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3" r:id="rId1"/>
  </p:sldMasterIdLst>
  <p:notesMasterIdLst>
    <p:notesMasterId r:id="rId26"/>
  </p:notesMasterIdLst>
  <p:handoutMasterIdLst>
    <p:handoutMasterId r:id="rId27"/>
  </p:handoutMasterIdLst>
  <p:sldIdLst>
    <p:sldId id="1389" r:id="rId2"/>
    <p:sldId id="1426" r:id="rId3"/>
    <p:sldId id="1399" r:id="rId4"/>
    <p:sldId id="1400" r:id="rId5"/>
    <p:sldId id="1423" r:id="rId6"/>
    <p:sldId id="1394" r:id="rId7"/>
    <p:sldId id="1412" r:id="rId8"/>
    <p:sldId id="1428" r:id="rId9"/>
    <p:sldId id="1429" r:id="rId10"/>
    <p:sldId id="1424" r:id="rId11"/>
    <p:sldId id="1395" r:id="rId12"/>
    <p:sldId id="1405" r:id="rId13"/>
    <p:sldId id="1422" r:id="rId14"/>
    <p:sldId id="1396" r:id="rId15"/>
    <p:sldId id="1430" r:id="rId16"/>
    <p:sldId id="1420" r:id="rId17"/>
    <p:sldId id="1425" r:id="rId18"/>
    <p:sldId id="1431" r:id="rId19"/>
    <p:sldId id="1432" r:id="rId20"/>
    <p:sldId id="1419" r:id="rId21"/>
    <p:sldId id="1398" r:id="rId22"/>
    <p:sldId id="1411" r:id="rId23"/>
    <p:sldId id="1421" r:id="rId24"/>
    <p:sldId id="1402" r:id="rId25"/>
  </p:sldIdLst>
  <p:sldSz cx="7775575" cy="10907713"/>
  <p:notesSz cx="6797675"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449" userDrawn="1">
          <p15:clr>
            <a:srgbClr val="A4A3A4"/>
          </p15:clr>
        </p15:guide>
        <p15:guide id="3" pos="4626" userDrawn="1">
          <p15:clr>
            <a:srgbClr val="A4A3A4"/>
          </p15:clr>
        </p15:guide>
        <p15:guide id="4" orient="horz" pos="6225" userDrawn="1">
          <p15:clr>
            <a:srgbClr val="A4A3A4"/>
          </p15:clr>
        </p15:guide>
        <p15:guide id="5" pos="272" userDrawn="1">
          <p15:clr>
            <a:srgbClr val="A4A3A4"/>
          </p15:clr>
        </p15:guide>
        <p15:guide id="6" orient="horz" pos="8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597"/>
    <a:srgbClr val="EC7C69"/>
    <a:srgbClr val="D9D521"/>
    <a:srgbClr val="F1B749"/>
    <a:srgbClr val="2D2C29"/>
    <a:srgbClr val="9AD1FF"/>
    <a:srgbClr val="D01F34"/>
    <a:srgbClr val="5D5952"/>
    <a:srgbClr val="040200"/>
    <a:srgbClr val="C6C7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87" autoAdjust="0"/>
    <p:restoredTop sz="95897" autoAdjust="0"/>
  </p:normalViewPr>
  <p:slideViewPr>
    <p:cSldViewPr snapToGrid="0" showGuides="1">
      <p:cViewPr varScale="1">
        <p:scale>
          <a:sx n="68" d="100"/>
          <a:sy n="68" d="100"/>
        </p:scale>
        <p:origin x="2952" y="72"/>
      </p:cViewPr>
      <p:guideLst>
        <p:guide pos="2449"/>
        <p:guide pos="4626"/>
        <p:guide orient="horz" pos="6225"/>
        <p:guide pos="272"/>
        <p:guide orient="horz" pos="802"/>
      </p:guideLst>
    </p:cSldViewPr>
  </p:slideViewPr>
  <p:outlineViewPr>
    <p:cViewPr>
      <p:scale>
        <a:sx n="25" d="100"/>
        <a:sy n="25" d="100"/>
      </p:scale>
      <p:origin x="0" y="-8796"/>
    </p:cViewPr>
  </p:outlineViewPr>
  <p:notesTextViewPr>
    <p:cViewPr>
      <p:scale>
        <a:sx n="3" d="2"/>
        <a:sy n="3" d="2"/>
      </p:scale>
      <p:origin x="0" y="0"/>
    </p:cViewPr>
  </p:notesTextViewPr>
  <p:sorterViewPr>
    <p:cViewPr>
      <p:scale>
        <a:sx n="1" d="1"/>
        <a:sy n="1" d="1"/>
      </p:scale>
      <p:origin x="0" y="-32478"/>
    </p:cViewPr>
  </p:sorterViewPr>
  <p:notesViewPr>
    <p:cSldViewPr snapToGrid="0" showGuides="1">
      <p:cViewPr varScale="1">
        <p:scale>
          <a:sx n="86" d="100"/>
          <a:sy n="86" d="100"/>
        </p:scale>
        <p:origin x="2720" y="208"/>
      </p:cViewPr>
      <p:guideLst/>
    </p:cSldViewPr>
  </p:notesViewPr>
  <p:gridSpacing cx="75600" cy="756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sz="quarter" idx="1"/>
          </p:nvPr>
        </p:nvSpPr>
        <p:spPr>
          <a:xfrm>
            <a:off x="3850443" y="0"/>
            <a:ext cx="2945659" cy="498215"/>
          </a:xfrm>
          <a:prstGeom prst="rect">
            <a:avLst/>
          </a:prstGeom>
        </p:spPr>
        <p:txBody>
          <a:bodyPr vert="horz" lIns="91440" tIns="45720" rIns="91440" bIns="45720" rtlCol="0"/>
          <a:lstStyle>
            <a:lvl1pPr algn="r">
              <a:defRPr sz="1200"/>
            </a:lvl1pPr>
          </a:lstStyle>
          <a:p>
            <a:fld id="{FC99EEBC-801D-48ED-B535-298BB7EDD6B9}" type="datetimeFigureOut">
              <a:rPr lang="fr-CA" smtClean="0"/>
              <a:t>2026-02-12</a:t>
            </a:fld>
            <a:endParaRPr lang="fr-CA" dirty="0"/>
          </a:p>
        </p:txBody>
      </p:sp>
      <p:sp>
        <p:nvSpPr>
          <p:cNvPr id="4" name="Footer Placeholder 3"/>
          <p:cNvSpPr>
            <a:spLocks noGrp="1"/>
          </p:cNvSpPr>
          <p:nvPr>
            <p:ph type="ftr" sz="quarter" idx="2"/>
          </p:nvPr>
        </p:nvSpPr>
        <p:spPr>
          <a:xfrm>
            <a:off x="0" y="9431600"/>
            <a:ext cx="2945659" cy="498214"/>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p:cNvSpPr>
            <a:spLocks noGrp="1"/>
          </p:cNvSpPr>
          <p:nvPr>
            <p:ph type="sldNum" sz="quarter" idx="3"/>
          </p:nvPr>
        </p:nvSpPr>
        <p:spPr>
          <a:xfrm>
            <a:off x="3850443" y="9431600"/>
            <a:ext cx="2945659" cy="498214"/>
          </a:xfrm>
          <a:prstGeom prst="rect">
            <a:avLst/>
          </a:prstGeom>
        </p:spPr>
        <p:txBody>
          <a:bodyPr vert="horz" lIns="91440" tIns="45720" rIns="91440" bIns="45720" rtlCol="0" anchor="b"/>
          <a:lstStyle>
            <a:lvl1pPr algn="r">
              <a:defRPr sz="1200"/>
            </a:lvl1pPr>
          </a:lstStyle>
          <a:p>
            <a:fld id="{DBEDE7FE-8B5A-4903-B85A-8040D05696C6}" type="slidenum">
              <a:rPr lang="fr-CA" smtClean="0"/>
              <a:t>‹#›</a:t>
            </a:fld>
            <a:endParaRPr lang="fr-CA" dirty="0"/>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99CC462C-9F76-4357-BB19-A4DE8D8E1FB0}" type="datetimeFigureOut">
              <a:rPr lang="fr-CA" smtClean="0"/>
              <a:t>2026-02-12</a:t>
            </a:fld>
            <a:endParaRPr lang="fr-CA" dirty="0"/>
          </a:p>
        </p:txBody>
      </p:sp>
      <p:sp>
        <p:nvSpPr>
          <p:cNvPr id="4" name="Slide Image Placeholder 3"/>
          <p:cNvSpPr>
            <a:spLocks noGrp="1" noRot="1" noChangeAspect="1"/>
          </p:cNvSpPr>
          <p:nvPr>
            <p:ph type="sldImg" idx="2"/>
          </p:nvPr>
        </p:nvSpPr>
        <p:spPr>
          <a:xfrm>
            <a:off x="2205038" y="1241425"/>
            <a:ext cx="2387600" cy="3351213"/>
          </a:xfrm>
          <a:prstGeom prst="rect">
            <a:avLst/>
          </a:prstGeom>
          <a:noFill/>
          <a:ln w="12700">
            <a:solidFill>
              <a:prstClr val="black"/>
            </a:solidFill>
          </a:ln>
        </p:spPr>
        <p:txBody>
          <a:bodyPr vert="horz" lIns="91440" tIns="45720" rIns="91440" bIns="45720" rtlCol="0" anchor="ctr"/>
          <a:lstStyle/>
          <a:p>
            <a:endParaRPr lang="fr-CA" dirty="0"/>
          </a:p>
        </p:txBody>
      </p:sp>
      <p:sp>
        <p:nvSpPr>
          <p:cNvPr id="5" name="Notes Placeholder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fr-CA" dirty="0"/>
          </a:p>
        </p:txBody>
      </p:sp>
      <p:sp>
        <p:nvSpPr>
          <p:cNvPr id="7" name="Slide Number Placeholder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32EF6E3F-7229-435D-9B4A-E0ABCDF45996}" type="slidenum">
              <a:rPr lang="fr-CA" smtClean="0"/>
              <a:t>‹#›</a:t>
            </a:fld>
            <a:endParaRPr lang="fr-CA" dirty="0"/>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hf hdr="0" ftr="0" dt="0"/>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1938060"/>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object 3">
            <a:extLst>
              <a:ext uri="{FF2B5EF4-FFF2-40B4-BE49-F238E27FC236}">
                <a16:creationId xmlns:a16="http://schemas.microsoft.com/office/drawing/2014/main" id="{FBF25E8B-8825-6010-5488-FF410C38EBB8}"/>
              </a:ext>
            </a:extLst>
          </p:cNvPr>
          <p:cNvSpPr/>
          <p:nvPr userDrawn="1"/>
        </p:nvSpPr>
        <p:spPr>
          <a:xfrm>
            <a:off x="4815844" y="430442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6E17665-6CF4-7799-BCA6-D9ED87A7BAD6}"/>
              </a:ext>
            </a:extLst>
          </p:cNvPr>
          <p:cNvSpPr/>
          <p:nvPr userDrawn="1"/>
        </p:nvSpPr>
        <p:spPr>
          <a:xfrm rot="5400000" flipH="1">
            <a:off x="5161320" y="7032598"/>
            <a:ext cx="665955" cy="4562554"/>
          </a:xfrm>
          <a:custGeom>
            <a:avLst/>
            <a:gdLst>
              <a:gd name="connsiteX0" fmla="*/ 665955 w 665955"/>
              <a:gd name="connsiteY0" fmla="*/ 0 h 4562554"/>
              <a:gd name="connsiteX1" fmla="*/ 665955 w 665955"/>
              <a:gd name="connsiteY1" fmla="*/ 856621 h 4562554"/>
              <a:gd name="connsiteX2" fmla="*/ 665955 w 665955"/>
              <a:gd name="connsiteY2" fmla="*/ 3342493 h 4562554"/>
              <a:gd name="connsiteX3" fmla="*/ 665955 w 665955"/>
              <a:gd name="connsiteY3" fmla="*/ 4199115 h 4562554"/>
              <a:gd name="connsiteX4" fmla="*/ 305610 w 665955"/>
              <a:gd name="connsiteY4" fmla="*/ 4562554 h 4562554"/>
              <a:gd name="connsiteX5" fmla="*/ 0 w 665955"/>
              <a:gd name="connsiteY5" fmla="*/ 4562554 h 4562554"/>
              <a:gd name="connsiteX6" fmla="*/ 0 w 665955"/>
              <a:gd name="connsiteY6" fmla="*/ 3705933 h 4562554"/>
              <a:gd name="connsiteX7" fmla="*/ 0 w 665955"/>
              <a:gd name="connsiteY7" fmla="*/ 856621 h 4562554"/>
              <a:gd name="connsiteX8" fmla="*/ 0 w 665955"/>
              <a:gd name="connsiteY8" fmla="*/ 0 h 456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955" h="4562554">
                <a:moveTo>
                  <a:pt x="665955" y="0"/>
                </a:moveTo>
                <a:lnTo>
                  <a:pt x="665955" y="856621"/>
                </a:lnTo>
                <a:lnTo>
                  <a:pt x="665955" y="3342493"/>
                </a:lnTo>
                <a:lnTo>
                  <a:pt x="665955" y="4199115"/>
                </a:lnTo>
                <a:cubicBezTo>
                  <a:pt x="665955" y="4399237"/>
                  <a:pt x="504028" y="4562554"/>
                  <a:pt x="305610" y="4562554"/>
                </a:cubicBezTo>
                <a:lnTo>
                  <a:pt x="0" y="4562554"/>
                </a:lnTo>
                <a:lnTo>
                  <a:pt x="0" y="3705933"/>
                </a:lnTo>
                <a:lnTo>
                  <a:pt x="0" y="856621"/>
                </a:lnTo>
                <a:lnTo>
                  <a:pt x="0" y="0"/>
                </a:lnTo>
                <a:close/>
              </a:path>
            </a:pathLst>
          </a:custGeom>
          <a:solidFill>
            <a:srgbClr val="FBA63D"/>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9" name="Text Placeholder 32">
            <a:extLst>
              <a:ext uri="{FF2B5EF4-FFF2-40B4-BE49-F238E27FC236}">
                <a16:creationId xmlns:a16="http://schemas.microsoft.com/office/drawing/2014/main" id="{10F4D74E-162D-E82A-79C4-2A59E2F4B602}"/>
              </a:ext>
            </a:extLst>
          </p:cNvPr>
          <p:cNvSpPr>
            <a:spLocks noGrp="1"/>
          </p:cNvSpPr>
          <p:nvPr>
            <p:ph type="body" sz="quarter" idx="11" hasCustomPrompt="1"/>
          </p:nvPr>
        </p:nvSpPr>
        <p:spPr>
          <a:xfrm>
            <a:off x="582998" y="3668129"/>
            <a:ext cx="3478789" cy="574616"/>
          </a:xfrm>
          <a:prstGeom prst="rect">
            <a:avLst/>
          </a:prstGeom>
        </p:spPr>
        <p:txBody>
          <a:bodyPr>
            <a:noAutofit/>
          </a:bodyPr>
          <a:lstStyle>
            <a:lvl1pPr marL="0" indent="0" algn="l">
              <a:lnSpc>
                <a:spcPts val="3720"/>
              </a:lnSpc>
              <a:spcBef>
                <a:spcPts val="0"/>
              </a:spcBef>
              <a:buNone/>
              <a:defRPr sz="5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err="1"/>
              <a:t>Epic Stays</a:t>
            </a:r>
            <a:endParaRPr lang="en-US" dirty="0"/>
          </a:p>
        </p:txBody>
      </p:sp>
      <p:sp>
        <p:nvSpPr>
          <p:cNvPr id="10" name="Text Placeholder 32">
            <a:extLst>
              <a:ext uri="{FF2B5EF4-FFF2-40B4-BE49-F238E27FC236}">
                <a16:creationId xmlns:a16="http://schemas.microsoft.com/office/drawing/2014/main" id="{5D65AEE0-D6E2-0407-8A5E-264076D34077}"/>
              </a:ext>
            </a:extLst>
          </p:cNvPr>
          <p:cNvSpPr>
            <a:spLocks noGrp="1"/>
          </p:cNvSpPr>
          <p:nvPr>
            <p:ph type="body" sz="quarter" idx="16" hasCustomPrompt="1"/>
          </p:nvPr>
        </p:nvSpPr>
        <p:spPr>
          <a:xfrm>
            <a:off x="582999" y="3101504"/>
            <a:ext cx="2980605" cy="751695"/>
          </a:xfrm>
          <a:prstGeom prst="rect">
            <a:avLst/>
          </a:prstGeom>
        </p:spPr>
        <p:txBody>
          <a:bodyPr anchor="t">
            <a:noAutofit/>
          </a:bodyPr>
          <a:lstStyle>
            <a:lvl1pPr marL="0" indent="0" algn="l">
              <a:lnSpc>
                <a:spcPct val="10000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a:t>
            </a:r>
            <a:endParaRPr lang="en-US" dirty="0"/>
          </a:p>
        </p:txBody>
      </p:sp>
      <p:sp>
        <p:nvSpPr>
          <p:cNvPr id="22" name="Picture Placeholder 21">
            <a:extLst>
              <a:ext uri="{FF2B5EF4-FFF2-40B4-BE49-F238E27FC236}">
                <a16:creationId xmlns:a16="http://schemas.microsoft.com/office/drawing/2014/main" id="{61C3399A-81EF-EB60-9AA2-E6B1B5D1F03C}"/>
              </a:ext>
            </a:extLst>
          </p:cNvPr>
          <p:cNvSpPr>
            <a:spLocks noGrp="1"/>
          </p:cNvSpPr>
          <p:nvPr>
            <p:ph type="pic" sz="quarter" idx="17"/>
          </p:nvPr>
        </p:nvSpPr>
        <p:spPr>
          <a:xfrm>
            <a:off x="1539057" y="4530650"/>
            <a:ext cx="6236518" cy="4708193"/>
          </a:xfrm>
          <a:custGeom>
            <a:avLst/>
            <a:gdLst>
              <a:gd name="connsiteX0" fmla="*/ 2407573 w 6236518"/>
              <a:gd name="connsiteY0" fmla="*/ 0 h 4708193"/>
              <a:gd name="connsiteX1" fmla="*/ 2543282 w 6236518"/>
              <a:gd name="connsiteY1" fmla="*/ 5026 h 4708193"/>
              <a:gd name="connsiteX2" fmla="*/ 2543282 w 6236518"/>
              <a:gd name="connsiteY2" fmla="*/ 0 h 4708193"/>
              <a:gd name="connsiteX3" fmla="*/ 3276787 w 6236518"/>
              <a:gd name="connsiteY3" fmla="*/ 0 h 4708193"/>
              <a:gd name="connsiteX4" fmla="*/ 3276787 w 6236518"/>
              <a:gd name="connsiteY4" fmla="*/ 226190 h 4708193"/>
              <a:gd name="connsiteX5" fmla="*/ 6236483 w 6236518"/>
              <a:gd name="connsiteY5" fmla="*/ 226190 h 4708193"/>
              <a:gd name="connsiteX6" fmla="*/ 6236483 w 6236518"/>
              <a:gd name="connsiteY6" fmla="*/ 0 h 4708193"/>
              <a:gd name="connsiteX7" fmla="*/ 6236518 w 6236518"/>
              <a:gd name="connsiteY7" fmla="*/ 0 h 4708193"/>
              <a:gd name="connsiteX8" fmla="*/ 6236518 w 6236518"/>
              <a:gd name="connsiteY8" fmla="*/ 4450248 h 4708193"/>
              <a:gd name="connsiteX9" fmla="*/ 5379897 w 6236518"/>
              <a:gd name="connsiteY9" fmla="*/ 4450248 h 4708193"/>
              <a:gd name="connsiteX10" fmla="*/ 2894025 w 6236518"/>
              <a:gd name="connsiteY10" fmla="*/ 4450248 h 4708193"/>
              <a:gd name="connsiteX11" fmla="*/ 2037403 w 6236518"/>
              <a:gd name="connsiteY11" fmla="*/ 4450248 h 4708193"/>
              <a:gd name="connsiteX12" fmla="*/ 1702609 w 6236518"/>
              <a:gd name="connsiteY12" fmla="*/ 4670581 h 4708193"/>
              <a:gd name="connsiteX13" fmla="*/ 1690786 w 6236518"/>
              <a:gd name="connsiteY13" fmla="*/ 4708193 h 4708193"/>
              <a:gd name="connsiteX14" fmla="*/ 1690784 w 6236518"/>
              <a:gd name="connsiteY14" fmla="*/ 4708193 h 4708193"/>
              <a:gd name="connsiteX15" fmla="*/ 0 w 6236518"/>
              <a:gd name="connsiteY15" fmla="*/ 2408131 h 4708193"/>
              <a:gd name="connsiteX16" fmla="*/ 2407573 w 6236518"/>
              <a:gd name="connsiteY16" fmla="*/ 0 h 470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36518" h="4708193">
                <a:moveTo>
                  <a:pt x="2407573" y="0"/>
                </a:moveTo>
                <a:cubicBezTo>
                  <a:pt x="2452808" y="0"/>
                  <a:pt x="2503073" y="0"/>
                  <a:pt x="2543282" y="5026"/>
                </a:cubicBezTo>
                <a:lnTo>
                  <a:pt x="2543282" y="0"/>
                </a:lnTo>
                <a:lnTo>
                  <a:pt x="3276787" y="0"/>
                </a:lnTo>
                <a:lnTo>
                  <a:pt x="3276787" y="226190"/>
                </a:lnTo>
                <a:lnTo>
                  <a:pt x="6236483" y="226190"/>
                </a:lnTo>
                <a:lnTo>
                  <a:pt x="6236483" y="0"/>
                </a:lnTo>
                <a:lnTo>
                  <a:pt x="6236518" y="0"/>
                </a:lnTo>
                <a:lnTo>
                  <a:pt x="6236518" y="4450248"/>
                </a:lnTo>
                <a:lnTo>
                  <a:pt x="5379897" y="4450248"/>
                </a:lnTo>
                <a:lnTo>
                  <a:pt x="2894025" y="4450248"/>
                </a:lnTo>
                <a:lnTo>
                  <a:pt x="2037403" y="4450248"/>
                </a:lnTo>
                <a:cubicBezTo>
                  <a:pt x="1887311" y="4450248"/>
                  <a:pt x="1757922" y="4541331"/>
                  <a:pt x="1702609" y="4670581"/>
                </a:cubicBezTo>
                <a:lnTo>
                  <a:pt x="1690786" y="4708193"/>
                </a:lnTo>
                <a:lnTo>
                  <a:pt x="1690784" y="4708193"/>
                </a:lnTo>
                <a:cubicBezTo>
                  <a:pt x="710074" y="4403798"/>
                  <a:pt x="0" y="34905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vl4pPr marL="1166271" indent="0">
              <a:buNone/>
              <a:defRPr/>
            </a:lvl4pPr>
          </a:lstStyle>
          <a:p>
            <a:pPr lvl="3"/>
            <a:endParaRPr lang="en-US" dirty="0"/>
          </a:p>
        </p:txBody>
      </p:sp>
      <p:pic>
        <p:nvPicPr>
          <p:cNvPr id="21" name="Picture 20">
            <a:extLst>
              <a:ext uri="{FF2B5EF4-FFF2-40B4-BE49-F238E27FC236}">
                <a16:creationId xmlns:a16="http://schemas.microsoft.com/office/drawing/2014/main" id="{9395BFC0-29A6-FD86-A76A-F6F3980BC5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82320" y="354563"/>
            <a:ext cx="2882520" cy="1786177"/>
          </a:xfrm>
          <a:prstGeom prst="rect">
            <a:avLst/>
          </a:prstGeom>
        </p:spPr>
      </p:pic>
      <p:pic>
        <p:nvPicPr>
          <p:cNvPr id="15" name="Picture 14" descr="Co-funded by the European Union logo in png for web usage">
            <a:extLst>
              <a:ext uri="{FF2B5EF4-FFF2-40B4-BE49-F238E27FC236}">
                <a16:creationId xmlns:a16="http://schemas.microsoft.com/office/drawing/2014/main" id="{B0A4082B-24D1-7039-7926-D126AAF0FF5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6806" y="10129332"/>
            <a:ext cx="1530819" cy="319792"/>
          </a:xfrm>
          <a:prstGeom prst="rect">
            <a:avLst/>
          </a:prstGeom>
          <a:noFill/>
          <a:ln>
            <a:noFill/>
          </a:ln>
        </p:spPr>
      </p:pic>
      <p:sp>
        <p:nvSpPr>
          <p:cNvPr id="16" name="Rectangle 15">
            <a:extLst>
              <a:ext uri="{FF2B5EF4-FFF2-40B4-BE49-F238E27FC236}">
                <a16:creationId xmlns:a16="http://schemas.microsoft.com/office/drawing/2014/main" id="{2474AD90-21E5-574F-E9DA-A5B7A8A94F5A}"/>
              </a:ext>
            </a:extLst>
          </p:cNvPr>
          <p:cNvSpPr/>
          <p:nvPr userDrawn="1"/>
        </p:nvSpPr>
        <p:spPr>
          <a:xfrm>
            <a:off x="3187713" y="9735230"/>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
        <p:nvSpPr>
          <p:cNvPr id="5" name="Text Placeholder 23">
            <a:extLst>
              <a:ext uri="{FF2B5EF4-FFF2-40B4-BE49-F238E27FC236}">
                <a16:creationId xmlns:a16="http://schemas.microsoft.com/office/drawing/2014/main" id="{B74F9F36-9A5A-1787-DEC6-5E27DEADD508}"/>
              </a:ext>
            </a:extLst>
          </p:cNvPr>
          <p:cNvSpPr>
            <a:spLocks noGrp="1"/>
          </p:cNvSpPr>
          <p:nvPr userDrawn="1">
            <p:ph type="body" sz="quarter" idx="44" hasCustomPrompt="1"/>
          </p:nvPr>
        </p:nvSpPr>
        <p:spPr>
          <a:xfrm>
            <a:off x="4588366" y="9113558"/>
            <a:ext cx="2846623" cy="469580"/>
          </a:xfrm>
          <a:prstGeom prst="rect">
            <a:avLst/>
          </a:prstGeom>
        </p:spPr>
        <p:txBody>
          <a:bodyPr>
            <a:normAutofit/>
          </a:bodyPr>
          <a:lstStyle>
            <a:lvl1pPr marL="0" indent="0" algn="r">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www.epicstays.eu</a:t>
            </a:r>
            <a:endParaRPr lang="en-US" dirty="0"/>
          </a:p>
        </p:txBody>
      </p:sp>
      <p:grpSp>
        <p:nvGrpSpPr>
          <p:cNvPr id="13" name="Group 12">
            <a:extLst>
              <a:ext uri="{FF2B5EF4-FFF2-40B4-BE49-F238E27FC236}">
                <a16:creationId xmlns:a16="http://schemas.microsoft.com/office/drawing/2014/main" id="{28BD6C76-603A-182D-4C84-63EB600D93B5}"/>
              </a:ext>
            </a:extLst>
          </p:cNvPr>
          <p:cNvGrpSpPr/>
          <p:nvPr userDrawn="1"/>
        </p:nvGrpSpPr>
        <p:grpSpPr>
          <a:xfrm>
            <a:off x="363022" y="9690277"/>
            <a:ext cx="1307461" cy="742180"/>
            <a:chOff x="340586" y="8789227"/>
            <a:chExt cx="1307461" cy="742180"/>
          </a:xfrm>
        </p:grpSpPr>
        <p:sp>
          <p:nvSpPr>
            <p:cNvPr id="4" name="Rectangle 3">
              <a:extLst>
                <a:ext uri="{FF2B5EF4-FFF2-40B4-BE49-F238E27FC236}">
                  <a16:creationId xmlns:a16="http://schemas.microsoft.com/office/drawing/2014/main" id="{87D0E56F-1A15-8A2F-5C56-9D402D8039E0}"/>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8" name="Picture 7">
              <a:extLst>
                <a:ext uri="{FF2B5EF4-FFF2-40B4-BE49-F238E27FC236}">
                  <a16:creationId xmlns:a16="http://schemas.microsoft.com/office/drawing/2014/main" id="{7C1A44E5-58AC-286D-5D79-8F619DCB32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20" name="Text Placeholder 23">
            <a:extLst>
              <a:ext uri="{FF2B5EF4-FFF2-40B4-BE49-F238E27FC236}">
                <a16:creationId xmlns:a16="http://schemas.microsoft.com/office/drawing/2014/main" id="{53703E98-5E72-A6F3-0D0D-177BB0073661}"/>
              </a:ext>
            </a:extLst>
          </p:cNvPr>
          <p:cNvSpPr>
            <a:spLocks noGrp="1"/>
          </p:cNvSpPr>
          <p:nvPr>
            <p:ph type="body" sz="quarter" idx="65" hasCustomPrompt="1"/>
          </p:nvPr>
        </p:nvSpPr>
        <p:spPr>
          <a:xfrm>
            <a:off x="4821854" y="430442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 name="TextBox 2">
            <a:extLst>
              <a:ext uri="{FF2B5EF4-FFF2-40B4-BE49-F238E27FC236}">
                <a16:creationId xmlns:a16="http://schemas.microsoft.com/office/drawing/2014/main" id="{03ABF1FD-31CB-4DCE-5E04-517496502385}"/>
              </a:ext>
            </a:extLst>
          </p:cNvPr>
          <p:cNvSpPr txBox="1"/>
          <p:nvPr userDrawn="1"/>
        </p:nvSpPr>
        <p:spPr>
          <a:xfrm>
            <a:off x="3270774" y="10345114"/>
            <a:ext cx="3653507" cy="461665"/>
          </a:xfrm>
          <a:prstGeom prst="rect">
            <a:avLst/>
          </a:prstGeom>
          <a:noFill/>
        </p:spPr>
        <p:txBody>
          <a:bodyPr wrap="square" rtlCol="0">
            <a:spAutoFit/>
          </a:bodyPr>
          <a:lstStyle/>
          <a:p>
            <a:pPr algn="just"/>
            <a:r>
              <a:rPr lang="en-IE" sz="800" dirty="0">
                <a:solidFill>
                  <a:srgbClr val="459597"/>
                </a:solidFill>
                <a:latin typeface="Calibri" panose="020F0502020204030204" pitchFamily="34" charset="0"/>
                <a:ea typeface="Calibri" panose="020F0502020204030204" pitchFamily="34" charset="0"/>
                <a:cs typeface="Calibri" panose="020F0502020204030204" pitchFamily="34" charset="0"/>
              </a:rPr>
              <a:t>* Please be mindful of ink and paper usage by printing only what you need to print, print in greyscale or black and white rather than in colour. Print on both sides of the paper (duplex) and if you can print multiple slides or pages on one page.</a:t>
            </a:r>
          </a:p>
        </p:txBody>
      </p:sp>
    </p:spTree>
    <p:extLst>
      <p:ext uri="{BB962C8B-B14F-4D97-AF65-F5344CB8AC3E}">
        <p14:creationId xmlns:p14="http://schemas.microsoft.com/office/powerpoint/2010/main" val="3991428050"/>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sp>
        <p:nvSpPr>
          <p:cNvPr id="11" name="Graphic 27">
            <a:extLst>
              <a:ext uri="{FF2B5EF4-FFF2-40B4-BE49-F238E27FC236}">
                <a16:creationId xmlns:a16="http://schemas.microsoft.com/office/drawing/2014/main" id="{0782EAFA-738C-E6BA-E017-AF42C597C64C}"/>
              </a:ext>
            </a:extLst>
          </p:cNvPr>
          <p:cNvSpPr/>
          <p:nvPr userDrawn="1"/>
        </p:nvSpPr>
        <p:spPr>
          <a:xfrm>
            <a:off x="6049119" y="1077394"/>
            <a:ext cx="1540997" cy="3721354"/>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C6C7CA"/>
          </a:solidFill>
          <a:ln w="3349" cap="flat">
            <a:noFill/>
            <a:prstDash val="solid"/>
            <a:miter/>
          </a:ln>
        </p:spPr>
        <p:txBody>
          <a:bodyPr rtlCol="0" anchor="ctr"/>
          <a:lstStyle/>
          <a:p>
            <a:endParaRPr lang="en-GB"/>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634479" y="7687884"/>
            <a:ext cx="6541269" cy="2142435"/>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69131" y="612490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69131" y="555865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pic>
        <p:nvPicPr>
          <p:cNvPr id="5" name="Picture 4">
            <a:extLst>
              <a:ext uri="{FF2B5EF4-FFF2-40B4-BE49-F238E27FC236}">
                <a16:creationId xmlns:a16="http://schemas.microsoft.com/office/drawing/2014/main" id="{0FDBD63E-237B-4CB2-90F7-A32764E592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4479" y="430561"/>
            <a:ext cx="6629107" cy="4819843"/>
          </a:xfrm>
          <a:prstGeom prst="rect">
            <a:avLst/>
          </a:prstGeom>
          <a:noFill/>
        </p:spPr>
      </p:pic>
      <p:sp>
        <p:nvSpPr>
          <p:cNvPr id="10" name="Picture Placeholder 9">
            <a:extLst>
              <a:ext uri="{FF2B5EF4-FFF2-40B4-BE49-F238E27FC236}">
                <a16:creationId xmlns:a16="http://schemas.microsoft.com/office/drawing/2014/main" id="{D34E95C9-224A-0B71-2B4B-D36B99411C0B}"/>
              </a:ext>
            </a:extLst>
          </p:cNvPr>
          <p:cNvSpPr>
            <a:spLocks noGrp="1"/>
          </p:cNvSpPr>
          <p:nvPr>
            <p:ph type="pic" sz="quarter" idx="13"/>
          </p:nvPr>
        </p:nvSpPr>
        <p:spPr>
          <a:xfrm>
            <a:off x="1585786" y="927100"/>
            <a:ext cx="4726114" cy="3022601"/>
          </a:xfr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E89D0FF-6153-7D17-1E74-175390C2CC94}"/>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2" name="object 3">
            <a:extLst>
              <a:ext uri="{FF2B5EF4-FFF2-40B4-BE49-F238E27FC236}">
                <a16:creationId xmlns:a16="http://schemas.microsoft.com/office/drawing/2014/main" id="{703E1FD4-5BEC-8909-FE71-FDCECD52680E}"/>
              </a:ext>
            </a:extLst>
          </p:cNvPr>
          <p:cNvSpPr/>
          <p:nvPr userDrawn="1"/>
        </p:nvSpPr>
        <p:spPr>
          <a:xfrm rot="16200000">
            <a:off x="-106131"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8" name="Text Placeholder 23">
            <a:extLst>
              <a:ext uri="{FF2B5EF4-FFF2-40B4-BE49-F238E27FC236}">
                <a16:creationId xmlns:a16="http://schemas.microsoft.com/office/drawing/2014/main" id="{FEEA07E2-427E-DC1D-7107-CBB6203131F4}"/>
              </a:ext>
            </a:extLst>
          </p:cNvPr>
          <p:cNvSpPr>
            <a:spLocks noGrp="1"/>
          </p:cNvSpPr>
          <p:nvPr>
            <p:ph type="body" sz="quarter" idx="65" hasCustomPrompt="1"/>
          </p:nvPr>
        </p:nvSpPr>
        <p:spPr>
          <a:xfrm rot="16200000">
            <a:off x="-100121"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29762358"/>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142435"/>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pic>
        <p:nvPicPr>
          <p:cNvPr id="11" name="Picture 10">
            <a:extLst>
              <a:ext uri="{FF2B5EF4-FFF2-40B4-BE49-F238E27FC236}">
                <a16:creationId xmlns:a16="http://schemas.microsoft.com/office/drawing/2014/main" id="{BB30B5E6-278D-7A67-9E74-7B1E9AE2A92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316016" y="5378412"/>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12" name="Picture Placeholder 9">
            <a:extLst>
              <a:ext uri="{FF2B5EF4-FFF2-40B4-BE49-F238E27FC236}">
                <a16:creationId xmlns:a16="http://schemas.microsoft.com/office/drawing/2014/main" id="{AC3166AF-B79F-1233-91F2-366B8F6276C1}"/>
              </a:ext>
            </a:extLst>
          </p:cNvPr>
          <p:cNvSpPr>
            <a:spLocks noGrp="1"/>
          </p:cNvSpPr>
          <p:nvPr>
            <p:ph type="pic" sz="quarter" idx="13"/>
          </p:nvPr>
        </p:nvSpPr>
        <p:spPr>
          <a:xfrm>
            <a:off x="808584" y="6934200"/>
            <a:ext cx="3896842" cy="3973513"/>
          </a:xfr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FD1AFB9A-63AB-3F0E-C583-960791E23F4A}"/>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2" name="object 3">
            <a:extLst>
              <a:ext uri="{FF2B5EF4-FFF2-40B4-BE49-F238E27FC236}">
                <a16:creationId xmlns:a16="http://schemas.microsoft.com/office/drawing/2014/main" id="{ECC923D5-A724-526B-43D7-C38CB03C0E0C}"/>
              </a:ext>
            </a:extLst>
          </p:cNvPr>
          <p:cNvSpPr/>
          <p:nvPr userDrawn="1"/>
        </p:nvSpPr>
        <p:spPr>
          <a:xfrm rot="16200000">
            <a:off x="3451790" y="920161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8" name="Text Placeholder 23">
            <a:extLst>
              <a:ext uri="{FF2B5EF4-FFF2-40B4-BE49-F238E27FC236}">
                <a16:creationId xmlns:a16="http://schemas.microsoft.com/office/drawing/2014/main" id="{61D1A775-18DA-9BD8-A7AA-92E7B34127DE}"/>
              </a:ext>
            </a:extLst>
          </p:cNvPr>
          <p:cNvSpPr>
            <a:spLocks noGrp="1"/>
          </p:cNvSpPr>
          <p:nvPr>
            <p:ph type="body" sz="quarter" idx="65" hasCustomPrompt="1"/>
          </p:nvPr>
        </p:nvSpPr>
        <p:spPr>
          <a:xfrm rot="16200000">
            <a:off x="3457800" y="92016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77649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142435"/>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pic>
        <p:nvPicPr>
          <p:cNvPr id="5" name="Graphic 106">
            <a:extLst>
              <a:ext uri="{FF2B5EF4-FFF2-40B4-BE49-F238E27FC236}">
                <a16:creationId xmlns:a16="http://schemas.microsoft.com/office/drawing/2014/main" id="{4A3743E9-C3E2-33C1-7C28-E4758ED378B4}"/>
              </a:ext>
            </a:extLst>
          </p:cNvPr>
          <p:cNvPicPr>
            <a:picLocks noChangeAspect="1"/>
          </p:cNvPicPr>
          <p:nvPr userDrawn="1"/>
        </p:nvPicPr>
        <p:blipFill>
          <a:blip r:embed="rId2"/>
          <a:stretch>
            <a:fillRect/>
          </a:stretch>
        </p:blipFill>
        <p:spPr>
          <a:xfrm rot="16200000">
            <a:off x="2883181" y="5554423"/>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9" name="Picture Placeholder 112">
            <a:extLst>
              <a:ext uri="{FF2B5EF4-FFF2-40B4-BE49-F238E27FC236}">
                <a16:creationId xmlns:a16="http://schemas.microsoft.com/office/drawing/2014/main" id="{AF9C5415-3F54-D3E2-033B-DFAD21369222}"/>
              </a:ext>
            </a:extLst>
          </p:cNvPr>
          <p:cNvSpPr>
            <a:spLocks noGrp="1"/>
          </p:cNvSpPr>
          <p:nvPr>
            <p:ph type="pic" sz="quarter" idx="20"/>
          </p:nvPr>
        </p:nvSpPr>
        <p:spPr>
          <a:xfrm>
            <a:off x="2726975" y="6974010"/>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4" name="Slide Number Placeholder 5">
            <a:extLst>
              <a:ext uri="{FF2B5EF4-FFF2-40B4-BE49-F238E27FC236}">
                <a16:creationId xmlns:a16="http://schemas.microsoft.com/office/drawing/2014/main" id="{1CD89A13-5F9B-FFFD-100C-2636502CF829}"/>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2" name="object 3">
            <a:extLst>
              <a:ext uri="{FF2B5EF4-FFF2-40B4-BE49-F238E27FC236}">
                <a16:creationId xmlns:a16="http://schemas.microsoft.com/office/drawing/2014/main" id="{77A5A5AE-92B9-BDD6-B327-EAF3D202B844}"/>
              </a:ext>
            </a:extLst>
          </p:cNvPr>
          <p:cNvSpPr/>
          <p:nvPr userDrawn="1"/>
        </p:nvSpPr>
        <p:spPr>
          <a:xfrm>
            <a:off x="2726975" y="918376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8" name="Text Placeholder 23">
            <a:extLst>
              <a:ext uri="{FF2B5EF4-FFF2-40B4-BE49-F238E27FC236}">
                <a16:creationId xmlns:a16="http://schemas.microsoft.com/office/drawing/2014/main" id="{65AA99BA-8B31-DC79-C8BF-A136CA891A21}"/>
              </a:ext>
            </a:extLst>
          </p:cNvPr>
          <p:cNvSpPr>
            <a:spLocks noGrp="1"/>
          </p:cNvSpPr>
          <p:nvPr>
            <p:ph type="body" sz="quarter" idx="65" hasCustomPrompt="1"/>
          </p:nvPr>
        </p:nvSpPr>
        <p:spPr>
          <a:xfrm>
            <a:off x="2732985" y="918376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6240225"/>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sp>
        <p:nvSpPr>
          <p:cNvPr id="20" name="Graphic 30">
            <a:extLst>
              <a:ext uri="{FF2B5EF4-FFF2-40B4-BE49-F238E27FC236}">
                <a16:creationId xmlns:a16="http://schemas.microsoft.com/office/drawing/2014/main" id="{DF357A75-07C2-D421-91D3-7BA237C1B923}"/>
              </a:ext>
            </a:extLst>
          </p:cNvPr>
          <p:cNvSpPr/>
          <p:nvPr userDrawn="1"/>
        </p:nvSpPr>
        <p:spPr>
          <a:xfrm>
            <a:off x="5552515" y="6469987"/>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F1B749"/>
          </a:solidFill>
          <a:ln w="3349" cap="flat">
            <a:noFill/>
            <a:prstDash val="solid"/>
            <a:miter/>
          </a:ln>
        </p:spPr>
        <p:txBody>
          <a:bodyPr rtlCol="0" anchor="ctr"/>
          <a:lstStyle/>
          <a:p>
            <a:endParaRPr lang="en-GB"/>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036176"/>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pic>
        <p:nvPicPr>
          <p:cNvPr id="2" name="Picture 1">
            <a:extLst>
              <a:ext uri="{FF2B5EF4-FFF2-40B4-BE49-F238E27FC236}">
                <a16:creationId xmlns:a16="http://schemas.microsoft.com/office/drawing/2014/main" id="{DF5D9AAC-B692-756A-6E32-26501FEDAEEC}"/>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589308" y="5201976"/>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4" name="Picture Placeholder 14">
            <a:extLst>
              <a:ext uri="{FF2B5EF4-FFF2-40B4-BE49-F238E27FC236}">
                <a16:creationId xmlns:a16="http://schemas.microsoft.com/office/drawing/2014/main" id="{1055200C-2FB0-0A38-DF52-74F73E573609}"/>
              </a:ext>
            </a:extLst>
          </p:cNvPr>
          <p:cNvSpPr>
            <a:spLocks noGrp="1"/>
          </p:cNvSpPr>
          <p:nvPr>
            <p:ph type="pic" sz="quarter" idx="12"/>
          </p:nvPr>
        </p:nvSpPr>
        <p:spPr>
          <a:xfrm>
            <a:off x="891381" y="5678153"/>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1" name="Rectangle 10">
            <a:extLst>
              <a:ext uri="{FF2B5EF4-FFF2-40B4-BE49-F238E27FC236}">
                <a16:creationId xmlns:a16="http://schemas.microsoft.com/office/drawing/2014/main" id="{74363324-AABB-82B3-DB57-2418C6131E0C}"/>
              </a:ext>
            </a:extLst>
          </p:cNvPr>
          <p:cNvSpPr/>
          <p:nvPr userDrawn="1"/>
        </p:nvSpPr>
        <p:spPr bwMode="auto">
          <a:xfrm>
            <a:off x="1653133" y="9629840"/>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2" name="Text Placeholder 32">
            <a:extLst>
              <a:ext uri="{FF2B5EF4-FFF2-40B4-BE49-F238E27FC236}">
                <a16:creationId xmlns:a16="http://schemas.microsoft.com/office/drawing/2014/main" id="{96617689-196C-CE5A-C42C-11BED3A0C4C2}"/>
              </a:ext>
            </a:extLst>
          </p:cNvPr>
          <p:cNvSpPr>
            <a:spLocks noGrp="1"/>
          </p:cNvSpPr>
          <p:nvPr>
            <p:ph type="body" sz="quarter" idx="19" hasCustomPrompt="1"/>
          </p:nvPr>
        </p:nvSpPr>
        <p:spPr>
          <a:xfrm>
            <a:off x="455810" y="9676937"/>
            <a:ext cx="4744987" cy="437834"/>
          </a:xfr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
        <p:nvSpPr>
          <p:cNvPr id="8" name="Slide Number Placeholder 5">
            <a:extLst>
              <a:ext uri="{FF2B5EF4-FFF2-40B4-BE49-F238E27FC236}">
                <a16:creationId xmlns:a16="http://schemas.microsoft.com/office/drawing/2014/main" id="{8BB62B49-5926-9435-0FC1-FABB28AFDCA1}"/>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object 3">
            <a:extLst>
              <a:ext uri="{FF2B5EF4-FFF2-40B4-BE49-F238E27FC236}">
                <a16:creationId xmlns:a16="http://schemas.microsoft.com/office/drawing/2014/main" id="{95F6AF31-ADE1-E550-4A63-F59AE36D1D5C}"/>
              </a:ext>
            </a:extLst>
          </p:cNvPr>
          <p:cNvSpPr/>
          <p:nvPr userDrawn="1"/>
        </p:nvSpPr>
        <p:spPr>
          <a:xfrm rot="16200000">
            <a:off x="-817721" y="921233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9" name="Text Placeholder 23">
            <a:extLst>
              <a:ext uri="{FF2B5EF4-FFF2-40B4-BE49-F238E27FC236}">
                <a16:creationId xmlns:a16="http://schemas.microsoft.com/office/drawing/2014/main" id="{6B1BEEC4-9B94-5A87-A039-4FDBD05E86C4}"/>
              </a:ext>
            </a:extLst>
          </p:cNvPr>
          <p:cNvSpPr>
            <a:spLocks noGrp="1"/>
          </p:cNvSpPr>
          <p:nvPr>
            <p:ph type="body" sz="quarter" idx="65" hasCustomPrompt="1"/>
          </p:nvPr>
        </p:nvSpPr>
        <p:spPr>
          <a:xfrm rot="16200000">
            <a:off x="-811711" y="921233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53252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Photo 01">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541E22C5-B2FA-2D4E-3383-05D9580F3659}"/>
              </a:ext>
            </a:extLst>
          </p:cNvPr>
          <p:cNvSpPr/>
          <p:nvPr userDrawn="1"/>
        </p:nvSpPr>
        <p:spPr>
          <a:xfrm>
            <a:off x="0" y="972166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8" name="Picture Placeholder 7">
            <a:extLst>
              <a:ext uri="{FF2B5EF4-FFF2-40B4-BE49-F238E27FC236}">
                <a16:creationId xmlns:a16="http://schemas.microsoft.com/office/drawing/2014/main" id="{31FB4420-3BE7-C96A-3BDF-31F815874355}"/>
              </a:ext>
            </a:extLst>
          </p:cNvPr>
          <p:cNvSpPr>
            <a:spLocks noGrp="1"/>
          </p:cNvSpPr>
          <p:nvPr>
            <p:ph type="pic" sz="quarter" idx="39"/>
          </p:nvPr>
        </p:nvSpPr>
        <p:spPr>
          <a:xfrm>
            <a:off x="1" y="5944794"/>
            <a:ext cx="7001712" cy="4003100"/>
          </a:xfrm>
          <a:custGeom>
            <a:avLst/>
            <a:gdLst>
              <a:gd name="connsiteX0" fmla="*/ 0 w 7001712"/>
              <a:gd name="connsiteY0" fmla="*/ 0 h 4003100"/>
              <a:gd name="connsiteX1" fmla="*/ 4887830 w 7001712"/>
              <a:gd name="connsiteY1" fmla="*/ 0 h 4003100"/>
              <a:gd name="connsiteX2" fmla="*/ 4887830 w 7001712"/>
              <a:gd name="connsiteY2" fmla="*/ 4177 h 4003100"/>
              <a:gd name="connsiteX3" fmla="*/ 5000626 w 7001712"/>
              <a:gd name="connsiteY3" fmla="*/ 0 h 4003100"/>
              <a:gd name="connsiteX4" fmla="*/ 7001712 w 7001712"/>
              <a:gd name="connsiteY4" fmla="*/ 2001550 h 4003100"/>
              <a:gd name="connsiteX5" fmla="*/ 5000626 w 7001712"/>
              <a:gd name="connsiteY5" fmla="*/ 4003100 h 4003100"/>
              <a:gd name="connsiteX6" fmla="*/ 4887830 w 7001712"/>
              <a:gd name="connsiteY6" fmla="*/ 3998922 h 4003100"/>
              <a:gd name="connsiteX7" fmla="*/ 4887830 w 7001712"/>
              <a:gd name="connsiteY7" fmla="*/ 4003100 h 4003100"/>
              <a:gd name="connsiteX8" fmla="*/ 2959695 w 7001712"/>
              <a:gd name="connsiteY8" fmla="*/ 4003100 h 4003100"/>
              <a:gd name="connsiteX9" fmla="*/ 2959695 w 7001712"/>
              <a:gd name="connsiteY9" fmla="*/ 3776870 h 4003100"/>
              <a:gd name="connsiteX10" fmla="*/ 0 w 7001712"/>
              <a:gd name="connsiteY10" fmla="*/ 3776870 h 400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1712" h="4003100">
                <a:moveTo>
                  <a:pt x="0" y="0"/>
                </a:moveTo>
                <a:lnTo>
                  <a:pt x="4887830" y="0"/>
                </a:lnTo>
                <a:lnTo>
                  <a:pt x="4887830" y="4177"/>
                </a:lnTo>
                <a:cubicBezTo>
                  <a:pt x="4925428" y="0"/>
                  <a:pt x="4963028" y="0"/>
                  <a:pt x="5000626" y="0"/>
                </a:cubicBezTo>
                <a:cubicBezTo>
                  <a:pt x="6107700" y="0"/>
                  <a:pt x="7001712" y="894219"/>
                  <a:pt x="7001712" y="2001550"/>
                </a:cubicBezTo>
                <a:cubicBezTo>
                  <a:pt x="7001712" y="3108878"/>
                  <a:pt x="6103520" y="4003099"/>
                  <a:pt x="5000626" y="4003100"/>
                </a:cubicBezTo>
                <a:cubicBezTo>
                  <a:pt x="4963028" y="4003100"/>
                  <a:pt x="4921250" y="4003100"/>
                  <a:pt x="4887830" y="3998922"/>
                </a:cubicBezTo>
                <a:lnTo>
                  <a:pt x="4887830" y="4003100"/>
                </a:lnTo>
                <a:lnTo>
                  <a:pt x="2959695" y="4003100"/>
                </a:lnTo>
                <a:lnTo>
                  <a:pt x="2959695" y="3776870"/>
                </a:lnTo>
                <a:lnTo>
                  <a:pt x="0" y="3776870"/>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BD2CCD71-CFF8-9F72-ABCC-411532DB5791}"/>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12A7D8B9-1100-5546-7351-3CD2546661CE}"/>
              </a:ext>
            </a:extLst>
          </p:cNvPr>
          <p:cNvSpPr>
            <a:spLocks noGrp="1"/>
          </p:cNvSpPr>
          <p:nvPr>
            <p:ph type="body" sz="quarter" idx="65" hasCustomPrompt="1"/>
          </p:nvPr>
        </p:nvSpPr>
        <p:spPr>
          <a:xfrm>
            <a:off x="6010" y="972166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269456272"/>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Photo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D0ADDAC-C9AB-F4BF-ED0F-A967ED777E0E}"/>
              </a:ext>
            </a:extLst>
          </p:cNvPr>
          <p:cNvSpPr/>
          <p:nvPr userDrawn="1"/>
        </p:nvSpPr>
        <p:spPr>
          <a:xfrm rot="16200000">
            <a:off x="671407" y="-54459"/>
            <a:ext cx="2580643" cy="3923456"/>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81" y="3810607"/>
            <a:ext cx="6541269" cy="5494217"/>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4219319" y="914400"/>
            <a:ext cx="2956430" cy="2464200"/>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8">
            <a:extLst>
              <a:ext uri="{FF2B5EF4-FFF2-40B4-BE49-F238E27FC236}">
                <a16:creationId xmlns:a16="http://schemas.microsoft.com/office/drawing/2014/main" id="{A95BA249-CFD1-4763-BB90-0CDACAFBD27A}"/>
              </a:ext>
            </a:extLst>
          </p:cNvPr>
          <p:cNvSpPr>
            <a:spLocks noGrp="1"/>
          </p:cNvSpPr>
          <p:nvPr>
            <p:ph type="pic" sz="quarter" idx="34"/>
          </p:nvPr>
        </p:nvSpPr>
        <p:spPr>
          <a:xfrm>
            <a:off x="3798377" y="7630370"/>
            <a:ext cx="3342717" cy="3277342"/>
          </a:xfrm>
          <a:custGeom>
            <a:avLst/>
            <a:gdLst>
              <a:gd name="connsiteX0" fmla="*/ 1671359 w 3342717"/>
              <a:gd name="connsiteY0" fmla="*/ 0 h 3277342"/>
              <a:gd name="connsiteX1" fmla="*/ 3342717 w 3342717"/>
              <a:gd name="connsiteY1" fmla="*/ 1670971 h 3277342"/>
              <a:gd name="connsiteX2" fmla="*/ 3339229 w 3342717"/>
              <a:gd name="connsiteY2" fmla="*/ 1765160 h 3277342"/>
              <a:gd name="connsiteX3" fmla="*/ 3342717 w 3342717"/>
              <a:gd name="connsiteY3" fmla="*/ 1765160 h 3277342"/>
              <a:gd name="connsiteX4" fmla="*/ 3342717 w 3342717"/>
              <a:gd name="connsiteY4" fmla="*/ 3277342 h 3277342"/>
              <a:gd name="connsiteX5" fmla="*/ 0 w 3342717"/>
              <a:gd name="connsiteY5" fmla="*/ 3277342 h 3277342"/>
              <a:gd name="connsiteX6" fmla="*/ 0 w 3342717"/>
              <a:gd name="connsiteY6" fmla="*/ 1765160 h 3277342"/>
              <a:gd name="connsiteX7" fmla="*/ 3488 w 3342717"/>
              <a:gd name="connsiteY7" fmla="*/ 1765160 h 3277342"/>
              <a:gd name="connsiteX8" fmla="*/ 0 w 3342717"/>
              <a:gd name="connsiteY8" fmla="*/ 1670971 h 3277342"/>
              <a:gd name="connsiteX9" fmla="*/ 1671359 w 3342717"/>
              <a:gd name="connsiteY9" fmla="*/ 0 h 327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2717" h="3277342">
                <a:moveTo>
                  <a:pt x="1671359" y="0"/>
                </a:moveTo>
                <a:cubicBezTo>
                  <a:pt x="2596013" y="0"/>
                  <a:pt x="3342717" y="750020"/>
                  <a:pt x="3342717" y="1670971"/>
                </a:cubicBezTo>
                <a:cubicBezTo>
                  <a:pt x="3342717" y="1702367"/>
                  <a:pt x="3342717" y="1737253"/>
                  <a:pt x="3339229" y="1765160"/>
                </a:cubicBezTo>
                <a:lnTo>
                  <a:pt x="3342717" y="1765160"/>
                </a:lnTo>
                <a:lnTo>
                  <a:pt x="3342717" y="3277342"/>
                </a:lnTo>
                <a:lnTo>
                  <a:pt x="0" y="3277342"/>
                </a:lnTo>
                <a:lnTo>
                  <a:pt x="0" y="1765160"/>
                </a:lnTo>
                <a:lnTo>
                  <a:pt x="3488" y="1765160"/>
                </a:lnTo>
                <a:cubicBezTo>
                  <a:pt x="0" y="1733765"/>
                  <a:pt x="0" y="1702367"/>
                  <a:pt x="0" y="1670971"/>
                </a:cubicBezTo>
                <a:cubicBezTo>
                  <a:pt x="0" y="746529"/>
                  <a:pt x="746702" y="0"/>
                  <a:pt x="1671359"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0B2DF03-0C3D-F164-0391-9027C2228025}"/>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object 3">
            <a:extLst>
              <a:ext uri="{FF2B5EF4-FFF2-40B4-BE49-F238E27FC236}">
                <a16:creationId xmlns:a16="http://schemas.microsoft.com/office/drawing/2014/main" id="{88AD89AE-F134-2E40-5032-74115BA09D2A}"/>
              </a:ext>
            </a:extLst>
          </p:cNvPr>
          <p:cNvSpPr/>
          <p:nvPr userDrawn="1"/>
        </p:nvSpPr>
        <p:spPr>
          <a:xfrm>
            <a:off x="838646" y="1045525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1" name="Text Placeholder 23">
            <a:extLst>
              <a:ext uri="{FF2B5EF4-FFF2-40B4-BE49-F238E27FC236}">
                <a16:creationId xmlns:a16="http://schemas.microsoft.com/office/drawing/2014/main" id="{D3216B3E-73CA-91DB-0FFB-AFCC3B87BEFF}"/>
              </a:ext>
            </a:extLst>
          </p:cNvPr>
          <p:cNvSpPr>
            <a:spLocks noGrp="1"/>
          </p:cNvSpPr>
          <p:nvPr>
            <p:ph type="body" sz="quarter" idx="65" hasCustomPrompt="1"/>
          </p:nvPr>
        </p:nvSpPr>
        <p:spPr>
          <a:xfrm>
            <a:off x="844656" y="104552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410987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Photo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DAF67DA-7512-6587-4269-5726C18F14FA}"/>
              </a:ext>
            </a:extLst>
          </p:cNvPr>
          <p:cNvSpPr/>
          <p:nvPr userDrawn="1"/>
        </p:nvSpPr>
        <p:spPr>
          <a:xfrm rot="16200000">
            <a:off x="946175" y="-521691"/>
            <a:ext cx="2580644" cy="4472994"/>
          </a:xfrm>
          <a:custGeom>
            <a:avLst/>
            <a:gdLst>
              <a:gd name="connsiteX0" fmla="*/ 2580644 w 2580644"/>
              <a:gd name="connsiteY0" fmla="*/ 0 h 4472994"/>
              <a:gd name="connsiteX1" fmla="*/ 2580644 w 2580644"/>
              <a:gd name="connsiteY1" fmla="*/ 2167318 h 4472994"/>
              <a:gd name="connsiteX2" fmla="*/ 2580643 w 2580644"/>
              <a:gd name="connsiteY2" fmla="*/ 2167318 h 4472994"/>
              <a:gd name="connsiteX3" fmla="*/ 2580643 w 2580644"/>
              <a:gd name="connsiteY3" fmla="*/ 2228839 h 4472994"/>
              <a:gd name="connsiteX4" fmla="*/ 2580644 w 2580644"/>
              <a:gd name="connsiteY4" fmla="*/ 2228862 h 4472994"/>
              <a:gd name="connsiteX5" fmla="*/ 2580643 w 2580644"/>
              <a:gd name="connsiteY5" fmla="*/ 2228879 h 4472994"/>
              <a:gd name="connsiteX6" fmla="*/ 2580643 w 2580644"/>
              <a:gd name="connsiteY6" fmla="*/ 3110256 h 4472994"/>
              <a:gd name="connsiteX7" fmla="*/ 2577950 w 2580644"/>
              <a:gd name="connsiteY7" fmla="*/ 3110256 h 4472994"/>
              <a:gd name="connsiteX8" fmla="*/ 2580643 w 2580644"/>
              <a:gd name="connsiteY8" fmla="*/ 3182971 h 4472994"/>
              <a:gd name="connsiteX9" fmla="*/ 1290321 w 2580644"/>
              <a:gd name="connsiteY9" fmla="*/ 4472994 h 4472994"/>
              <a:gd name="connsiteX10" fmla="*/ 0 w 2580644"/>
              <a:gd name="connsiteY10" fmla="*/ 3182971 h 4472994"/>
              <a:gd name="connsiteX11" fmla="*/ 2693 w 2580644"/>
              <a:gd name="connsiteY11" fmla="*/ 3110255 h 4472994"/>
              <a:gd name="connsiteX12" fmla="*/ 0 w 2580644"/>
              <a:gd name="connsiteY12" fmla="*/ 3110255 h 4472994"/>
              <a:gd name="connsiteX13" fmla="*/ 0 w 2580644"/>
              <a:gd name="connsiteY13" fmla="*/ 549538 h 4472994"/>
              <a:gd name="connsiteX14" fmla="*/ 1 w 2580644"/>
              <a:gd name="connsiteY14" fmla="*/ 549538 h 4472994"/>
              <a:gd name="connsiteX15" fmla="*/ 1 w 2580644"/>
              <a:gd name="connsiteY15" fmla="*/ 0 h 447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80644" h="4472994">
                <a:moveTo>
                  <a:pt x="2580644" y="0"/>
                </a:moveTo>
                <a:lnTo>
                  <a:pt x="2580644" y="2167318"/>
                </a:lnTo>
                <a:lnTo>
                  <a:pt x="2580643" y="2167318"/>
                </a:lnTo>
                <a:lnTo>
                  <a:pt x="2580643" y="2228839"/>
                </a:lnTo>
                <a:lnTo>
                  <a:pt x="2580644" y="2228862"/>
                </a:lnTo>
                <a:lnTo>
                  <a:pt x="2580643" y="2228879"/>
                </a:lnTo>
                <a:lnTo>
                  <a:pt x="2580643" y="3110256"/>
                </a:lnTo>
                <a:lnTo>
                  <a:pt x="2577950" y="3110256"/>
                </a:lnTo>
                <a:cubicBezTo>
                  <a:pt x="2580643" y="3134494"/>
                  <a:pt x="2580643" y="3158733"/>
                  <a:pt x="2580643" y="3182971"/>
                </a:cubicBezTo>
                <a:cubicBezTo>
                  <a:pt x="2580643" y="3896659"/>
                  <a:pt x="2004174" y="4472994"/>
                  <a:pt x="1290321" y="4472994"/>
                </a:cubicBezTo>
                <a:cubicBezTo>
                  <a:pt x="576470" y="4472994"/>
                  <a:pt x="0" y="3893964"/>
                  <a:pt x="0" y="3182971"/>
                </a:cubicBezTo>
                <a:cubicBezTo>
                  <a:pt x="0" y="3158733"/>
                  <a:pt x="0" y="3131800"/>
                  <a:pt x="2693" y="3110255"/>
                </a:cubicBezTo>
                <a:lnTo>
                  <a:pt x="0" y="3110255"/>
                </a:lnTo>
                <a:lnTo>
                  <a:pt x="0" y="549538"/>
                </a:lnTo>
                <a:lnTo>
                  <a:pt x="1" y="549538"/>
                </a:lnTo>
                <a:lnTo>
                  <a:pt x="1" y="0"/>
                </a:lnTo>
                <a:close/>
              </a:path>
            </a:pathLst>
          </a:custGeom>
          <a:solidFill>
            <a:srgbClr val="EC7C69"/>
          </a:solidFill>
          <a:ln w="15768" cap="flat">
            <a:noFill/>
            <a:prstDash val="solid"/>
            <a:miter/>
          </a:ln>
        </p:spPr>
        <p:txBody>
          <a:bodyPr wrap="square" rtlCol="0" anchor="ctr">
            <a:noAutofit/>
          </a:bodyPr>
          <a:lstStyle/>
          <a:p>
            <a:endParaRPr lang="en-US" dirty="0"/>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6506405"/>
            <a:ext cx="6541269" cy="3459530"/>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634478" y="3845169"/>
            <a:ext cx="3253309" cy="2229228"/>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Picture Placeholder 13">
            <a:extLst>
              <a:ext uri="{FF2B5EF4-FFF2-40B4-BE49-F238E27FC236}">
                <a16:creationId xmlns:a16="http://schemas.microsoft.com/office/drawing/2014/main" id="{793BC0FE-E866-F604-CB98-D1C0DFE0D990}"/>
              </a:ext>
            </a:extLst>
          </p:cNvPr>
          <p:cNvSpPr>
            <a:spLocks noGrp="1"/>
          </p:cNvSpPr>
          <p:nvPr>
            <p:ph type="pic" sz="quarter" idx="34"/>
          </p:nvPr>
        </p:nvSpPr>
        <p:spPr>
          <a:xfrm>
            <a:off x="3865139" y="1714894"/>
            <a:ext cx="3919907" cy="3272709"/>
          </a:xfrm>
          <a:custGeom>
            <a:avLst/>
            <a:gdLst>
              <a:gd name="connsiteX0" fmla="*/ 1635975 w 3919907"/>
              <a:gd name="connsiteY0" fmla="*/ 0 h 3272709"/>
              <a:gd name="connsiteX1" fmla="*/ 1728192 w 3919907"/>
              <a:gd name="connsiteY1" fmla="*/ 3415 h 3272709"/>
              <a:gd name="connsiteX2" fmla="*/ 1728192 w 3919907"/>
              <a:gd name="connsiteY2" fmla="*/ 0 h 3272709"/>
              <a:gd name="connsiteX3" fmla="*/ 3919907 w 3919907"/>
              <a:gd name="connsiteY3" fmla="*/ 0 h 3272709"/>
              <a:gd name="connsiteX4" fmla="*/ 3919907 w 3919907"/>
              <a:gd name="connsiteY4" fmla="*/ 3272709 h 3272709"/>
              <a:gd name="connsiteX5" fmla="*/ 1728192 w 3919907"/>
              <a:gd name="connsiteY5" fmla="*/ 3272709 h 3272709"/>
              <a:gd name="connsiteX6" fmla="*/ 1728192 w 3919907"/>
              <a:gd name="connsiteY6" fmla="*/ 3269294 h 3272709"/>
              <a:gd name="connsiteX7" fmla="*/ 1635975 w 3919907"/>
              <a:gd name="connsiteY7" fmla="*/ 3272709 h 3272709"/>
              <a:gd name="connsiteX8" fmla="*/ 0 w 3919907"/>
              <a:gd name="connsiteY8" fmla="*/ 1636354 h 3272709"/>
              <a:gd name="connsiteX9" fmla="*/ 1635975 w 3919907"/>
              <a:gd name="connsiteY9" fmla="*/ 0 h 32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9907" h="3272709">
                <a:moveTo>
                  <a:pt x="1635975" y="0"/>
                </a:moveTo>
                <a:cubicBezTo>
                  <a:pt x="1666713" y="0"/>
                  <a:pt x="1700869" y="0"/>
                  <a:pt x="1728192" y="3415"/>
                </a:cubicBezTo>
                <a:lnTo>
                  <a:pt x="1728192" y="0"/>
                </a:lnTo>
                <a:lnTo>
                  <a:pt x="3919907" y="0"/>
                </a:lnTo>
                <a:lnTo>
                  <a:pt x="3919907" y="3272709"/>
                </a:lnTo>
                <a:lnTo>
                  <a:pt x="1728192" y="3272709"/>
                </a:lnTo>
                <a:lnTo>
                  <a:pt x="1728192" y="3269294"/>
                </a:lnTo>
                <a:cubicBezTo>
                  <a:pt x="1697454" y="3272709"/>
                  <a:pt x="1666713" y="3272709"/>
                  <a:pt x="1635975" y="3272709"/>
                </a:cubicBezTo>
                <a:cubicBezTo>
                  <a:pt x="730894" y="3272709"/>
                  <a:pt x="0" y="2541645"/>
                  <a:pt x="0" y="1636354"/>
                </a:cubicBezTo>
                <a:cubicBezTo>
                  <a:pt x="0" y="731065"/>
                  <a:pt x="734311" y="0"/>
                  <a:pt x="1635975"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67520015-F069-E7AC-7B08-F9869D27ABC9}"/>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2" name="object 3">
            <a:extLst>
              <a:ext uri="{FF2B5EF4-FFF2-40B4-BE49-F238E27FC236}">
                <a16:creationId xmlns:a16="http://schemas.microsoft.com/office/drawing/2014/main" id="{D7E2022C-AB2E-0267-237C-AB024FCF070D}"/>
              </a:ext>
            </a:extLst>
          </p:cNvPr>
          <p:cNvSpPr/>
          <p:nvPr userDrawn="1"/>
        </p:nvSpPr>
        <p:spPr>
          <a:xfrm>
            <a:off x="4815844" y="500139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9" name="Text Placeholder 23">
            <a:extLst>
              <a:ext uri="{FF2B5EF4-FFF2-40B4-BE49-F238E27FC236}">
                <a16:creationId xmlns:a16="http://schemas.microsoft.com/office/drawing/2014/main" id="{C0747428-5578-095B-AFAA-D4CBD6635CBB}"/>
              </a:ext>
            </a:extLst>
          </p:cNvPr>
          <p:cNvSpPr>
            <a:spLocks noGrp="1"/>
          </p:cNvSpPr>
          <p:nvPr>
            <p:ph type="body" sz="quarter" idx="65" hasCustomPrompt="1"/>
          </p:nvPr>
        </p:nvSpPr>
        <p:spPr>
          <a:xfrm>
            <a:off x="4821854" y="500139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317963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Photo 04">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27ACAF9E-C018-6C12-6974-1E3A5866EC15}"/>
              </a:ext>
            </a:extLst>
          </p:cNvPr>
          <p:cNvSpPr/>
          <p:nvPr userDrawn="1"/>
        </p:nvSpPr>
        <p:spPr>
          <a:xfrm>
            <a:off x="-2" y="17715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0" name="Freeform 19">
            <a:extLst>
              <a:ext uri="{FF2B5EF4-FFF2-40B4-BE49-F238E27FC236}">
                <a16:creationId xmlns:a16="http://schemas.microsoft.com/office/drawing/2014/main" id="{F5A78936-4317-7AB7-723E-240F42B140CA}"/>
              </a:ext>
            </a:extLst>
          </p:cNvPr>
          <p:cNvSpPr/>
          <p:nvPr userDrawn="1"/>
        </p:nvSpPr>
        <p:spPr>
          <a:xfrm rot="16200000">
            <a:off x="635737" y="2901513"/>
            <a:ext cx="2580643" cy="3923456"/>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D"/>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7178723"/>
            <a:ext cx="6541269" cy="2787212"/>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4180414" y="4787604"/>
            <a:ext cx="2960682" cy="2229228"/>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Picture Placeholder 9">
            <a:extLst>
              <a:ext uri="{FF2B5EF4-FFF2-40B4-BE49-F238E27FC236}">
                <a16:creationId xmlns:a16="http://schemas.microsoft.com/office/drawing/2014/main" id="{57B8766E-7973-E585-5836-891537661616}"/>
              </a:ext>
            </a:extLst>
          </p:cNvPr>
          <p:cNvSpPr>
            <a:spLocks noGrp="1"/>
          </p:cNvSpPr>
          <p:nvPr>
            <p:ph type="pic" sz="quarter" idx="34"/>
          </p:nvPr>
        </p:nvSpPr>
        <p:spPr>
          <a:xfrm>
            <a:off x="0" y="428135"/>
            <a:ext cx="7001712" cy="4003099"/>
          </a:xfrm>
          <a:custGeom>
            <a:avLst/>
            <a:gdLst>
              <a:gd name="connsiteX0" fmla="*/ 2959694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 name="connsiteX14" fmla="*/ 0 w 7001712"/>
              <a:gd name="connsiteY14" fmla="*/ 201436 h 4003099"/>
              <a:gd name="connsiteX15" fmla="*/ 2959694 w 7001712"/>
              <a:gd name="connsiteY15" fmla="*/ 201436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1712" h="4003099">
                <a:moveTo>
                  <a:pt x="2959694"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lnTo>
                  <a:pt x="0" y="201436"/>
                </a:lnTo>
                <a:lnTo>
                  <a:pt x="2959694" y="201436"/>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15" name="Straight Connector 14">
            <a:extLst>
              <a:ext uri="{FF2B5EF4-FFF2-40B4-BE49-F238E27FC236}">
                <a16:creationId xmlns:a16="http://schemas.microsoft.com/office/drawing/2014/main" id="{A7893BD6-7932-FDFC-35EF-CA5917370D8A}"/>
              </a:ext>
            </a:extLst>
          </p:cNvPr>
          <p:cNvCxnSpPr>
            <a:cxnSpLocks/>
          </p:cNvCxnSpPr>
          <p:nvPr userDrawn="1"/>
        </p:nvCxnSpPr>
        <p:spPr>
          <a:xfrm>
            <a:off x="373220" y="4670778"/>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32">
            <a:extLst>
              <a:ext uri="{FF2B5EF4-FFF2-40B4-BE49-F238E27FC236}">
                <a16:creationId xmlns:a16="http://schemas.microsoft.com/office/drawing/2014/main" id="{3536D499-1CBE-0494-0F72-BD1F2E6C9513}"/>
              </a:ext>
            </a:extLst>
          </p:cNvPr>
          <p:cNvSpPr>
            <a:spLocks noGrp="1"/>
          </p:cNvSpPr>
          <p:nvPr>
            <p:ph type="body" sz="quarter" idx="35" hasCustomPrompt="1"/>
          </p:nvPr>
        </p:nvSpPr>
        <p:spPr>
          <a:xfrm>
            <a:off x="492464" y="4832670"/>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7" name="Text Placeholder 32">
            <a:extLst>
              <a:ext uri="{FF2B5EF4-FFF2-40B4-BE49-F238E27FC236}">
                <a16:creationId xmlns:a16="http://schemas.microsoft.com/office/drawing/2014/main" id="{8D11F6A3-10B6-0E00-1A00-C75A5D53A487}"/>
              </a:ext>
            </a:extLst>
          </p:cNvPr>
          <p:cNvSpPr>
            <a:spLocks noGrp="1"/>
          </p:cNvSpPr>
          <p:nvPr>
            <p:ph type="body" sz="quarter" idx="36" hasCustomPrompt="1"/>
          </p:nvPr>
        </p:nvSpPr>
        <p:spPr>
          <a:xfrm>
            <a:off x="509263" y="3897751"/>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E2FFD06E-6C81-C323-CEAD-EE87E728277B}"/>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CEDBA48-E0EB-9C88-3A81-1B639D682E1B}"/>
              </a:ext>
            </a:extLst>
          </p:cNvPr>
          <p:cNvSpPr>
            <a:spLocks noGrp="1"/>
          </p:cNvSpPr>
          <p:nvPr>
            <p:ph type="body" sz="quarter" idx="65" hasCustomPrompt="1"/>
          </p:nvPr>
        </p:nvSpPr>
        <p:spPr>
          <a:xfrm>
            <a:off x="6008" y="17715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232688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Photo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81EB2841-AEE0-A158-DA1C-FD517D9E08D3}"/>
              </a:ext>
            </a:extLst>
          </p:cNvPr>
          <p:cNvSpPr/>
          <p:nvPr userDrawn="1"/>
        </p:nvSpPr>
        <p:spPr>
          <a:xfrm>
            <a:off x="-255" y="36386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4" name="Freeform 23">
            <a:extLst>
              <a:ext uri="{FF2B5EF4-FFF2-40B4-BE49-F238E27FC236}">
                <a16:creationId xmlns:a16="http://schemas.microsoft.com/office/drawing/2014/main" id="{58287971-DC25-63B6-35EC-034DEE2024EE}"/>
              </a:ext>
            </a:extLst>
          </p:cNvPr>
          <p:cNvSpPr/>
          <p:nvPr userDrawn="1"/>
        </p:nvSpPr>
        <p:spPr>
          <a:xfrm rot="5400000">
            <a:off x="4150390" y="-99194"/>
            <a:ext cx="3104742" cy="4145628"/>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457200" rtl="0" eaLnBrk="1" latinLnBrk="0" hangingPunct="1"/>
            <a:endParaRPr lang="en-US" dirty="0"/>
          </a:p>
        </p:txBody>
      </p: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7543323"/>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669131" y="5980347"/>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cxnSp>
        <p:nvCxnSpPr>
          <p:cNvPr id="10" name="Straight Connector 9">
            <a:extLst>
              <a:ext uri="{FF2B5EF4-FFF2-40B4-BE49-F238E27FC236}">
                <a16:creationId xmlns:a16="http://schemas.microsoft.com/office/drawing/2014/main" id="{C964AD74-349F-142B-CCF4-260690EA0978}"/>
              </a:ext>
            </a:extLst>
          </p:cNvPr>
          <p:cNvCxnSpPr>
            <a:cxnSpLocks/>
          </p:cNvCxnSpPr>
          <p:nvPr userDrawn="1"/>
        </p:nvCxnSpPr>
        <p:spPr>
          <a:xfrm>
            <a:off x="4372663" y="1761359"/>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32">
            <a:extLst>
              <a:ext uri="{FF2B5EF4-FFF2-40B4-BE49-F238E27FC236}">
                <a16:creationId xmlns:a16="http://schemas.microsoft.com/office/drawing/2014/main" id="{F79496DE-4B29-EA0E-3A9E-D0C6385042EC}"/>
              </a:ext>
            </a:extLst>
          </p:cNvPr>
          <p:cNvSpPr>
            <a:spLocks noGrp="1"/>
          </p:cNvSpPr>
          <p:nvPr>
            <p:ph type="body" sz="quarter" idx="35" hasCustomPrompt="1"/>
          </p:nvPr>
        </p:nvSpPr>
        <p:spPr>
          <a:xfrm>
            <a:off x="5805055" y="1969168"/>
            <a:ext cx="1532272" cy="1049221"/>
          </a:xfrm>
          <a:prstGeom prst="rect">
            <a:avLst/>
          </a:prstGeom>
        </p:spPr>
        <p:txBody>
          <a:bodyPr anchor="t">
            <a:noAutofit/>
          </a:bodyPr>
          <a:lstStyle>
            <a:lvl1pPr marL="0" indent="0" algn="r">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F622CEB8-CFD8-56AA-A89A-379F281F3EC5}"/>
              </a:ext>
            </a:extLst>
          </p:cNvPr>
          <p:cNvSpPr>
            <a:spLocks noGrp="1"/>
          </p:cNvSpPr>
          <p:nvPr>
            <p:ph type="body" sz="quarter" idx="36" hasCustomPrompt="1"/>
          </p:nvPr>
        </p:nvSpPr>
        <p:spPr>
          <a:xfrm>
            <a:off x="6140024" y="1034249"/>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8">
            <a:extLst>
              <a:ext uri="{FF2B5EF4-FFF2-40B4-BE49-F238E27FC236}">
                <a16:creationId xmlns:a16="http://schemas.microsoft.com/office/drawing/2014/main" id="{6CE40CAE-A879-02BF-1205-1F580BF00ED2}"/>
              </a:ext>
            </a:extLst>
          </p:cNvPr>
          <p:cNvSpPr>
            <a:spLocks noGrp="1"/>
          </p:cNvSpPr>
          <p:nvPr>
            <p:ph type="pic" sz="quarter" idx="37"/>
          </p:nvPr>
        </p:nvSpPr>
        <p:spPr>
          <a:xfrm>
            <a:off x="-22548" y="637595"/>
            <a:ext cx="5587827" cy="4095259"/>
          </a:xfrm>
          <a:custGeom>
            <a:avLst/>
            <a:gdLst>
              <a:gd name="connsiteX0" fmla="*/ 0 w 5587827"/>
              <a:gd name="connsiteY0" fmla="*/ 0 h 4095259"/>
              <a:gd name="connsiteX1" fmla="*/ 22293 w 5587827"/>
              <a:gd name="connsiteY1" fmla="*/ 0 h 4095259"/>
              <a:gd name="connsiteX2" fmla="*/ 22293 w 5587827"/>
              <a:gd name="connsiteY2" fmla="*/ 178689 h 4095259"/>
              <a:gd name="connsiteX3" fmla="*/ 2981989 w 5587827"/>
              <a:gd name="connsiteY3" fmla="*/ 178689 h 4095259"/>
              <a:gd name="connsiteX4" fmla="*/ 2981989 w 5587827"/>
              <a:gd name="connsiteY4" fmla="*/ 4133 h 4095259"/>
              <a:gd name="connsiteX5" fmla="*/ 3129100 w 5587827"/>
              <a:gd name="connsiteY5" fmla="*/ 0 h 4095259"/>
              <a:gd name="connsiteX6" fmla="*/ 4180563 w 5587827"/>
              <a:gd name="connsiteY6" fmla="*/ 160639 h 4095259"/>
              <a:gd name="connsiteX7" fmla="*/ 4218542 w 5587827"/>
              <a:gd name="connsiteY7" fmla="*/ 174499 h 4095259"/>
              <a:gd name="connsiteX8" fmla="*/ 4143375 w 5587827"/>
              <a:gd name="connsiteY8" fmla="*/ 237780 h 4095259"/>
              <a:gd name="connsiteX9" fmla="*/ 3652495 w 5587827"/>
              <a:gd name="connsiteY9" fmla="*/ 1336025 h 4095259"/>
              <a:gd name="connsiteX10" fmla="*/ 5326027 w 5587827"/>
              <a:gd name="connsiteY10" fmla="*/ 2888396 h 4095259"/>
              <a:gd name="connsiteX11" fmla="*/ 5420361 w 5587827"/>
              <a:gd name="connsiteY11" fmla="*/ 2885156 h 4095259"/>
              <a:gd name="connsiteX12" fmla="*/ 5420361 w 5587827"/>
              <a:gd name="connsiteY12" fmla="*/ 2888396 h 4095259"/>
              <a:gd name="connsiteX13" fmla="*/ 5587827 w 5587827"/>
              <a:gd name="connsiteY13" fmla="*/ 2888396 h 4095259"/>
              <a:gd name="connsiteX14" fmla="*/ 5501291 w 5587827"/>
              <a:gd name="connsiteY14" fmla="*/ 3024514 h 4095259"/>
              <a:gd name="connsiteX15" fmla="*/ 3129100 w 5587827"/>
              <a:gd name="connsiteY15" fmla="*/ 4095259 h 4095259"/>
              <a:gd name="connsiteX16" fmla="*/ 2976992 w 5587827"/>
              <a:gd name="connsiteY16" fmla="*/ 4090985 h 4095259"/>
              <a:gd name="connsiteX17" fmla="*/ 2976992 w 5587827"/>
              <a:gd name="connsiteY17" fmla="*/ 4095259 h 4095259"/>
              <a:gd name="connsiteX18" fmla="*/ 0 w 5587827"/>
              <a:gd name="connsiteY18" fmla="*/ 4095259 h 409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87827" h="4095259">
                <a:moveTo>
                  <a:pt x="0" y="0"/>
                </a:moveTo>
                <a:lnTo>
                  <a:pt x="22293" y="0"/>
                </a:lnTo>
                <a:lnTo>
                  <a:pt x="22293" y="178689"/>
                </a:lnTo>
                <a:lnTo>
                  <a:pt x="2981989" y="178689"/>
                </a:lnTo>
                <a:lnTo>
                  <a:pt x="2981989" y="4133"/>
                </a:lnTo>
                <a:lnTo>
                  <a:pt x="3129100" y="0"/>
                </a:lnTo>
                <a:cubicBezTo>
                  <a:pt x="3502328" y="0"/>
                  <a:pt x="3857598" y="57175"/>
                  <a:pt x="4180563" y="160639"/>
                </a:cubicBezTo>
                <a:lnTo>
                  <a:pt x="4218542" y="174499"/>
                </a:lnTo>
                <a:lnTo>
                  <a:pt x="4143375" y="237780"/>
                </a:lnTo>
                <a:cubicBezTo>
                  <a:pt x="3840287" y="518519"/>
                  <a:pt x="3652495" y="906612"/>
                  <a:pt x="3652495" y="1336025"/>
                </a:cubicBezTo>
                <a:cubicBezTo>
                  <a:pt x="3652495" y="2194853"/>
                  <a:pt x="4400168" y="2888396"/>
                  <a:pt x="5326027" y="2888396"/>
                </a:cubicBezTo>
                <a:cubicBezTo>
                  <a:pt x="5357471" y="2888396"/>
                  <a:pt x="5388916" y="2888396"/>
                  <a:pt x="5420361" y="2885156"/>
                </a:cubicBezTo>
                <a:lnTo>
                  <a:pt x="5420361" y="2888396"/>
                </a:lnTo>
                <a:lnTo>
                  <a:pt x="5587827" y="2888396"/>
                </a:lnTo>
                <a:lnTo>
                  <a:pt x="5501291" y="3024514"/>
                </a:lnTo>
                <a:cubicBezTo>
                  <a:pt x="5043628" y="3662870"/>
                  <a:pt x="4151601" y="4095259"/>
                  <a:pt x="3129100" y="4095259"/>
                </a:cubicBezTo>
                <a:cubicBezTo>
                  <a:pt x="3078399" y="4095259"/>
                  <a:pt x="3022061" y="4095259"/>
                  <a:pt x="2976992" y="4090985"/>
                </a:cubicBezTo>
                <a:lnTo>
                  <a:pt x="2976992" y="4095259"/>
                </a:lnTo>
                <a:lnTo>
                  <a:pt x="0" y="4095259"/>
                </a:lnTo>
                <a:close/>
              </a:path>
            </a:pathLst>
          </a:custGeom>
          <a:solidFill>
            <a:schemeClr val="bg1">
              <a:lumMod val="95000"/>
            </a:schemeClr>
          </a:solidFill>
        </p:spPr>
        <p:txBody>
          <a:bodyPr wrap="square">
            <a:noAutofit/>
          </a:bodyPr>
          <a:lstStyle>
            <a:lvl1pPr marL="0" indent="0">
              <a:buNone/>
              <a:defRPr>
                <a:solidFill>
                  <a:schemeClr val="bg1">
                    <a:lumMod val="95000"/>
                  </a:schemeClr>
                </a:solidFill>
              </a:defRPr>
            </a:lvl1pPr>
          </a:lstStyle>
          <a:p>
            <a:endParaRPr lang="en-US"/>
          </a:p>
          <a:p>
            <a:endParaRPr lang="en-US"/>
          </a:p>
          <a:p>
            <a:endParaRPr lang="en-US"/>
          </a:p>
          <a:p>
            <a:endParaRPr lang="en-US"/>
          </a:p>
        </p:txBody>
      </p:sp>
      <p:sp>
        <p:nvSpPr>
          <p:cNvPr id="25" name="Text Placeholder 32">
            <a:extLst>
              <a:ext uri="{FF2B5EF4-FFF2-40B4-BE49-F238E27FC236}">
                <a16:creationId xmlns:a16="http://schemas.microsoft.com/office/drawing/2014/main" id="{48CE2BD2-9439-AAEA-9883-CE094F1317B5}"/>
              </a:ext>
            </a:extLst>
          </p:cNvPr>
          <p:cNvSpPr>
            <a:spLocks noGrp="1"/>
          </p:cNvSpPr>
          <p:nvPr>
            <p:ph type="body" sz="quarter" idx="38" hasCustomPrompt="1"/>
          </p:nvPr>
        </p:nvSpPr>
        <p:spPr>
          <a:xfrm>
            <a:off x="669131" y="5414092"/>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3" name="Slide Number Placeholder 5">
            <a:extLst>
              <a:ext uri="{FF2B5EF4-FFF2-40B4-BE49-F238E27FC236}">
                <a16:creationId xmlns:a16="http://schemas.microsoft.com/office/drawing/2014/main" id="{F6B76B00-81AC-2A9A-D093-180311BAD4A6}"/>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6" name="Text Placeholder 23">
            <a:extLst>
              <a:ext uri="{FF2B5EF4-FFF2-40B4-BE49-F238E27FC236}">
                <a16:creationId xmlns:a16="http://schemas.microsoft.com/office/drawing/2014/main" id="{8918C619-0431-1E1D-8DF0-119FD051C9BC}"/>
              </a:ext>
            </a:extLst>
          </p:cNvPr>
          <p:cNvSpPr>
            <a:spLocks noGrp="1"/>
          </p:cNvSpPr>
          <p:nvPr>
            <p:ph type="body" sz="quarter" idx="65" hasCustomPrompt="1"/>
          </p:nvPr>
        </p:nvSpPr>
        <p:spPr>
          <a:xfrm>
            <a:off x="5755" y="36386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00321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Photo 06">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3870461" y="2898394"/>
            <a:ext cx="3270634" cy="4069540"/>
          </a:xfrm>
          <a:prstGeom prst="rect">
            <a:avLst/>
          </a:prstGeom>
        </p:spPr>
        <p:txBody>
          <a:bodyPr numCol="1"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3887787" y="1335418"/>
            <a:ext cx="3253308"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5" name="Freeform 4">
            <a:extLst>
              <a:ext uri="{FF2B5EF4-FFF2-40B4-BE49-F238E27FC236}">
                <a16:creationId xmlns:a16="http://schemas.microsoft.com/office/drawing/2014/main" id="{6CF0B612-7944-31D2-C2D2-15449A849754}"/>
              </a:ext>
            </a:extLst>
          </p:cNvPr>
          <p:cNvSpPr/>
          <p:nvPr userDrawn="1"/>
        </p:nvSpPr>
        <p:spPr>
          <a:xfrm rot="16200000">
            <a:off x="3595284" y="7545020"/>
            <a:ext cx="3478883" cy="3296655"/>
          </a:xfrm>
          <a:custGeom>
            <a:avLst/>
            <a:gdLst>
              <a:gd name="connsiteX0" fmla="*/ 3478883 w 3478883"/>
              <a:gd name="connsiteY0" fmla="*/ 1648328 h 3296655"/>
              <a:gd name="connsiteX1" fmla="*/ 1830937 w 3478883"/>
              <a:gd name="connsiteY1" fmla="*/ 3296655 h 3296655"/>
              <a:gd name="connsiteX2" fmla="*/ 1738047 w 3478883"/>
              <a:gd name="connsiteY2" fmla="*/ 3293215 h 3296655"/>
              <a:gd name="connsiteX3" fmla="*/ 1738047 w 3478883"/>
              <a:gd name="connsiteY3" fmla="*/ 3296655 h 3296655"/>
              <a:gd name="connsiteX4" fmla="*/ 0 w 3478883"/>
              <a:gd name="connsiteY4" fmla="*/ 3296655 h 3296655"/>
              <a:gd name="connsiteX5" fmla="*/ 0 w 3478883"/>
              <a:gd name="connsiteY5" fmla="*/ 0 h 3296655"/>
              <a:gd name="connsiteX6" fmla="*/ 1738047 w 3478883"/>
              <a:gd name="connsiteY6" fmla="*/ 0 h 3296655"/>
              <a:gd name="connsiteX7" fmla="*/ 1738047 w 3478883"/>
              <a:gd name="connsiteY7" fmla="*/ 3440 h 3296655"/>
              <a:gd name="connsiteX8" fmla="*/ 1830937 w 3478883"/>
              <a:gd name="connsiteY8" fmla="*/ 0 h 3296655"/>
              <a:gd name="connsiteX9" fmla="*/ 3478883 w 3478883"/>
              <a:gd name="connsiteY9" fmla="*/ 1648328 h 329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8883" h="3296655">
                <a:moveTo>
                  <a:pt x="3478883" y="1648328"/>
                </a:moveTo>
                <a:cubicBezTo>
                  <a:pt x="3478883" y="2560241"/>
                  <a:pt x="2739199" y="3296655"/>
                  <a:pt x="1830937" y="3296655"/>
                </a:cubicBezTo>
                <a:cubicBezTo>
                  <a:pt x="1799975" y="3296655"/>
                  <a:pt x="1765569" y="3296655"/>
                  <a:pt x="1738047" y="3293215"/>
                </a:cubicBezTo>
                <a:lnTo>
                  <a:pt x="1738047" y="3296655"/>
                </a:lnTo>
                <a:lnTo>
                  <a:pt x="0" y="3296655"/>
                </a:lnTo>
                <a:lnTo>
                  <a:pt x="0" y="0"/>
                </a:lnTo>
                <a:lnTo>
                  <a:pt x="1738047" y="0"/>
                </a:lnTo>
                <a:lnTo>
                  <a:pt x="1738047" y="3440"/>
                </a:lnTo>
                <a:cubicBezTo>
                  <a:pt x="1769009" y="0"/>
                  <a:pt x="1799975" y="0"/>
                  <a:pt x="1830937" y="0"/>
                </a:cubicBezTo>
                <a:cubicBezTo>
                  <a:pt x="2742641" y="0"/>
                  <a:pt x="3478883" y="736412"/>
                  <a:pt x="3478883" y="1648328"/>
                </a:cubicBezTo>
                <a:close/>
              </a:path>
            </a:pathLst>
          </a:custGeom>
          <a:solidFill>
            <a:srgbClr val="FBA63D"/>
          </a:solidFill>
          <a:ln w="15768" cap="flat">
            <a:noFill/>
            <a:prstDash val="solid"/>
            <a:miter/>
          </a:ln>
        </p:spPr>
        <p:txBody>
          <a:bodyPr wrap="square" rtlCol="0" anchor="ctr">
            <a:noAutofit/>
          </a:bodyPr>
          <a:lstStyle/>
          <a:p>
            <a:endParaRPr lang="en-US" dirty="0"/>
          </a:p>
        </p:txBody>
      </p:sp>
      <p:sp>
        <p:nvSpPr>
          <p:cNvPr id="9" name="Rectangle 8">
            <a:extLst>
              <a:ext uri="{FF2B5EF4-FFF2-40B4-BE49-F238E27FC236}">
                <a16:creationId xmlns:a16="http://schemas.microsoft.com/office/drawing/2014/main" id="{40EC5326-99ED-9FEC-5426-9D375A39326F}"/>
              </a:ext>
            </a:extLst>
          </p:cNvPr>
          <p:cNvSpPr/>
          <p:nvPr userDrawn="1"/>
        </p:nvSpPr>
        <p:spPr>
          <a:xfrm>
            <a:off x="-2" y="415636"/>
            <a:ext cx="3686400" cy="5619750"/>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25BDC489-7E0D-B7EC-BF04-74C10B7E069C}"/>
              </a:ext>
            </a:extLst>
          </p:cNvPr>
          <p:cNvCxnSpPr>
            <a:cxnSpLocks/>
          </p:cNvCxnSpPr>
          <p:nvPr userDrawn="1"/>
        </p:nvCxnSpPr>
        <p:spPr>
          <a:xfrm>
            <a:off x="408890" y="16730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35B99F51-1643-250F-0E33-D5DEF30A56E8}"/>
              </a:ext>
            </a:extLst>
          </p:cNvPr>
          <p:cNvSpPr>
            <a:spLocks noGrp="1"/>
          </p:cNvSpPr>
          <p:nvPr>
            <p:ph type="body" sz="quarter" idx="35" hasCustomPrompt="1"/>
          </p:nvPr>
        </p:nvSpPr>
        <p:spPr>
          <a:xfrm>
            <a:off x="528134" y="1834926"/>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5" name="Text Placeholder 32">
            <a:extLst>
              <a:ext uri="{FF2B5EF4-FFF2-40B4-BE49-F238E27FC236}">
                <a16:creationId xmlns:a16="http://schemas.microsoft.com/office/drawing/2014/main" id="{364F4567-3D9E-1CE9-9A18-4006559F82D3}"/>
              </a:ext>
            </a:extLst>
          </p:cNvPr>
          <p:cNvSpPr>
            <a:spLocks noGrp="1"/>
          </p:cNvSpPr>
          <p:nvPr>
            <p:ph type="body" sz="quarter" idx="36" hasCustomPrompt="1"/>
          </p:nvPr>
        </p:nvSpPr>
        <p:spPr>
          <a:xfrm>
            <a:off x="544933" y="9000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8" name="Picture Placeholder 17">
            <a:extLst>
              <a:ext uri="{FF2B5EF4-FFF2-40B4-BE49-F238E27FC236}">
                <a16:creationId xmlns:a16="http://schemas.microsoft.com/office/drawing/2014/main" id="{098094BF-EAED-6C82-FADB-AA50DD10A01C}"/>
              </a:ext>
            </a:extLst>
          </p:cNvPr>
          <p:cNvSpPr>
            <a:spLocks noGrp="1"/>
          </p:cNvSpPr>
          <p:nvPr>
            <p:ph type="pic" sz="quarter" idx="39"/>
          </p:nvPr>
        </p:nvSpPr>
        <p:spPr>
          <a:xfrm>
            <a:off x="-2" y="4538612"/>
            <a:ext cx="3686400" cy="5486854"/>
          </a:xfrm>
          <a:custGeom>
            <a:avLst/>
            <a:gdLst>
              <a:gd name="connsiteX0" fmla="*/ 0 w 3686400"/>
              <a:gd name="connsiteY0" fmla="*/ 0 h 5486854"/>
              <a:gd name="connsiteX1" fmla="*/ 1464982 w 3686400"/>
              <a:gd name="connsiteY1" fmla="*/ 0 h 5486854"/>
              <a:gd name="connsiteX2" fmla="*/ 1465012 w 3686400"/>
              <a:gd name="connsiteY2" fmla="*/ 2 h 5486854"/>
              <a:gd name="connsiteX3" fmla="*/ 1465055 w 3686400"/>
              <a:gd name="connsiteY3" fmla="*/ 0 h 5486854"/>
              <a:gd name="connsiteX4" fmla="*/ 1578280 w 3686400"/>
              <a:gd name="connsiteY4" fmla="*/ 0 h 5486854"/>
              <a:gd name="connsiteX5" fmla="*/ 1578280 w 3686400"/>
              <a:gd name="connsiteY5" fmla="*/ 2 h 5486854"/>
              <a:gd name="connsiteX6" fmla="*/ 3686400 w 3686400"/>
              <a:gd name="connsiteY6" fmla="*/ 2 h 5486854"/>
              <a:gd name="connsiteX7" fmla="*/ 3686400 w 3686400"/>
              <a:gd name="connsiteY7" fmla="*/ 1246825 h 5486854"/>
              <a:gd name="connsiteX8" fmla="*/ 3686398 w 3686400"/>
              <a:gd name="connsiteY8" fmla="*/ 1246825 h 5486854"/>
              <a:gd name="connsiteX9" fmla="*/ 3686398 w 3686400"/>
              <a:gd name="connsiteY9" fmla="*/ 1359959 h 5486854"/>
              <a:gd name="connsiteX10" fmla="*/ 3686400 w 3686400"/>
              <a:gd name="connsiteY10" fmla="*/ 1360002 h 5486854"/>
              <a:gd name="connsiteX11" fmla="*/ 3686398 w 3686400"/>
              <a:gd name="connsiteY11" fmla="*/ 1360033 h 5486854"/>
              <a:gd name="connsiteX12" fmla="*/ 3686398 w 3686400"/>
              <a:gd name="connsiteY12" fmla="*/ 2980844 h 5486854"/>
              <a:gd name="connsiteX13" fmla="*/ 3681442 w 3686400"/>
              <a:gd name="connsiteY13" fmla="*/ 2980844 h 5486854"/>
              <a:gd name="connsiteX14" fmla="*/ 3686398 w 3686400"/>
              <a:gd name="connsiteY14" fmla="*/ 3114563 h 5486854"/>
              <a:gd name="connsiteX15" fmla="*/ 1311675 w 3686400"/>
              <a:gd name="connsiteY15" fmla="*/ 5486854 h 5486854"/>
              <a:gd name="connsiteX16" fmla="*/ 178742 w 3686400"/>
              <a:gd name="connsiteY16" fmla="*/ 5199988 h 5486854"/>
              <a:gd name="connsiteX17" fmla="*/ 0 w 3686400"/>
              <a:gd name="connsiteY17" fmla="*/ 5091353 h 548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86400" h="5486854">
                <a:moveTo>
                  <a:pt x="0" y="0"/>
                </a:moveTo>
                <a:lnTo>
                  <a:pt x="1464982" y="0"/>
                </a:lnTo>
                <a:lnTo>
                  <a:pt x="1465012" y="2"/>
                </a:lnTo>
                <a:lnTo>
                  <a:pt x="1465055" y="0"/>
                </a:lnTo>
                <a:lnTo>
                  <a:pt x="1578280" y="0"/>
                </a:lnTo>
                <a:lnTo>
                  <a:pt x="1578280" y="2"/>
                </a:lnTo>
                <a:lnTo>
                  <a:pt x="3686400" y="2"/>
                </a:lnTo>
                <a:lnTo>
                  <a:pt x="3686400" y="1246825"/>
                </a:lnTo>
                <a:lnTo>
                  <a:pt x="3686398" y="1246825"/>
                </a:lnTo>
                <a:lnTo>
                  <a:pt x="3686398" y="1359959"/>
                </a:lnTo>
                <a:lnTo>
                  <a:pt x="3686400" y="1360002"/>
                </a:lnTo>
                <a:lnTo>
                  <a:pt x="3686398" y="1360033"/>
                </a:lnTo>
                <a:lnTo>
                  <a:pt x="3686398" y="2980844"/>
                </a:lnTo>
                <a:lnTo>
                  <a:pt x="3681442" y="2980844"/>
                </a:lnTo>
                <a:cubicBezTo>
                  <a:pt x="3686398" y="3025416"/>
                  <a:pt x="3686398" y="3069990"/>
                  <a:pt x="3686398" y="3114563"/>
                </a:cubicBezTo>
                <a:cubicBezTo>
                  <a:pt x="3686398" y="4427000"/>
                  <a:pt x="2625458" y="5486854"/>
                  <a:pt x="1311675" y="5486854"/>
                </a:cubicBezTo>
                <a:cubicBezTo>
                  <a:pt x="901119" y="5486854"/>
                  <a:pt x="515253" y="5382868"/>
                  <a:pt x="178742" y="5199988"/>
                </a:cubicBezTo>
                <a:lnTo>
                  <a:pt x="0" y="509135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9" name="Text Placeholder 32">
            <a:extLst>
              <a:ext uri="{FF2B5EF4-FFF2-40B4-BE49-F238E27FC236}">
                <a16:creationId xmlns:a16="http://schemas.microsoft.com/office/drawing/2014/main" id="{3992C6A8-FD65-15C4-DC93-AD2AAB0F6688}"/>
              </a:ext>
            </a:extLst>
          </p:cNvPr>
          <p:cNvSpPr>
            <a:spLocks noGrp="1"/>
          </p:cNvSpPr>
          <p:nvPr>
            <p:ph type="body" sz="quarter" idx="40" hasCustomPrompt="1"/>
          </p:nvPr>
        </p:nvSpPr>
        <p:spPr>
          <a:xfrm>
            <a:off x="3729746" y="9096800"/>
            <a:ext cx="3253308" cy="137803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endParaRPr lang="en-US" dirty="0"/>
          </a:p>
        </p:txBody>
      </p:sp>
      <p:sp>
        <p:nvSpPr>
          <p:cNvPr id="4" name="Slide Number Placeholder 5">
            <a:extLst>
              <a:ext uri="{FF2B5EF4-FFF2-40B4-BE49-F238E27FC236}">
                <a16:creationId xmlns:a16="http://schemas.microsoft.com/office/drawing/2014/main" id="{9E9C507D-9C6A-8683-8A36-18CAC958D4E2}"/>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2" name="object 3">
            <a:extLst>
              <a:ext uri="{FF2B5EF4-FFF2-40B4-BE49-F238E27FC236}">
                <a16:creationId xmlns:a16="http://schemas.microsoft.com/office/drawing/2014/main" id="{2B438152-6FE0-4441-A090-27986E8081D7}"/>
              </a:ext>
            </a:extLst>
          </p:cNvPr>
          <p:cNvSpPr/>
          <p:nvPr userDrawn="1"/>
        </p:nvSpPr>
        <p:spPr>
          <a:xfrm>
            <a:off x="0" y="1045525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Text Placeholder 23">
            <a:extLst>
              <a:ext uri="{FF2B5EF4-FFF2-40B4-BE49-F238E27FC236}">
                <a16:creationId xmlns:a16="http://schemas.microsoft.com/office/drawing/2014/main" id="{93A1B15F-88A4-2980-8E15-D0064FCE5788}"/>
              </a:ext>
            </a:extLst>
          </p:cNvPr>
          <p:cNvSpPr>
            <a:spLocks noGrp="1"/>
          </p:cNvSpPr>
          <p:nvPr>
            <p:ph type="body" sz="quarter" idx="65" hasCustomPrompt="1"/>
          </p:nvPr>
        </p:nvSpPr>
        <p:spPr>
          <a:xfrm>
            <a:off x="6010" y="104552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308976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age 1">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B29E84A-2799-917D-3275-1738AD6F86EA}"/>
              </a:ext>
            </a:extLst>
          </p:cNvPr>
          <p:cNvSpPr/>
          <p:nvPr userDrawn="1"/>
        </p:nvSpPr>
        <p:spPr>
          <a:xfrm rot="16200000">
            <a:off x="5288995" y="9195193"/>
            <a:ext cx="297258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3184798"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object 3">
            <a:extLst>
              <a:ext uri="{FF2B5EF4-FFF2-40B4-BE49-F238E27FC236}">
                <a16:creationId xmlns:a16="http://schemas.microsoft.com/office/drawing/2014/main" id="{C2F2CA2F-7C9A-0C44-FDF1-7D541FBCEAB9}"/>
              </a:ext>
            </a:extLst>
          </p:cNvPr>
          <p:cNvSpPr/>
          <p:nvPr userDrawn="1"/>
        </p:nvSpPr>
        <p:spPr>
          <a:xfrm rot="16200000">
            <a:off x="1985221"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2" name="Picture Placeholder 21">
            <a:extLst>
              <a:ext uri="{FF2B5EF4-FFF2-40B4-BE49-F238E27FC236}">
                <a16:creationId xmlns:a16="http://schemas.microsoft.com/office/drawing/2014/main" id="{DB06D2A0-4B84-E001-39E9-20A3B12363B4}"/>
              </a:ext>
            </a:extLst>
          </p:cNvPr>
          <p:cNvSpPr>
            <a:spLocks noGrp="1"/>
          </p:cNvSpPr>
          <p:nvPr>
            <p:ph type="pic" sz="quarter" idx="10"/>
          </p:nvPr>
        </p:nvSpPr>
        <p:spPr>
          <a:xfrm>
            <a:off x="252083" y="0"/>
            <a:ext cx="3184799" cy="3351974"/>
          </a:xfrm>
          <a:custGeom>
            <a:avLst/>
            <a:gdLst>
              <a:gd name="connsiteX0" fmla="*/ 0 w 3184799"/>
              <a:gd name="connsiteY0" fmla="*/ 0 h 3351974"/>
              <a:gd name="connsiteX1" fmla="*/ 3184799 w 3184799"/>
              <a:gd name="connsiteY1" fmla="*/ 0 h 3351974"/>
              <a:gd name="connsiteX2" fmla="*/ 3184799 w 3184799"/>
              <a:gd name="connsiteY2" fmla="*/ 30 h 3351974"/>
              <a:gd name="connsiteX3" fmla="*/ 2995870 w 3184799"/>
              <a:gd name="connsiteY3" fmla="*/ 30 h 3351974"/>
              <a:gd name="connsiteX4" fmla="*/ 2995870 w 3184799"/>
              <a:gd name="connsiteY4" fmla="*/ 18221 h 3351974"/>
              <a:gd name="connsiteX5" fmla="*/ 2995869 w 3184799"/>
              <a:gd name="connsiteY5" fmla="*/ 18221 h 3351974"/>
              <a:gd name="connsiteX6" fmla="*/ 2995869 w 3184799"/>
              <a:gd name="connsiteY6" fmla="*/ 2977917 h 3351974"/>
              <a:gd name="connsiteX7" fmla="*/ 3184799 w 3184799"/>
              <a:gd name="connsiteY7" fmla="*/ 2977917 h 3351974"/>
              <a:gd name="connsiteX8" fmla="*/ 3184799 w 3184799"/>
              <a:gd name="connsiteY8" fmla="*/ 3351974 h 3351974"/>
              <a:gd name="connsiteX9" fmla="*/ 0 w 3184799"/>
              <a:gd name="connsiteY9"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99" h="3351974">
                <a:moveTo>
                  <a:pt x="0" y="0"/>
                </a:moveTo>
                <a:lnTo>
                  <a:pt x="3184799" y="0"/>
                </a:lnTo>
                <a:lnTo>
                  <a:pt x="3184799" y="30"/>
                </a:lnTo>
                <a:lnTo>
                  <a:pt x="2995870" y="30"/>
                </a:lnTo>
                <a:lnTo>
                  <a:pt x="2995870" y="18221"/>
                </a:lnTo>
                <a:lnTo>
                  <a:pt x="2995869" y="18221"/>
                </a:lnTo>
                <a:lnTo>
                  <a:pt x="2995869" y="2977917"/>
                </a:lnTo>
                <a:lnTo>
                  <a:pt x="3184799" y="2977917"/>
                </a:lnTo>
                <a:lnTo>
                  <a:pt x="3184799"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67584" y="4256503"/>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810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9290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flipV="1">
            <a:off x="252083" y="4161908"/>
            <a:ext cx="3184799" cy="1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4" name="Freeform 3">
            <a:extLst>
              <a:ext uri="{FF2B5EF4-FFF2-40B4-BE49-F238E27FC236}">
                <a16:creationId xmlns:a16="http://schemas.microsoft.com/office/drawing/2014/main" id="{304BC7D8-32F6-0916-16A5-5AA528651211}"/>
              </a:ext>
            </a:extLst>
          </p:cNvPr>
          <p:cNvSpPr/>
          <p:nvPr userDrawn="1"/>
        </p:nvSpPr>
        <p:spPr>
          <a:xfrm rot="10800000">
            <a:off x="3625633" y="2739358"/>
            <a:ext cx="3169299"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Picture Placeholder 4">
            <a:extLst>
              <a:ext uri="{FF2B5EF4-FFF2-40B4-BE49-F238E27FC236}">
                <a16:creationId xmlns:a16="http://schemas.microsoft.com/office/drawing/2014/main" id="{4D710021-5A33-7699-C19B-06D76AA74E5A}"/>
              </a:ext>
            </a:extLst>
          </p:cNvPr>
          <p:cNvSpPr>
            <a:spLocks noGrp="1"/>
          </p:cNvSpPr>
          <p:nvPr>
            <p:ph type="pic" sz="quarter" idx="43"/>
          </p:nvPr>
        </p:nvSpPr>
        <p:spPr>
          <a:xfrm>
            <a:off x="3625635" y="7555739"/>
            <a:ext cx="3164439" cy="3351974"/>
          </a:xfrm>
          <a:custGeom>
            <a:avLst/>
            <a:gdLst>
              <a:gd name="connsiteX0" fmla="*/ 0 w 3164439"/>
              <a:gd name="connsiteY0" fmla="*/ 0 h 3351974"/>
              <a:gd name="connsiteX1" fmla="*/ 3164439 w 3164439"/>
              <a:gd name="connsiteY1" fmla="*/ 0 h 3351974"/>
              <a:gd name="connsiteX2" fmla="*/ 3164439 w 3164439"/>
              <a:gd name="connsiteY2" fmla="*/ 379428 h 3351974"/>
              <a:gd name="connsiteX3" fmla="*/ 2923421 w 3164439"/>
              <a:gd name="connsiteY3" fmla="*/ 379428 h 3351974"/>
              <a:gd name="connsiteX4" fmla="*/ 2923421 w 3164439"/>
              <a:gd name="connsiteY4" fmla="*/ 383444 h 3351974"/>
              <a:gd name="connsiteX5" fmla="*/ 2923421 w 3164439"/>
              <a:gd name="connsiteY5" fmla="*/ 3343140 h 3351974"/>
              <a:gd name="connsiteX6" fmla="*/ 2923421 w 3164439"/>
              <a:gd name="connsiteY6" fmla="*/ 3351974 h 3351974"/>
              <a:gd name="connsiteX7" fmla="*/ 0 w 3164439"/>
              <a:gd name="connsiteY7"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4439" h="3351974">
                <a:moveTo>
                  <a:pt x="0" y="0"/>
                </a:moveTo>
                <a:lnTo>
                  <a:pt x="3164439" y="0"/>
                </a:lnTo>
                <a:lnTo>
                  <a:pt x="3164439" y="379428"/>
                </a:lnTo>
                <a:lnTo>
                  <a:pt x="2923421" y="379428"/>
                </a:lnTo>
                <a:lnTo>
                  <a:pt x="2923421" y="383444"/>
                </a:lnTo>
                <a:lnTo>
                  <a:pt x="2923421" y="3343140"/>
                </a:lnTo>
                <a:lnTo>
                  <a:pt x="2923421"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7" name="Text Placeholder 32">
            <a:extLst>
              <a:ext uri="{FF2B5EF4-FFF2-40B4-BE49-F238E27FC236}">
                <a16:creationId xmlns:a16="http://schemas.microsoft.com/office/drawing/2014/main" id="{859AFA7E-8583-D9EF-AF0E-2AC97B6C080C}"/>
              </a:ext>
            </a:extLst>
          </p:cNvPr>
          <p:cNvSpPr>
            <a:spLocks noGrp="1"/>
          </p:cNvSpPr>
          <p:nvPr>
            <p:ph type="body" sz="quarter" idx="44" hasCustomPrompt="1"/>
          </p:nvPr>
        </p:nvSpPr>
        <p:spPr>
          <a:xfrm>
            <a:off x="3625635" y="4258245"/>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967FAFC7-FE6D-6B70-07F7-23047A2CFC5F}"/>
              </a:ext>
            </a:extLst>
          </p:cNvPr>
          <p:cNvSpPr>
            <a:spLocks noGrp="1"/>
          </p:cNvSpPr>
          <p:nvPr>
            <p:ph type="body" sz="quarter" idx="45" hasCustomPrompt="1"/>
          </p:nvPr>
        </p:nvSpPr>
        <p:spPr>
          <a:xfrm>
            <a:off x="3639074" y="368955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9" name="Text Placeholder 32">
            <a:extLst>
              <a:ext uri="{FF2B5EF4-FFF2-40B4-BE49-F238E27FC236}">
                <a16:creationId xmlns:a16="http://schemas.microsoft.com/office/drawing/2014/main" id="{686BCDDB-DEA1-6C32-2822-BC40964EBE8D}"/>
              </a:ext>
            </a:extLst>
          </p:cNvPr>
          <p:cNvSpPr>
            <a:spLocks noGrp="1"/>
          </p:cNvSpPr>
          <p:nvPr>
            <p:ph type="body" sz="quarter" idx="46" hasCustomPrompt="1"/>
          </p:nvPr>
        </p:nvSpPr>
        <p:spPr>
          <a:xfrm>
            <a:off x="4287073" y="3852396"/>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4D22323D-4453-9E0B-6A51-95B90C1E2728}"/>
              </a:ext>
            </a:extLst>
          </p:cNvPr>
          <p:cNvCxnSpPr>
            <a:cxnSpLocks/>
          </p:cNvCxnSpPr>
          <p:nvPr userDrawn="1"/>
        </p:nvCxnSpPr>
        <p:spPr>
          <a:xfrm>
            <a:off x="3630493" y="4163650"/>
            <a:ext cx="3164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094E6702-C1FB-E7AA-0D92-E695A3D3BDE5}"/>
              </a:ext>
            </a:extLst>
          </p:cNvPr>
          <p:cNvSpPr>
            <a:spLocks noGrp="1"/>
          </p:cNvSpPr>
          <p:nvPr>
            <p:ph type="body" sz="quarter" idx="65" hasCustomPrompt="1"/>
          </p:nvPr>
        </p:nvSpPr>
        <p:spPr>
          <a:xfrm rot="16200000">
            <a:off x="5292001" y="9206819"/>
            <a:ext cx="2972580"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6" name="Text Placeholder 23">
            <a:extLst>
              <a:ext uri="{FF2B5EF4-FFF2-40B4-BE49-F238E27FC236}">
                <a16:creationId xmlns:a16="http://schemas.microsoft.com/office/drawing/2014/main" id="{B7F1F324-0491-0009-10D6-52B2D87CC568}"/>
              </a:ext>
            </a:extLst>
          </p:cNvPr>
          <p:cNvSpPr>
            <a:spLocks noGrp="1"/>
          </p:cNvSpPr>
          <p:nvPr>
            <p:ph type="body" sz="quarter" idx="66" hasCustomPrompt="1"/>
          </p:nvPr>
        </p:nvSpPr>
        <p:spPr>
          <a:xfrm rot="16200000">
            <a:off x="2000326"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 name="Slide Number Placeholder 5">
            <a:extLst>
              <a:ext uri="{FF2B5EF4-FFF2-40B4-BE49-F238E27FC236}">
                <a16:creationId xmlns:a16="http://schemas.microsoft.com/office/drawing/2014/main" id="{100FD883-1CA6-8496-C384-397B345049D0}"/>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675938593"/>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Photo 07">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A83804CE-BBFF-254B-E9B6-492A3BA3DD1D}"/>
              </a:ext>
            </a:extLst>
          </p:cNvPr>
          <p:cNvSpPr/>
          <p:nvPr userDrawn="1"/>
        </p:nvSpPr>
        <p:spPr>
          <a:xfrm>
            <a:off x="1118564" y="9604495"/>
            <a:ext cx="2894389" cy="133087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459597"/>
          </a:solidFill>
          <a:ln w="15768" cap="flat">
            <a:noFill/>
            <a:prstDash val="solid"/>
            <a:miter/>
          </a:ln>
        </p:spPr>
        <p:txBody>
          <a:bodyPr rtlCol="0" anchor="ctr"/>
          <a:lstStyle/>
          <a:p>
            <a:endParaRPr lang="en-US" dirty="0"/>
          </a:p>
        </p:txBody>
      </p:sp>
      <p:sp>
        <p:nvSpPr>
          <p:cNvPr id="33" name="Picture Placeholder 32">
            <a:extLst>
              <a:ext uri="{FF2B5EF4-FFF2-40B4-BE49-F238E27FC236}">
                <a16:creationId xmlns:a16="http://schemas.microsoft.com/office/drawing/2014/main" id="{DDA0AF51-56E3-7064-A893-9C5E41415390}"/>
              </a:ext>
            </a:extLst>
          </p:cNvPr>
          <p:cNvSpPr>
            <a:spLocks noGrp="1"/>
          </p:cNvSpPr>
          <p:nvPr>
            <p:ph type="pic" sz="quarter" idx="10"/>
          </p:nvPr>
        </p:nvSpPr>
        <p:spPr>
          <a:xfrm>
            <a:off x="1118564" y="6416826"/>
            <a:ext cx="2894389" cy="3179221"/>
          </a:xfrm>
          <a:custGeom>
            <a:avLst/>
            <a:gdLst>
              <a:gd name="connsiteX0" fmla="*/ 1447195 w 2894389"/>
              <a:gd name="connsiteY0" fmla="*/ 0 h 3179221"/>
              <a:gd name="connsiteX1" fmla="*/ 2894389 w 2894389"/>
              <a:gd name="connsiteY1" fmla="*/ 1446859 h 3179221"/>
              <a:gd name="connsiteX2" fmla="*/ 2891369 w 2894389"/>
              <a:gd name="connsiteY2" fmla="*/ 1528415 h 3179221"/>
              <a:gd name="connsiteX3" fmla="*/ 2894389 w 2894389"/>
              <a:gd name="connsiteY3" fmla="*/ 1528415 h 3179221"/>
              <a:gd name="connsiteX4" fmla="*/ 2894389 w 2894389"/>
              <a:gd name="connsiteY4" fmla="*/ 3179221 h 3179221"/>
              <a:gd name="connsiteX5" fmla="*/ 0 w 2894389"/>
              <a:gd name="connsiteY5" fmla="*/ 3179221 h 3179221"/>
              <a:gd name="connsiteX6" fmla="*/ 0 w 2894389"/>
              <a:gd name="connsiteY6" fmla="*/ 1528415 h 3179221"/>
              <a:gd name="connsiteX7" fmla="*/ 3020 w 2894389"/>
              <a:gd name="connsiteY7" fmla="*/ 1528415 h 3179221"/>
              <a:gd name="connsiteX8" fmla="*/ 0 w 2894389"/>
              <a:gd name="connsiteY8" fmla="*/ 1446859 h 3179221"/>
              <a:gd name="connsiteX9" fmla="*/ 1447195 w 2894389"/>
              <a:gd name="connsiteY9" fmla="*/ 0 h 317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3179221">
                <a:moveTo>
                  <a:pt x="1447195" y="0"/>
                </a:moveTo>
                <a:cubicBezTo>
                  <a:pt x="2247834" y="0"/>
                  <a:pt x="2894389" y="649427"/>
                  <a:pt x="2894389" y="1446859"/>
                </a:cubicBezTo>
                <a:cubicBezTo>
                  <a:pt x="2894389" y="1474044"/>
                  <a:pt x="2894389" y="1504251"/>
                  <a:pt x="2891369" y="1528415"/>
                </a:cubicBezTo>
                <a:lnTo>
                  <a:pt x="2894389" y="1528415"/>
                </a:lnTo>
                <a:lnTo>
                  <a:pt x="2894389" y="3179221"/>
                </a:lnTo>
                <a:lnTo>
                  <a:pt x="0" y="3179221"/>
                </a:lnTo>
                <a:lnTo>
                  <a:pt x="0" y="1528415"/>
                </a:lnTo>
                <a:lnTo>
                  <a:pt x="3020" y="1528415"/>
                </a:lnTo>
                <a:cubicBezTo>
                  <a:pt x="0" y="1501231"/>
                  <a:pt x="0" y="1474044"/>
                  <a:pt x="0" y="1446859"/>
                </a:cubicBezTo>
                <a:cubicBezTo>
                  <a:pt x="0" y="646404"/>
                  <a:pt x="646554" y="0"/>
                  <a:pt x="1447195"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34" name="Freeform 33">
            <a:extLst>
              <a:ext uri="{FF2B5EF4-FFF2-40B4-BE49-F238E27FC236}">
                <a16:creationId xmlns:a16="http://schemas.microsoft.com/office/drawing/2014/main" id="{ECFFF524-0B68-FAF5-E283-68E7005AC07C}"/>
              </a:ext>
            </a:extLst>
          </p:cNvPr>
          <p:cNvSpPr/>
          <p:nvPr userDrawn="1"/>
        </p:nvSpPr>
        <p:spPr>
          <a:xfrm>
            <a:off x="4420850" y="0"/>
            <a:ext cx="2894389" cy="133087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459597"/>
          </a:solidFill>
          <a:ln w="15768" cap="flat">
            <a:noFill/>
            <a:prstDash val="solid"/>
            <a:miter/>
          </a:ln>
        </p:spPr>
        <p:txBody>
          <a:bodyPr rtlCol="0" anchor="ctr"/>
          <a:lstStyle/>
          <a:p>
            <a:endParaRPr lang="en-US" dirty="0"/>
          </a:p>
        </p:txBody>
      </p:sp>
      <p:sp>
        <p:nvSpPr>
          <p:cNvPr id="38" name="Picture Placeholder 37">
            <a:extLst>
              <a:ext uri="{FF2B5EF4-FFF2-40B4-BE49-F238E27FC236}">
                <a16:creationId xmlns:a16="http://schemas.microsoft.com/office/drawing/2014/main" id="{6AAA1DFF-C160-9886-AD21-B455E7A9F9C2}"/>
              </a:ext>
            </a:extLst>
          </p:cNvPr>
          <p:cNvSpPr>
            <a:spLocks noGrp="1"/>
          </p:cNvSpPr>
          <p:nvPr>
            <p:ph type="pic" sz="quarter" idx="12"/>
          </p:nvPr>
        </p:nvSpPr>
        <p:spPr>
          <a:xfrm>
            <a:off x="4420850" y="1290364"/>
            <a:ext cx="2894389" cy="3179221"/>
          </a:xfrm>
          <a:custGeom>
            <a:avLst/>
            <a:gdLst>
              <a:gd name="connsiteX0" fmla="*/ 0 w 2894389"/>
              <a:gd name="connsiteY0" fmla="*/ 0 h 3179221"/>
              <a:gd name="connsiteX1" fmla="*/ 2894389 w 2894389"/>
              <a:gd name="connsiteY1" fmla="*/ 0 h 3179221"/>
              <a:gd name="connsiteX2" fmla="*/ 2894389 w 2894389"/>
              <a:gd name="connsiteY2" fmla="*/ 1650806 h 3179221"/>
              <a:gd name="connsiteX3" fmla="*/ 2891369 w 2894389"/>
              <a:gd name="connsiteY3" fmla="*/ 1650806 h 3179221"/>
              <a:gd name="connsiteX4" fmla="*/ 2894389 w 2894389"/>
              <a:gd name="connsiteY4" fmla="*/ 1732362 h 3179221"/>
              <a:gd name="connsiteX5" fmla="*/ 1447194 w 2894389"/>
              <a:gd name="connsiteY5" fmla="*/ 3179221 h 3179221"/>
              <a:gd name="connsiteX6" fmla="*/ 0 w 2894389"/>
              <a:gd name="connsiteY6" fmla="*/ 1732362 h 3179221"/>
              <a:gd name="connsiteX7" fmla="*/ 3020 w 2894389"/>
              <a:gd name="connsiteY7" fmla="*/ 1650806 h 3179221"/>
              <a:gd name="connsiteX8" fmla="*/ 0 w 2894389"/>
              <a:gd name="connsiteY8" fmla="*/ 1650806 h 317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4389" h="3179221">
                <a:moveTo>
                  <a:pt x="0" y="0"/>
                </a:moveTo>
                <a:lnTo>
                  <a:pt x="2894389" y="0"/>
                </a:lnTo>
                <a:lnTo>
                  <a:pt x="2894389" y="1650806"/>
                </a:lnTo>
                <a:lnTo>
                  <a:pt x="2891369" y="1650806"/>
                </a:lnTo>
                <a:cubicBezTo>
                  <a:pt x="2894389" y="1677990"/>
                  <a:pt x="2894389" y="1705177"/>
                  <a:pt x="2894389" y="1732362"/>
                </a:cubicBezTo>
                <a:cubicBezTo>
                  <a:pt x="2894389" y="2532817"/>
                  <a:pt x="2247835" y="3179221"/>
                  <a:pt x="1447194" y="3179221"/>
                </a:cubicBezTo>
                <a:cubicBezTo>
                  <a:pt x="646555" y="3179221"/>
                  <a:pt x="0" y="2529794"/>
                  <a:pt x="0" y="1732362"/>
                </a:cubicBezTo>
                <a:cubicBezTo>
                  <a:pt x="0" y="1705177"/>
                  <a:pt x="0" y="1674970"/>
                  <a:pt x="3020" y="1650806"/>
                </a:cubicBezTo>
                <a:lnTo>
                  <a:pt x="0" y="165080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9" name="Text Placeholder 32">
            <a:extLst>
              <a:ext uri="{FF2B5EF4-FFF2-40B4-BE49-F238E27FC236}">
                <a16:creationId xmlns:a16="http://schemas.microsoft.com/office/drawing/2014/main" id="{0F76A22E-5963-F71D-0558-EF1AD87999AF}"/>
              </a:ext>
            </a:extLst>
          </p:cNvPr>
          <p:cNvSpPr>
            <a:spLocks noGrp="1"/>
          </p:cNvSpPr>
          <p:nvPr>
            <p:ph type="body" sz="quarter" idx="38" hasCustomPrompt="1"/>
          </p:nvPr>
        </p:nvSpPr>
        <p:spPr>
          <a:xfrm>
            <a:off x="1129188" y="10030888"/>
            <a:ext cx="2883766" cy="363595"/>
          </a:xfrm>
          <a:prstGeom prst="rect">
            <a:avLst/>
          </a:prstGeom>
        </p:spPr>
        <p:txBody>
          <a:bodyPr>
            <a:noAutofit/>
          </a:bodyPr>
          <a:lstStyle>
            <a:lvl1pPr marL="0" indent="0" algn="ctr">
              <a:lnSpc>
                <a:spcPts val="2140"/>
              </a:lnSpc>
              <a:spcBef>
                <a:spcPts val="0"/>
              </a:spcBef>
              <a:buNone/>
              <a:defRPr sz="2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Text</a:t>
            </a:r>
            <a:endParaRPr lang="en-US" dirty="0"/>
          </a:p>
        </p:txBody>
      </p:sp>
      <p:sp>
        <p:nvSpPr>
          <p:cNvPr id="41" name="Text Placeholder 32">
            <a:extLst>
              <a:ext uri="{FF2B5EF4-FFF2-40B4-BE49-F238E27FC236}">
                <a16:creationId xmlns:a16="http://schemas.microsoft.com/office/drawing/2014/main" id="{217F336E-83EA-D049-F98F-87B501E11643}"/>
              </a:ext>
            </a:extLst>
          </p:cNvPr>
          <p:cNvSpPr>
            <a:spLocks noGrp="1"/>
          </p:cNvSpPr>
          <p:nvPr>
            <p:ph type="body" sz="quarter" idx="39" hasCustomPrompt="1"/>
          </p:nvPr>
        </p:nvSpPr>
        <p:spPr>
          <a:xfrm>
            <a:off x="4431473" y="540168"/>
            <a:ext cx="2883766" cy="363595"/>
          </a:xfrm>
          <a:prstGeom prst="rect">
            <a:avLst/>
          </a:prstGeom>
        </p:spPr>
        <p:txBody>
          <a:bodyPr>
            <a:noAutofit/>
          </a:bodyPr>
          <a:lstStyle>
            <a:lvl1pPr marL="0" indent="0" algn="ctr">
              <a:lnSpc>
                <a:spcPts val="2140"/>
              </a:lnSpc>
              <a:spcBef>
                <a:spcPts val="0"/>
              </a:spcBef>
              <a:buNone/>
              <a:defRPr sz="2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Text</a:t>
            </a:r>
            <a:endParaRPr lang="en-US" dirty="0"/>
          </a:p>
        </p:txBody>
      </p:sp>
      <p:sp>
        <p:nvSpPr>
          <p:cNvPr id="45" name="Text Placeholder 32">
            <a:extLst>
              <a:ext uri="{FF2B5EF4-FFF2-40B4-BE49-F238E27FC236}">
                <a16:creationId xmlns:a16="http://schemas.microsoft.com/office/drawing/2014/main" id="{EB847D3C-49FB-E59F-9885-0C15C0143CA5}"/>
              </a:ext>
            </a:extLst>
          </p:cNvPr>
          <p:cNvSpPr>
            <a:spLocks noGrp="1"/>
          </p:cNvSpPr>
          <p:nvPr>
            <p:ph type="body" sz="quarter" idx="32" hasCustomPrompt="1"/>
          </p:nvPr>
        </p:nvSpPr>
        <p:spPr>
          <a:xfrm>
            <a:off x="1284182" y="1601643"/>
            <a:ext cx="2647746" cy="4442549"/>
          </a:xfrm>
          <a:prstGeom prst="rect">
            <a:avLst/>
          </a:prstGeom>
        </p:spPr>
        <p:txBody>
          <a:bodyPr numCol="1"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46" name="Text Placeholder 32">
            <a:extLst>
              <a:ext uri="{FF2B5EF4-FFF2-40B4-BE49-F238E27FC236}">
                <a16:creationId xmlns:a16="http://schemas.microsoft.com/office/drawing/2014/main" id="{31C7C7A6-699B-4A47-26D7-5A082DF51F62}"/>
              </a:ext>
            </a:extLst>
          </p:cNvPr>
          <p:cNvSpPr>
            <a:spLocks noGrp="1"/>
          </p:cNvSpPr>
          <p:nvPr>
            <p:ph type="body" sz="quarter" idx="40" hasCustomPrompt="1"/>
          </p:nvPr>
        </p:nvSpPr>
        <p:spPr>
          <a:xfrm rot="16200000">
            <a:off x="-1224595" y="3626472"/>
            <a:ext cx="4455133" cy="381311"/>
          </a:xfrm>
          <a:prstGeom prst="rect">
            <a:avLst/>
          </a:prstGeom>
        </p:spPr>
        <p:txBody>
          <a:bodyPr>
            <a:noAutofit/>
          </a:bodyPr>
          <a:lstStyle>
            <a:lvl1pPr marL="0" indent="0" algn="r">
              <a:lnSpc>
                <a:spcPts val="2240"/>
              </a:lnSpc>
              <a:spcBef>
                <a:spcPts val="0"/>
              </a:spcBef>
              <a:buNone/>
              <a:defRPr sz="24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48" name="Text Placeholder 32">
            <a:extLst>
              <a:ext uri="{FF2B5EF4-FFF2-40B4-BE49-F238E27FC236}">
                <a16:creationId xmlns:a16="http://schemas.microsoft.com/office/drawing/2014/main" id="{918E006B-9386-5303-880F-06AA178B656C}"/>
              </a:ext>
            </a:extLst>
          </p:cNvPr>
          <p:cNvSpPr>
            <a:spLocks noGrp="1"/>
          </p:cNvSpPr>
          <p:nvPr>
            <p:ph type="body" sz="quarter" idx="36" hasCustomPrompt="1"/>
          </p:nvPr>
        </p:nvSpPr>
        <p:spPr>
          <a:xfrm>
            <a:off x="3262733" y="865324"/>
            <a:ext cx="750220" cy="385564"/>
          </a:xfrm>
          <a:prstGeom prst="rect">
            <a:avLst/>
          </a:prstGeom>
        </p:spPr>
        <p:txBody>
          <a:bodyPr anchor="t">
            <a:noAutofit/>
          </a:bodyPr>
          <a:lstStyle>
            <a:lvl1pPr marL="0" indent="0" algn="r">
              <a:lnSpc>
                <a:spcPct val="100000"/>
              </a:lnSpc>
              <a:spcBef>
                <a:spcPts val="0"/>
              </a:spcBef>
              <a:buNone/>
              <a:defRPr sz="4400" b="1" i="0">
                <a:solidFill>
                  <a:srgbClr val="EC7C69"/>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52" name="Text Placeholder 32">
            <a:extLst>
              <a:ext uri="{FF2B5EF4-FFF2-40B4-BE49-F238E27FC236}">
                <a16:creationId xmlns:a16="http://schemas.microsoft.com/office/drawing/2014/main" id="{F35D8E59-20A6-0329-F667-4309842C2136}"/>
              </a:ext>
            </a:extLst>
          </p:cNvPr>
          <p:cNvSpPr>
            <a:spLocks noGrp="1"/>
          </p:cNvSpPr>
          <p:nvPr>
            <p:ph type="body" sz="quarter" idx="41" hasCustomPrompt="1"/>
          </p:nvPr>
        </p:nvSpPr>
        <p:spPr>
          <a:xfrm>
            <a:off x="4622523" y="5234379"/>
            <a:ext cx="2647746" cy="4442549"/>
          </a:xfrm>
          <a:prstGeom prst="rect">
            <a:avLst/>
          </a:prstGeom>
        </p:spPr>
        <p:txBody>
          <a:bodyPr numCol="1"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53" name="Text Placeholder 32">
            <a:extLst>
              <a:ext uri="{FF2B5EF4-FFF2-40B4-BE49-F238E27FC236}">
                <a16:creationId xmlns:a16="http://schemas.microsoft.com/office/drawing/2014/main" id="{125FB217-FC34-E0F1-61FF-58C0F665D75D}"/>
              </a:ext>
            </a:extLst>
          </p:cNvPr>
          <p:cNvSpPr>
            <a:spLocks noGrp="1"/>
          </p:cNvSpPr>
          <p:nvPr>
            <p:ph type="body" sz="quarter" idx="42" hasCustomPrompt="1"/>
          </p:nvPr>
        </p:nvSpPr>
        <p:spPr>
          <a:xfrm rot="16200000">
            <a:off x="2113746" y="7259208"/>
            <a:ext cx="4455133" cy="381311"/>
          </a:xfrm>
          <a:prstGeom prst="rect">
            <a:avLst/>
          </a:prstGeom>
        </p:spPr>
        <p:txBody>
          <a:bodyPr>
            <a:noAutofit/>
          </a:bodyPr>
          <a:lstStyle>
            <a:lvl1pPr marL="0" indent="0" algn="r">
              <a:lnSpc>
                <a:spcPts val="2240"/>
              </a:lnSpc>
              <a:spcBef>
                <a:spcPts val="0"/>
              </a:spcBef>
              <a:buNone/>
              <a:defRPr sz="24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54" name="Text Placeholder 32">
            <a:extLst>
              <a:ext uri="{FF2B5EF4-FFF2-40B4-BE49-F238E27FC236}">
                <a16:creationId xmlns:a16="http://schemas.microsoft.com/office/drawing/2014/main" id="{1CC99271-8852-9DDB-95BC-FF68EC18B10E}"/>
              </a:ext>
            </a:extLst>
          </p:cNvPr>
          <p:cNvSpPr>
            <a:spLocks noGrp="1"/>
          </p:cNvSpPr>
          <p:nvPr>
            <p:ph type="body" sz="quarter" idx="43" hasCustomPrompt="1"/>
          </p:nvPr>
        </p:nvSpPr>
        <p:spPr>
          <a:xfrm>
            <a:off x="6601074" y="4498060"/>
            <a:ext cx="750220" cy="385564"/>
          </a:xfrm>
          <a:prstGeom prst="rect">
            <a:avLst/>
          </a:prstGeom>
        </p:spPr>
        <p:txBody>
          <a:bodyPr anchor="t">
            <a:noAutofit/>
          </a:bodyPr>
          <a:lstStyle>
            <a:lvl1pPr marL="0" indent="0" algn="r">
              <a:lnSpc>
                <a:spcPct val="100000"/>
              </a:lnSpc>
              <a:spcBef>
                <a:spcPts val="0"/>
              </a:spcBef>
              <a:buNone/>
              <a:defRPr sz="4400" b="1" i="0">
                <a:solidFill>
                  <a:srgbClr val="EC7C69"/>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3" name="Slide Number Placeholder 5">
            <a:extLst>
              <a:ext uri="{FF2B5EF4-FFF2-40B4-BE49-F238E27FC236}">
                <a16:creationId xmlns:a16="http://schemas.microsoft.com/office/drawing/2014/main" id="{E7029EAF-B392-3AF5-4DC2-31EDDAF70DA1}"/>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2" name="object 3">
            <a:extLst>
              <a:ext uri="{FF2B5EF4-FFF2-40B4-BE49-F238E27FC236}">
                <a16:creationId xmlns:a16="http://schemas.microsoft.com/office/drawing/2014/main" id="{56198D94-3169-66B0-57B3-CA11254A9D2F}"/>
              </a:ext>
            </a:extLst>
          </p:cNvPr>
          <p:cNvSpPr/>
          <p:nvPr userDrawn="1"/>
        </p:nvSpPr>
        <p:spPr>
          <a:xfrm rot="16200000">
            <a:off x="6069480"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Text Placeholder 23">
            <a:extLst>
              <a:ext uri="{FF2B5EF4-FFF2-40B4-BE49-F238E27FC236}">
                <a16:creationId xmlns:a16="http://schemas.microsoft.com/office/drawing/2014/main" id="{800D9C5B-0A29-F3EA-4589-58E4184F0D08}"/>
              </a:ext>
            </a:extLst>
          </p:cNvPr>
          <p:cNvSpPr>
            <a:spLocks noGrp="1"/>
          </p:cNvSpPr>
          <p:nvPr>
            <p:ph type="body" sz="quarter" idx="65" hasCustomPrompt="1"/>
          </p:nvPr>
        </p:nvSpPr>
        <p:spPr>
          <a:xfrm rot="16200000">
            <a:off x="6075490"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object 3">
            <a:extLst>
              <a:ext uri="{FF2B5EF4-FFF2-40B4-BE49-F238E27FC236}">
                <a16:creationId xmlns:a16="http://schemas.microsoft.com/office/drawing/2014/main" id="{7C441994-C2E4-790B-12BD-4F7155B53C34}"/>
              </a:ext>
            </a:extLst>
          </p:cNvPr>
          <p:cNvSpPr/>
          <p:nvPr userDrawn="1"/>
        </p:nvSpPr>
        <p:spPr>
          <a:xfrm rot="16200000">
            <a:off x="-594346" y="922927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6" name="Text Placeholder 23">
            <a:extLst>
              <a:ext uri="{FF2B5EF4-FFF2-40B4-BE49-F238E27FC236}">
                <a16:creationId xmlns:a16="http://schemas.microsoft.com/office/drawing/2014/main" id="{C60B1CBC-1D3B-E78E-F270-43D6664AAF1C}"/>
              </a:ext>
            </a:extLst>
          </p:cNvPr>
          <p:cNvSpPr>
            <a:spLocks noGrp="1"/>
          </p:cNvSpPr>
          <p:nvPr>
            <p:ph type="body" sz="quarter" idx="66" hasCustomPrompt="1"/>
          </p:nvPr>
        </p:nvSpPr>
        <p:spPr>
          <a:xfrm rot="16200000">
            <a:off x="-588336" y="922927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442893657"/>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Photo 08">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7C151A9D-6EEB-C061-BAA0-C8CC019D5FF2}"/>
              </a:ext>
            </a:extLst>
          </p:cNvPr>
          <p:cNvSpPr/>
          <p:nvPr userDrawn="1"/>
        </p:nvSpPr>
        <p:spPr>
          <a:xfrm>
            <a:off x="-4726" y="-3742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5" name="Picture Placeholder 4">
            <a:extLst>
              <a:ext uri="{FF2B5EF4-FFF2-40B4-BE49-F238E27FC236}">
                <a16:creationId xmlns:a16="http://schemas.microsoft.com/office/drawing/2014/main" id="{9C555600-2D91-6E5C-B0FD-61813F42F939}"/>
              </a:ext>
            </a:extLst>
          </p:cNvPr>
          <p:cNvSpPr>
            <a:spLocks noGrp="1"/>
          </p:cNvSpPr>
          <p:nvPr>
            <p:ph type="pic" sz="quarter" idx="10"/>
          </p:nvPr>
        </p:nvSpPr>
        <p:spPr>
          <a:xfrm>
            <a:off x="0" y="-1"/>
            <a:ext cx="3525984" cy="10525408"/>
          </a:xfrm>
          <a:custGeom>
            <a:avLst/>
            <a:gdLst>
              <a:gd name="connsiteX0" fmla="*/ 2954970 w 3525984"/>
              <a:gd name="connsiteY0" fmla="*/ 0 h 10525408"/>
              <a:gd name="connsiteX1" fmla="*/ 3525984 w 3525984"/>
              <a:gd name="connsiteY1" fmla="*/ 0 h 10525408"/>
              <a:gd name="connsiteX2" fmla="*/ 3525984 w 3525984"/>
              <a:gd name="connsiteY2" fmla="*/ 6827579 h 10525408"/>
              <a:gd name="connsiteX3" fmla="*/ 3518678 w 3525984"/>
              <a:gd name="connsiteY3" fmla="*/ 6827579 h 10525408"/>
              <a:gd name="connsiteX4" fmla="*/ 3525984 w 3525984"/>
              <a:gd name="connsiteY4" fmla="*/ 7024895 h 10525408"/>
              <a:gd name="connsiteX5" fmla="*/ 24658 w 3525984"/>
              <a:gd name="connsiteY5" fmla="*/ 10525408 h 10525408"/>
              <a:gd name="connsiteX6" fmla="*/ 0 w 3525984"/>
              <a:gd name="connsiteY6" fmla="*/ 10524784 h 10525408"/>
              <a:gd name="connsiteX7" fmla="*/ 0 w 3525984"/>
              <a:gd name="connsiteY7" fmla="*/ 415001 h 10525408"/>
              <a:gd name="connsiteX8" fmla="*/ 2954970 w 3525984"/>
              <a:gd name="connsiteY8" fmla="*/ 415001 h 1052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984" h="10525408">
                <a:moveTo>
                  <a:pt x="2954970" y="0"/>
                </a:moveTo>
                <a:lnTo>
                  <a:pt x="3525984" y="0"/>
                </a:lnTo>
                <a:lnTo>
                  <a:pt x="3525984" y="6827579"/>
                </a:lnTo>
                <a:lnTo>
                  <a:pt x="3518678" y="6827579"/>
                </a:lnTo>
                <a:cubicBezTo>
                  <a:pt x="3525984" y="6893348"/>
                  <a:pt x="3525984" y="6959123"/>
                  <a:pt x="3525984" y="7024895"/>
                </a:cubicBezTo>
                <a:cubicBezTo>
                  <a:pt x="3525984" y="8961506"/>
                  <a:pt x="1961719" y="10525408"/>
                  <a:pt x="24658" y="10525408"/>
                </a:cubicBezTo>
                <a:lnTo>
                  <a:pt x="0" y="10524784"/>
                </a:lnTo>
                <a:lnTo>
                  <a:pt x="0" y="415001"/>
                </a:lnTo>
                <a:lnTo>
                  <a:pt x="2954970" y="415001"/>
                </a:lnTo>
                <a:close/>
              </a:path>
            </a:pathLst>
          </a:custGeom>
          <a:solidFill>
            <a:schemeClr val="bg1">
              <a:lumMod val="95000"/>
            </a:schemeClr>
          </a:solidFill>
        </p:spPr>
        <p:txBody>
          <a:bodyPr wrap="square">
            <a:noAutofit/>
          </a:bodyPr>
          <a:lstStyle>
            <a:lvl1pPr>
              <a:defRPr>
                <a:solidFill>
                  <a:schemeClr val="bg1"/>
                </a:solidFill>
              </a:defRPr>
            </a:lvl1pPr>
          </a:lstStyle>
          <a:p>
            <a:endParaRPr lang="en-US"/>
          </a:p>
          <a:p>
            <a:endParaRPr lang="en-US"/>
          </a:p>
          <a:p>
            <a:endParaRPr lang="en-US"/>
          </a:p>
          <a:p>
            <a:endParaRPr lang="en-US"/>
          </a:p>
        </p:txBody>
      </p:sp>
      <p:sp>
        <p:nvSpPr>
          <p:cNvPr id="11" name="Text Placeholder 32">
            <a:extLst>
              <a:ext uri="{FF2B5EF4-FFF2-40B4-BE49-F238E27FC236}">
                <a16:creationId xmlns:a16="http://schemas.microsoft.com/office/drawing/2014/main" id="{512C4735-852B-F950-237E-99488D513BC9}"/>
              </a:ext>
            </a:extLst>
          </p:cNvPr>
          <p:cNvSpPr>
            <a:spLocks noGrp="1"/>
          </p:cNvSpPr>
          <p:nvPr>
            <p:ph type="body" sz="quarter" idx="32" hasCustomPrompt="1"/>
          </p:nvPr>
        </p:nvSpPr>
        <p:spPr>
          <a:xfrm>
            <a:off x="3922440" y="3577701"/>
            <a:ext cx="3270634" cy="6921144"/>
          </a:xfrm>
          <a:prstGeom prst="rect">
            <a:avLst/>
          </a:prstGeom>
        </p:spPr>
        <p:txBody>
          <a:bodyPr numCol="1" spcCol="288000" anchor="t">
            <a:noAutofit/>
          </a:bodyPr>
          <a:lstStyle>
            <a:lvl1pPr marL="0" indent="0" algn="just">
              <a:lnSpc>
                <a:spcPct val="10000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12" name="Text Placeholder 32">
            <a:extLst>
              <a:ext uri="{FF2B5EF4-FFF2-40B4-BE49-F238E27FC236}">
                <a16:creationId xmlns:a16="http://schemas.microsoft.com/office/drawing/2014/main" id="{29E435BF-0C8B-AA36-D85F-E2E10757D786}"/>
              </a:ext>
            </a:extLst>
          </p:cNvPr>
          <p:cNvSpPr>
            <a:spLocks noGrp="1"/>
          </p:cNvSpPr>
          <p:nvPr>
            <p:ph type="body" sz="quarter" idx="33" hasCustomPrompt="1"/>
          </p:nvPr>
        </p:nvSpPr>
        <p:spPr>
          <a:xfrm>
            <a:off x="3922440" y="1532641"/>
            <a:ext cx="3253308"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13" name="Text Placeholder 32">
            <a:extLst>
              <a:ext uri="{FF2B5EF4-FFF2-40B4-BE49-F238E27FC236}">
                <a16:creationId xmlns:a16="http://schemas.microsoft.com/office/drawing/2014/main" id="{BD1E4AC5-9BC4-46F4-BF8C-5807EC00A4AD}"/>
              </a:ext>
            </a:extLst>
          </p:cNvPr>
          <p:cNvSpPr>
            <a:spLocks noGrp="1"/>
          </p:cNvSpPr>
          <p:nvPr>
            <p:ph type="body" sz="quarter" idx="38" hasCustomPrompt="1"/>
          </p:nvPr>
        </p:nvSpPr>
        <p:spPr>
          <a:xfrm>
            <a:off x="3887787" y="769163"/>
            <a:ext cx="3253308"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3" name="Slide Number Placeholder 5">
            <a:extLst>
              <a:ext uri="{FF2B5EF4-FFF2-40B4-BE49-F238E27FC236}">
                <a16:creationId xmlns:a16="http://schemas.microsoft.com/office/drawing/2014/main" id="{A26AE195-C77C-7A33-4945-94F060365968}"/>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23">
            <a:extLst>
              <a:ext uri="{FF2B5EF4-FFF2-40B4-BE49-F238E27FC236}">
                <a16:creationId xmlns:a16="http://schemas.microsoft.com/office/drawing/2014/main" id="{166D04B4-A157-BA57-162B-AB0C0BF03B5F}"/>
              </a:ext>
            </a:extLst>
          </p:cNvPr>
          <p:cNvSpPr>
            <a:spLocks noGrp="1"/>
          </p:cNvSpPr>
          <p:nvPr>
            <p:ph type="body" sz="quarter" idx="65" hasCustomPrompt="1"/>
          </p:nvPr>
        </p:nvSpPr>
        <p:spPr>
          <a:xfrm>
            <a:off x="1284" y="-374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969502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2B37C3F-C656-93EF-CF41-008BD33CC1BE}"/>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7D5D133-C3DC-A5D0-2E40-85B86E034BBA}"/>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bject 3">
            <a:extLst>
              <a:ext uri="{FF2B5EF4-FFF2-40B4-BE49-F238E27FC236}">
                <a16:creationId xmlns:a16="http://schemas.microsoft.com/office/drawing/2014/main" id="{EB89A9DF-E47F-19F7-0347-581BE62B8BC7}"/>
              </a:ext>
            </a:extLst>
          </p:cNvPr>
          <p:cNvSpPr/>
          <p:nvPr userDrawn="1"/>
        </p:nvSpPr>
        <p:spPr>
          <a:xfrm rot="16200000">
            <a:off x="5689165" y="920161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7" name="Picture Placeholder 12">
            <a:extLst>
              <a:ext uri="{FF2B5EF4-FFF2-40B4-BE49-F238E27FC236}">
                <a16:creationId xmlns:a16="http://schemas.microsoft.com/office/drawing/2014/main" id="{E5C64BD4-58C8-E88A-9163-682EE9F8E57B}"/>
              </a:ext>
            </a:extLst>
          </p:cNvPr>
          <p:cNvSpPr>
            <a:spLocks noGrp="1"/>
          </p:cNvSpPr>
          <p:nvPr>
            <p:ph type="pic" sz="quarter" idx="73"/>
          </p:nvPr>
        </p:nvSpPr>
        <p:spPr>
          <a:xfrm>
            <a:off x="0" y="0"/>
            <a:ext cx="3485072" cy="5321305"/>
          </a:xfrm>
          <a:solidFill>
            <a:schemeClr val="bg1">
              <a:lumMod val="95000"/>
            </a:schemeClr>
          </a:solidFill>
        </p:spPr>
        <p:txBody>
          <a:bodyPr/>
          <a:lstStyle/>
          <a:p>
            <a:endParaRPr lang="en-GB"/>
          </a:p>
        </p:txBody>
      </p:sp>
      <p:sp>
        <p:nvSpPr>
          <p:cNvPr id="6" name="Text Placeholder 32">
            <a:extLst>
              <a:ext uri="{FF2B5EF4-FFF2-40B4-BE49-F238E27FC236}">
                <a16:creationId xmlns:a16="http://schemas.microsoft.com/office/drawing/2014/main" id="{A08B4653-04EC-EC6E-1A19-CDB4FEB1B8A3}"/>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3" name="Picture Placeholder 12">
            <a:extLst>
              <a:ext uri="{FF2B5EF4-FFF2-40B4-BE49-F238E27FC236}">
                <a16:creationId xmlns:a16="http://schemas.microsoft.com/office/drawing/2014/main" id="{41AD4044-DD2A-AF20-15C1-CB743905AC2A}"/>
              </a:ext>
            </a:extLst>
          </p:cNvPr>
          <p:cNvSpPr>
            <a:spLocks noGrp="1"/>
          </p:cNvSpPr>
          <p:nvPr>
            <p:ph type="pic" sz="quarter" idx="74"/>
          </p:nvPr>
        </p:nvSpPr>
        <p:spPr>
          <a:xfrm>
            <a:off x="3683959" y="0"/>
            <a:ext cx="3485072" cy="5321305"/>
          </a:xfrm>
          <a:solidFill>
            <a:schemeClr val="bg1">
              <a:lumMod val="95000"/>
            </a:schemeClr>
          </a:solidFill>
        </p:spPr>
        <p:txBody>
          <a:bodyPr/>
          <a:lstStyle/>
          <a:p>
            <a:endParaRPr lang="en-GB"/>
          </a:p>
        </p:txBody>
      </p:sp>
      <p:sp>
        <p:nvSpPr>
          <p:cNvPr id="8" name="Picture Placeholder 12">
            <a:extLst>
              <a:ext uri="{FF2B5EF4-FFF2-40B4-BE49-F238E27FC236}">
                <a16:creationId xmlns:a16="http://schemas.microsoft.com/office/drawing/2014/main" id="{B01AA6F1-4922-0187-CB19-743ECDF5E327}"/>
              </a:ext>
            </a:extLst>
          </p:cNvPr>
          <p:cNvSpPr>
            <a:spLocks noGrp="1"/>
          </p:cNvSpPr>
          <p:nvPr>
            <p:ph type="pic" sz="quarter" idx="75"/>
          </p:nvPr>
        </p:nvSpPr>
        <p:spPr>
          <a:xfrm>
            <a:off x="0" y="5586408"/>
            <a:ext cx="3485072" cy="5321305"/>
          </a:xfrm>
          <a:solidFill>
            <a:schemeClr val="bg1">
              <a:lumMod val="95000"/>
            </a:schemeClr>
          </a:solidFill>
        </p:spPr>
        <p:txBody>
          <a:bodyPr/>
          <a:lstStyle/>
          <a:p>
            <a:endParaRPr lang="en-GB"/>
          </a:p>
        </p:txBody>
      </p:sp>
      <p:sp>
        <p:nvSpPr>
          <p:cNvPr id="12" name="Freeform 11">
            <a:extLst>
              <a:ext uri="{FF2B5EF4-FFF2-40B4-BE49-F238E27FC236}">
                <a16:creationId xmlns:a16="http://schemas.microsoft.com/office/drawing/2014/main" id="{53E9BCE9-8302-D9B9-EB9C-5FD0F4891DDB}"/>
              </a:ext>
            </a:extLst>
          </p:cNvPr>
          <p:cNvSpPr>
            <a:spLocks noGrp="1"/>
          </p:cNvSpPr>
          <p:nvPr>
            <p:ph type="pic" sz="quarter" idx="76"/>
          </p:nvPr>
        </p:nvSpPr>
        <p:spPr>
          <a:xfrm>
            <a:off x="3683959" y="5586408"/>
            <a:ext cx="3485072" cy="5321305"/>
          </a:xfrm>
          <a:custGeom>
            <a:avLst/>
            <a:gdLst>
              <a:gd name="connsiteX0" fmla="*/ 0 w 3485072"/>
              <a:gd name="connsiteY0" fmla="*/ 0 h 5321305"/>
              <a:gd name="connsiteX1" fmla="*/ 3485072 w 3485072"/>
              <a:gd name="connsiteY1" fmla="*/ 0 h 5321305"/>
              <a:gd name="connsiteX2" fmla="*/ 3485072 w 3485072"/>
              <a:gd name="connsiteY2" fmla="*/ 2361609 h 5321305"/>
              <a:gd name="connsiteX3" fmla="*/ 3258842 w 3485072"/>
              <a:gd name="connsiteY3" fmla="*/ 2361609 h 5321305"/>
              <a:gd name="connsiteX4" fmla="*/ 3258842 w 3485072"/>
              <a:gd name="connsiteY4" fmla="*/ 5321305 h 5321305"/>
              <a:gd name="connsiteX5" fmla="*/ 0 w 3485072"/>
              <a:gd name="connsiteY5" fmla="*/ 5321305 h 532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072" h="5321305">
                <a:moveTo>
                  <a:pt x="0" y="0"/>
                </a:moveTo>
                <a:lnTo>
                  <a:pt x="3485072" y="0"/>
                </a:lnTo>
                <a:lnTo>
                  <a:pt x="3485072" y="2361609"/>
                </a:lnTo>
                <a:lnTo>
                  <a:pt x="3258842" y="2361609"/>
                </a:lnTo>
                <a:lnTo>
                  <a:pt x="3258842" y="5321305"/>
                </a:lnTo>
                <a:lnTo>
                  <a:pt x="0" y="5321305"/>
                </a:lnTo>
                <a:close/>
              </a:path>
            </a:pathLst>
          </a:custGeom>
          <a:solidFill>
            <a:schemeClr val="bg1">
              <a:lumMod val="95000"/>
            </a:schemeClr>
          </a:solidFill>
        </p:spPr>
        <p:txBody>
          <a:bodyPr wrap="square">
            <a:noAutofit/>
          </a:bodyPr>
          <a:lstStyle/>
          <a:p>
            <a:endParaRPr lang="en-GB"/>
          </a:p>
        </p:txBody>
      </p:sp>
      <p:sp>
        <p:nvSpPr>
          <p:cNvPr id="15" name="Text Placeholder 23">
            <a:extLst>
              <a:ext uri="{FF2B5EF4-FFF2-40B4-BE49-F238E27FC236}">
                <a16:creationId xmlns:a16="http://schemas.microsoft.com/office/drawing/2014/main" id="{4C177562-830D-1985-F453-64EB50E0557F}"/>
              </a:ext>
            </a:extLst>
          </p:cNvPr>
          <p:cNvSpPr>
            <a:spLocks noGrp="1"/>
          </p:cNvSpPr>
          <p:nvPr>
            <p:ph type="body" sz="quarter" idx="65" hasCustomPrompt="1"/>
          </p:nvPr>
        </p:nvSpPr>
        <p:spPr>
          <a:xfrm rot="16200000">
            <a:off x="5695175" y="92016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656690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C34962-1127-040D-E6FB-B1F2B3264B04}"/>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a:extLst>
              <a:ext uri="{FF2B5EF4-FFF2-40B4-BE49-F238E27FC236}">
                <a16:creationId xmlns:a16="http://schemas.microsoft.com/office/drawing/2014/main" id="{FA7A80C8-6D08-8E12-E20D-587AB45CC58F}"/>
              </a:ext>
            </a:extLst>
          </p:cNvPr>
          <p:cNvSpPr>
            <a:spLocks noGrp="1"/>
          </p:cNvSpPr>
          <p:nvPr>
            <p:ph type="sldNum" sz="quarter" idx="12"/>
          </p:nvPr>
        </p:nvSpPr>
        <p:spPr/>
        <p:txBody>
          <a:bodyPr/>
          <a:lstStyle/>
          <a:p>
            <a:fld id="{9C527BFA-2C0E-4CEC-B6A5-913A56FEF4B4}" type="slidenum">
              <a:rPr lang="fr-CA" smtClean="0"/>
              <a:pPr/>
              <a:t>‹#›</a:t>
            </a:fld>
            <a:endParaRPr lang="fr-CA" dirty="0"/>
          </a:p>
        </p:txBody>
      </p:sp>
      <p:sp>
        <p:nvSpPr>
          <p:cNvPr id="7" name="Text Placeholder 32">
            <a:extLst>
              <a:ext uri="{FF2B5EF4-FFF2-40B4-BE49-F238E27FC236}">
                <a16:creationId xmlns:a16="http://schemas.microsoft.com/office/drawing/2014/main" id="{5CC3CF6D-4341-F330-59BA-D37BF29BBF6F}"/>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8" name="Picture Placeholder 12">
            <a:extLst>
              <a:ext uri="{FF2B5EF4-FFF2-40B4-BE49-F238E27FC236}">
                <a16:creationId xmlns:a16="http://schemas.microsoft.com/office/drawing/2014/main" id="{B1CE8390-D303-ED62-E502-FE3E71E971FC}"/>
              </a:ext>
            </a:extLst>
          </p:cNvPr>
          <p:cNvSpPr>
            <a:spLocks noGrp="1"/>
          </p:cNvSpPr>
          <p:nvPr>
            <p:ph type="pic" sz="quarter" idx="75"/>
          </p:nvPr>
        </p:nvSpPr>
        <p:spPr>
          <a:xfrm>
            <a:off x="0" y="5586408"/>
            <a:ext cx="3485072" cy="5321305"/>
          </a:xfrm>
          <a:solidFill>
            <a:schemeClr val="bg1">
              <a:lumMod val="95000"/>
            </a:schemeClr>
          </a:solidFill>
        </p:spPr>
        <p:txBody>
          <a:bodyPr/>
          <a:lstStyle/>
          <a:p>
            <a:endParaRPr lang="en-GB"/>
          </a:p>
        </p:txBody>
      </p:sp>
      <p:sp>
        <p:nvSpPr>
          <p:cNvPr id="9" name="Freeform 8">
            <a:extLst>
              <a:ext uri="{FF2B5EF4-FFF2-40B4-BE49-F238E27FC236}">
                <a16:creationId xmlns:a16="http://schemas.microsoft.com/office/drawing/2014/main" id="{07B9B20F-5175-CB5F-064B-1E3E16BB66C3}"/>
              </a:ext>
            </a:extLst>
          </p:cNvPr>
          <p:cNvSpPr>
            <a:spLocks noGrp="1"/>
          </p:cNvSpPr>
          <p:nvPr>
            <p:ph type="pic" sz="quarter" idx="76"/>
          </p:nvPr>
        </p:nvSpPr>
        <p:spPr>
          <a:xfrm>
            <a:off x="3683959" y="5586408"/>
            <a:ext cx="3485072" cy="5321305"/>
          </a:xfrm>
          <a:custGeom>
            <a:avLst/>
            <a:gdLst>
              <a:gd name="connsiteX0" fmla="*/ 0 w 3485072"/>
              <a:gd name="connsiteY0" fmla="*/ 0 h 5321305"/>
              <a:gd name="connsiteX1" fmla="*/ 3485072 w 3485072"/>
              <a:gd name="connsiteY1" fmla="*/ 0 h 5321305"/>
              <a:gd name="connsiteX2" fmla="*/ 3485072 w 3485072"/>
              <a:gd name="connsiteY2" fmla="*/ 2361609 h 5321305"/>
              <a:gd name="connsiteX3" fmla="*/ 3258842 w 3485072"/>
              <a:gd name="connsiteY3" fmla="*/ 2361609 h 5321305"/>
              <a:gd name="connsiteX4" fmla="*/ 3258842 w 3485072"/>
              <a:gd name="connsiteY4" fmla="*/ 5321305 h 5321305"/>
              <a:gd name="connsiteX5" fmla="*/ 0 w 3485072"/>
              <a:gd name="connsiteY5" fmla="*/ 5321305 h 532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072" h="5321305">
                <a:moveTo>
                  <a:pt x="0" y="0"/>
                </a:moveTo>
                <a:lnTo>
                  <a:pt x="3485072" y="0"/>
                </a:lnTo>
                <a:lnTo>
                  <a:pt x="3485072" y="2361609"/>
                </a:lnTo>
                <a:lnTo>
                  <a:pt x="3258842" y="2361609"/>
                </a:lnTo>
                <a:lnTo>
                  <a:pt x="3258842" y="5321305"/>
                </a:lnTo>
                <a:lnTo>
                  <a:pt x="0" y="5321305"/>
                </a:lnTo>
                <a:close/>
              </a:path>
            </a:pathLst>
          </a:custGeom>
          <a:solidFill>
            <a:schemeClr val="bg1">
              <a:lumMod val="95000"/>
            </a:schemeClr>
          </a:solidFill>
        </p:spPr>
        <p:txBody>
          <a:bodyPr wrap="square">
            <a:noAutofit/>
          </a:bodyPr>
          <a:lstStyle/>
          <a:p>
            <a:endParaRPr lang="en-GB"/>
          </a:p>
        </p:txBody>
      </p:sp>
      <p:sp>
        <p:nvSpPr>
          <p:cNvPr id="10" name="Rectangle 9">
            <a:extLst>
              <a:ext uri="{FF2B5EF4-FFF2-40B4-BE49-F238E27FC236}">
                <a16:creationId xmlns:a16="http://schemas.microsoft.com/office/drawing/2014/main" id="{142D38B6-9202-B8BC-C63B-59D5DD7D058B}"/>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bject 3">
            <a:extLst>
              <a:ext uri="{FF2B5EF4-FFF2-40B4-BE49-F238E27FC236}">
                <a16:creationId xmlns:a16="http://schemas.microsoft.com/office/drawing/2014/main" id="{E9033464-49B6-F134-BD4C-1A4A20308D55}"/>
              </a:ext>
            </a:extLst>
          </p:cNvPr>
          <p:cNvSpPr/>
          <p:nvPr userDrawn="1"/>
        </p:nvSpPr>
        <p:spPr>
          <a:xfrm rot="16200000">
            <a:off x="5658819" y="9204622"/>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5" name="Text Placeholder 23">
            <a:extLst>
              <a:ext uri="{FF2B5EF4-FFF2-40B4-BE49-F238E27FC236}">
                <a16:creationId xmlns:a16="http://schemas.microsoft.com/office/drawing/2014/main" id="{4C177562-830D-1985-F453-64EB50E0557F}"/>
              </a:ext>
            </a:extLst>
          </p:cNvPr>
          <p:cNvSpPr>
            <a:spLocks noGrp="1"/>
          </p:cNvSpPr>
          <p:nvPr>
            <p:ph type="body" sz="quarter" idx="65" hasCustomPrompt="1"/>
          </p:nvPr>
        </p:nvSpPr>
        <p:spPr>
          <a:xfrm rot="16200000">
            <a:off x="5664829" y="92046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1" name="Picture Placeholder 12">
            <a:extLst>
              <a:ext uri="{FF2B5EF4-FFF2-40B4-BE49-F238E27FC236}">
                <a16:creationId xmlns:a16="http://schemas.microsoft.com/office/drawing/2014/main" id="{D17D66AF-F3B2-DC9C-AE98-36EDAD636B28}"/>
              </a:ext>
            </a:extLst>
          </p:cNvPr>
          <p:cNvSpPr>
            <a:spLocks noGrp="1"/>
          </p:cNvSpPr>
          <p:nvPr>
            <p:ph type="pic" sz="quarter" idx="77"/>
          </p:nvPr>
        </p:nvSpPr>
        <p:spPr>
          <a:xfrm>
            <a:off x="-1" y="1"/>
            <a:ext cx="7169031" cy="5321304"/>
          </a:xfrm>
          <a:solidFill>
            <a:schemeClr val="bg1">
              <a:lumMod val="95000"/>
            </a:schemeClr>
          </a:solidFill>
        </p:spPr>
        <p:txBody>
          <a:bodyPr/>
          <a:lstStyle/>
          <a:p>
            <a:endParaRPr lang="en-GB"/>
          </a:p>
        </p:txBody>
      </p:sp>
    </p:spTree>
    <p:extLst>
      <p:ext uri="{BB962C8B-B14F-4D97-AF65-F5344CB8AC3E}">
        <p14:creationId xmlns:p14="http://schemas.microsoft.com/office/powerpoint/2010/main" val="2788275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7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E1ADD7D-1DCB-746D-BE63-9918C574BCE4}"/>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A28E761-779B-1D60-D2CC-602EA32D4FE5}"/>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bject 3">
            <a:extLst>
              <a:ext uri="{FF2B5EF4-FFF2-40B4-BE49-F238E27FC236}">
                <a16:creationId xmlns:a16="http://schemas.microsoft.com/office/drawing/2014/main" id="{0B27F0FF-6C2C-3B68-77AE-E93A7FB02B14}"/>
              </a:ext>
            </a:extLst>
          </p:cNvPr>
          <p:cNvSpPr/>
          <p:nvPr userDrawn="1"/>
        </p:nvSpPr>
        <p:spPr>
          <a:xfrm rot="16200000">
            <a:off x="5658819" y="9204622"/>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Text Placeholder 32">
            <a:extLst>
              <a:ext uri="{FF2B5EF4-FFF2-40B4-BE49-F238E27FC236}">
                <a16:creationId xmlns:a16="http://schemas.microsoft.com/office/drawing/2014/main" id="{C0AD9814-22C3-C5F5-2A20-D329C5EA23D4}"/>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4" name="Picture Placeholder 12">
            <a:extLst>
              <a:ext uri="{FF2B5EF4-FFF2-40B4-BE49-F238E27FC236}">
                <a16:creationId xmlns:a16="http://schemas.microsoft.com/office/drawing/2014/main" id="{DBC44653-5292-6827-F178-5BD682A1168C}"/>
              </a:ext>
            </a:extLst>
          </p:cNvPr>
          <p:cNvSpPr>
            <a:spLocks noGrp="1"/>
          </p:cNvSpPr>
          <p:nvPr>
            <p:ph type="pic" sz="quarter" idx="77"/>
          </p:nvPr>
        </p:nvSpPr>
        <p:spPr>
          <a:xfrm>
            <a:off x="-1" y="1"/>
            <a:ext cx="7169031" cy="5321304"/>
          </a:xfrm>
          <a:solidFill>
            <a:schemeClr val="bg1">
              <a:lumMod val="95000"/>
            </a:schemeClr>
          </a:solidFill>
        </p:spPr>
        <p:txBody>
          <a:bodyPr/>
          <a:lstStyle/>
          <a:p>
            <a:endParaRPr lang="en-GB"/>
          </a:p>
        </p:txBody>
      </p:sp>
      <p:sp>
        <p:nvSpPr>
          <p:cNvPr id="16" name="Freeform 15">
            <a:extLst>
              <a:ext uri="{FF2B5EF4-FFF2-40B4-BE49-F238E27FC236}">
                <a16:creationId xmlns:a16="http://schemas.microsoft.com/office/drawing/2014/main" id="{2F7B0CFE-28E7-CB1E-9BD0-752E034ADA39}"/>
              </a:ext>
            </a:extLst>
          </p:cNvPr>
          <p:cNvSpPr>
            <a:spLocks noGrp="1"/>
          </p:cNvSpPr>
          <p:nvPr>
            <p:ph type="pic" sz="quarter" idx="78"/>
          </p:nvPr>
        </p:nvSpPr>
        <p:spPr>
          <a:xfrm>
            <a:off x="0" y="5586409"/>
            <a:ext cx="7169031" cy="5321304"/>
          </a:xfrm>
          <a:custGeom>
            <a:avLst/>
            <a:gdLst>
              <a:gd name="connsiteX0" fmla="*/ 0 w 7169031"/>
              <a:gd name="connsiteY0" fmla="*/ 0 h 5321304"/>
              <a:gd name="connsiteX1" fmla="*/ 7169031 w 7169031"/>
              <a:gd name="connsiteY1" fmla="*/ 0 h 5321304"/>
              <a:gd name="connsiteX2" fmla="*/ 7169031 w 7169031"/>
              <a:gd name="connsiteY2" fmla="*/ 2364612 h 5321304"/>
              <a:gd name="connsiteX3" fmla="*/ 6912455 w 7169031"/>
              <a:gd name="connsiteY3" fmla="*/ 2364612 h 5321304"/>
              <a:gd name="connsiteX4" fmla="*/ 6912455 w 7169031"/>
              <a:gd name="connsiteY4" fmla="*/ 5321304 h 5321304"/>
              <a:gd name="connsiteX5" fmla="*/ 0 w 7169031"/>
              <a:gd name="connsiteY5" fmla="*/ 5321304 h 532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69031" h="5321304">
                <a:moveTo>
                  <a:pt x="0" y="0"/>
                </a:moveTo>
                <a:lnTo>
                  <a:pt x="7169031" y="0"/>
                </a:lnTo>
                <a:lnTo>
                  <a:pt x="7169031" y="2364612"/>
                </a:lnTo>
                <a:lnTo>
                  <a:pt x="6912455" y="2364612"/>
                </a:lnTo>
                <a:lnTo>
                  <a:pt x="6912455" y="5321304"/>
                </a:lnTo>
                <a:lnTo>
                  <a:pt x="0" y="5321304"/>
                </a:lnTo>
                <a:close/>
              </a:path>
            </a:pathLst>
          </a:custGeom>
          <a:solidFill>
            <a:schemeClr val="bg1">
              <a:lumMod val="95000"/>
            </a:schemeClr>
          </a:solidFill>
        </p:spPr>
        <p:txBody>
          <a:bodyPr wrap="square">
            <a:noAutofit/>
          </a:bodyPr>
          <a:lstStyle/>
          <a:p>
            <a:endParaRPr lang="en-GB"/>
          </a:p>
        </p:txBody>
      </p:sp>
      <p:sp>
        <p:nvSpPr>
          <p:cNvPr id="13" name="Text Placeholder 23">
            <a:extLst>
              <a:ext uri="{FF2B5EF4-FFF2-40B4-BE49-F238E27FC236}">
                <a16:creationId xmlns:a16="http://schemas.microsoft.com/office/drawing/2014/main" id="{D0D7F0B6-8CAD-71B4-393E-C88E8678B0E7}"/>
              </a:ext>
            </a:extLst>
          </p:cNvPr>
          <p:cNvSpPr>
            <a:spLocks noGrp="1"/>
          </p:cNvSpPr>
          <p:nvPr>
            <p:ph type="body" sz="quarter" idx="65" hasCustomPrompt="1"/>
          </p:nvPr>
        </p:nvSpPr>
        <p:spPr>
          <a:xfrm rot="16200000">
            <a:off x="5664829" y="92046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586888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94C4C2C-FED8-47E4-AB52-57344B1AE856}"/>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C0EF6C8-5F32-29F1-B725-F263B6483354}"/>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bject 3">
            <a:extLst>
              <a:ext uri="{FF2B5EF4-FFF2-40B4-BE49-F238E27FC236}">
                <a16:creationId xmlns:a16="http://schemas.microsoft.com/office/drawing/2014/main" id="{E13080DA-69F0-C932-E43C-818B1CF96E0E}"/>
              </a:ext>
            </a:extLst>
          </p:cNvPr>
          <p:cNvSpPr/>
          <p:nvPr userDrawn="1"/>
        </p:nvSpPr>
        <p:spPr>
          <a:xfrm rot="16200000">
            <a:off x="5658819" y="9204622"/>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1" name="Freeform 20">
            <a:extLst>
              <a:ext uri="{FF2B5EF4-FFF2-40B4-BE49-F238E27FC236}">
                <a16:creationId xmlns:a16="http://schemas.microsoft.com/office/drawing/2014/main" id="{EDCC7AE2-6098-E53A-506F-86A45ADAF4F7}"/>
              </a:ext>
            </a:extLst>
          </p:cNvPr>
          <p:cNvSpPr>
            <a:spLocks noGrp="1"/>
          </p:cNvSpPr>
          <p:nvPr>
            <p:ph type="pic" sz="quarter" idx="80"/>
          </p:nvPr>
        </p:nvSpPr>
        <p:spPr>
          <a:xfrm>
            <a:off x="3683959" y="7421564"/>
            <a:ext cx="3485072" cy="3486149"/>
          </a:xfrm>
          <a:custGeom>
            <a:avLst/>
            <a:gdLst>
              <a:gd name="connsiteX0" fmla="*/ 0 w 3485072"/>
              <a:gd name="connsiteY0" fmla="*/ 0 h 3486149"/>
              <a:gd name="connsiteX1" fmla="*/ 3485072 w 3485072"/>
              <a:gd name="connsiteY1" fmla="*/ 0 h 3486149"/>
              <a:gd name="connsiteX2" fmla="*/ 3485072 w 3485072"/>
              <a:gd name="connsiteY2" fmla="*/ 529457 h 3486149"/>
              <a:gd name="connsiteX3" fmla="*/ 3228496 w 3485072"/>
              <a:gd name="connsiteY3" fmla="*/ 529457 h 3486149"/>
              <a:gd name="connsiteX4" fmla="*/ 3228496 w 3485072"/>
              <a:gd name="connsiteY4" fmla="*/ 3486149 h 3486149"/>
              <a:gd name="connsiteX5" fmla="*/ 0 w 3485072"/>
              <a:gd name="connsiteY5" fmla="*/ 3486149 h 348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072" h="3486149">
                <a:moveTo>
                  <a:pt x="0" y="0"/>
                </a:moveTo>
                <a:lnTo>
                  <a:pt x="3485072" y="0"/>
                </a:lnTo>
                <a:lnTo>
                  <a:pt x="3485072" y="529457"/>
                </a:lnTo>
                <a:lnTo>
                  <a:pt x="3228496" y="529457"/>
                </a:lnTo>
                <a:lnTo>
                  <a:pt x="3228496" y="3486149"/>
                </a:lnTo>
                <a:lnTo>
                  <a:pt x="0" y="3486149"/>
                </a:lnTo>
                <a:close/>
              </a:path>
            </a:pathLst>
          </a:custGeom>
          <a:solidFill>
            <a:schemeClr val="bg1">
              <a:lumMod val="95000"/>
            </a:schemeClr>
          </a:solidFill>
        </p:spPr>
        <p:txBody>
          <a:bodyPr wrap="square">
            <a:noAutofit/>
          </a:bodyPr>
          <a:lstStyle/>
          <a:p>
            <a:endParaRPr lang="en-GB"/>
          </a:p>
        </p:txBody>
      </p:sp>
      <p:sp>
        <p:nvSpPr>
          <p:cNvPr id="3" name="Text Placeholder 32">
            <a:extLst>
              <a:ext uri="{FF2B5EF4-FFF2-40B4-BE49-F238E27FC236}">
                <a16:creationId xmlns:a16="http://schemas.microsoft.com/office/drawing/2014/main" id="{31ACFCBA-911F-E1B9-006E-7D7D7C73C3B5}"/>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0" name="Text Placeholder 23">
            <a:extLst>
              <a:ext uri="{FF2B5EF4-FFF2-40B4-BE49-F238E27FC236}">
                <a16:creationId xmlns:a16="http://schemas.microsoft.com/office/drawing/2014/main" id="{95A0C4FF-3F30-E3B0-90B9-7CABB6B55651}"/>
              </a:ext>
            </a:extLst>
          </p:cNvPr>
          <p:cNvSpPr>
            <a:spLocks noGrp="1"/>
          </p:cNvSpPr>
          <p:nvPr>
            <p:ph type="body" sz="quarter" idx="76" hasCustomPrompt="1"/>
          </p:nvPr>
        </p:nvSpPr>
        <p:spPr>
          <a:xfrm rot="16200000">
            <a:off x="5664829" y="92046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1" name="Picture Placeholder 12">
            <a:extLst>
              <a:ext uri="{FF2B5EF4-FFF2-40B4-BE49-F238E27FC236}">
                <a16:creationId xmlns:a16="http://schemas.microsoft.com/office/drawing/2014/main" id="{79622839-EAE4-9B09-333F-E87611954275}"/>
              </a:ext>
            </a:extLst>
          </p:cNvPr>
          <p:cNvSpPr>
            <a:spLocks noGrp="1"/>
          </p:cNvSpPr>
          <p:nvPr>
            <p:ph type="pic" sz="quarter" idx="77"/>
          </p:nvPr>
        </p:nvSpPr>
        <p:spPr>
          <a:xfrm>
            <a:off x="0" y="5586408"/>
            <a:ext cx="3485072" cy="5321305"/>
          </a:xfrm>
          <a:solidFill>
            <a:schemeClr val="bg1">
              <a:lumMod val="95000"/>
            </a:schemeClr>
          </a:solidFill>
        </p:spPr>
        <p:txBody>
          <a:bodyPr/>
          <a:lstStyle/>
          <a:p>
            <a:endParaRPr lang="en-GB"/>
          </a:p>
        </p:txBody>
      </p:sp>
      <p:sp>
        <p:nvSpPr>
          <p:cNvPr id="12" name="Picture Placeholder 12">
            <a:extLst>
              <a:ext uri="{FF2B5EF4-FFF2-40B4-BE49-F238E27FC236}">
                <a16:creationId xmlns:a16="http://schemas.microsoft.com/office/drawing/2014/main" id="{811115DB-8EFD-D4E8-EA75-09B695C96C86}"/>
              </a:ext>
            </a:extLst>
          </p:cNvPr>
          <p:cNvSpPr>
            <a:spLocks noGrp="1"/>
          </p:cNvSpPr>
          <p:nvPr>
            <p:ph type="pic" sz="quarter" idx="78"/>
          </p:nvPr>
        </p:nvSpPr>
        <p:spPr>
          <a:xfrm>
            <a:off x="0" y="0"/>
            <a:ext cx="3485072" cy="5321305"/>
          </a:xfrm>
          <a:solidFill>
            <a:schemeClr val="bg1">
              <a:lumMod val="95000"/>
            </a:schemeClr>
          </a:solidFill>
        </p:spPr>
        <p:txBody>
          <a:bodyPr/>
          <a:lstStyle/>
          <a:p>
            <a:endParaRPr lang="en-GB"/>
          </a:p>
        </p:txBody>
      </p:sp>
      <p:sp>
        <p:nvSpPr>
          <p:cNvPr id="13" name="Picture Placeholder 12">
            <a:extLst>
              <a:ext uri="{FF2B5EF4-FFF2-40B4-BE49-F238E27FC236}">
                <a16:creationId xmlns:a16="http://schemas.microsoft.com/office/drawing/2014/main" id="{A3F0AAF2-6471-2232-A9E8-867984F4D04B}"/>
              </a:ext>
            </a:extLst>
          </p:cNvPr>
          <p:cNvSpPr>
            <a:spLocks noGrp="1"/>
          </p:cNvSpPr>
          <p:nvPr>
            <p:ph type="pic" sz="quarter" idx="74"/>
          </p:nvPr>
        </p:nvSpPr>
        <p:spPr>
          <a:xfrm>
            <a:off x="3683959" y="0"/>
            <a:ext cx="3485072" cy="3486149"/>
          </a:xfrm>
          <a:solidFill>
            <a:schemeClr val="bg1">
              <a:lumMod val="95000"/>
            </a:schemeClr>
          </a:solidFill>
        </p:spPr>
        <p:txBody>
          <a:bodyPr/>
          <a:lstStyle/>
          <a:p>
            <a:endParaRPr lang="en-GB"/>
          </a:p>
        </p:txBody>
      </p:sp>
      <p:sp>
        <p:nvSpPr>
          <p:cNvPr id="19" name="Picture Placeholder 12">
            <a:extLst>
              <a:ext uri="{FF2B5EF4-FFF2-40B4-BE49-F238E27FC236}">
                <a16:creationId xmlns:a16="http://schemas.microsoft.com/office/drawing/2014/main" id="{3E17D757-B0B8-12AD-ADBA-E72BA3EC6A76}"/>
              </a:ext>
            </a:extLst>
          </p:cNvPr>
          <p:cNvSpPr>
            <a:spLocks noGrp="1"/>
          </p:cNvSpPr>
          <p:nvPr>
            <p:ph type="pic" sz="quarter" idx="79"/>
          </p:nvPr>
        </p:nvSpPr>
        <p:spPr>
          <a:xfrm>
            <a:off x="3683959" y="3714750"/>
            <a:ext cx="3485072" cy="3486149"/>
          </a:xfrm>
          <a:solidFill>
            <a:schemeClr val="bg1">
              <a:lumMod val="95000"/>
            </a:schemeClr>
          </a:solidFill>
        </p:spPr>
        <p:txBody>
          <a:bodyPr/>
          <a:lstStyle/>
          <a:p>
            <a:endParaRPr lang="en-GB"/>
          </a:p>
        </p:txBody>
      </p:sp>
    </p:spTree>
    <p:extLst>
      <p:ext uri="{BB962C8B-B14F-4D97-AF65-F5344CB8AC3E}">
        <p14:creationId xmlns:p14="http://schemas.microsoft.com/office/powerpoint/2010/main" val="954843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654875-4ACC-A93C-7093-E1480E1A4B15}"/>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C0EF6C8-5F32-29F1-B725-F263B6483354}"/>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bject 3">
            <a:extLst>
              <a:ext uri="{FF2B5EF4-FFF2-40B4-BE49-F238E27FC236}">
                <a16:creationId xmlns:a16="http://schemas.microsoft.com/office/drawing/2014/main" id="{7234D710-E1F1-8741-7334-ACE5CF19FB5F}"/>
              </a:ext>
            </a:extLst>
          </p:cNvPr>
          <p:cNvSpPr/>
          <p:nvPr userDrawn="1"/>
        </p:nvSpPr>
        <p:spPr>
          <a:xfrm rot="16200000">
            <a:off x="5658819" y="9204622"/>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6" name="Freeform 5">
            <a:extLst>
              <a:ext uri="{FF2B5EF4-FFF2-40B4-BE49-F238E27FC236}">
                <a16:creationId xmlns:a16="http://schemas.microsoft.com/office/drawing/2014/main" id="{21355443-7732-8F4B-459F-82983825DB9B}"/>
              </a:ext>
            </a:extLst>
          </p:cNvPr>
          <p:cNvSpPr>
            <a:spLocks noGrp="1"/>
          </p:cNvSpPr>
          <p:nvPr>
            <p:ph type="pic" sz="quarter" idx="80"/>
          </p:nvPr>
        </p:nvSpPr>
        <p:spPr>
          <a:xfrm>
            <a:off x="3687405" y="3675640"/>
            <a:ext cx="3485072" cy="7232073"/>
          </a:xfrm>
          <a:custGeom>
            <a:avLst/>
            <a:gdLst>
              <a:gd name="connsiteX0" fmla="*/ 0 w 3485072"/>
              <a:gd name="connsiteY0" fmla="*/ 0 h 7232073"/>
              <a:gd name="connsiteX1" fmla="*/ 3485072 w 3485072"/>
              <a:gd name="connsiteY1" fmla="*/ 0 h 7232073"/>
              <a:gd name="connsiteX2" fmla="*/ 3485072 w 3485072"/>
              <a:gd name="connsiteY2" fmla="*/ 4275381 h 7232073"/>
              <a:gd name="connsiteX3" fmla="*/ 3225050 w 3485072"/>
              <a:gd name="connsiteY3" fmla="*/ 4275381 h 7232073"/>
              <a:gd name="connsiteX4" fmla="*/ 3225050 w 3485072"/>
              <a:gd name="connsiteY4" fmla="*/ 7232073 h 7232073"/>
              <a:gd name="connsiteX5" fmla="*/ 0 w 3485072"/>
              <a:gd name="connsiteY5" fmla="*/ 7232073 h 723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072" h="7232073">
                <a:moveTo>
                  <a:pt x="0" y="0"/>
                </a:moveTo>
                <a:lnTo>
                  <a:pt x="3485072" y="0"/>
                </a:lnTo>
                <a:lnTo>
                  <a:pt x="3485072" y="4275381"/>
                </a:lnTo>
                <a:lnTo>
                  <a:pt x="3225050" y="4275381"/>
                </a:lnTo>
                <a:lnTo>
                  <a:pt x="3225050" y="7232073"/>
                </a:lnTo>
                <a:lnTo>
                  <a:pt x="0" y="7232073"/>
                </a:lnTo>
                <a:close/>
              </a:path>
            </a:pathLst>
          </a:custGeom>
          <a:solidFill>
            <a:schemeClr val="bg1">
              <a:lumMod val="95000"/>
            </a:schemeClr>
          </a:solidFill>
        </p:spPr>
        <p:txBody>
          <a:bodyPr wrap="square">
            <a:noAutofit/>
          </a:bodyPr>
          <a:lstStyle/>
          <a:p>
            <a:endParaRPr lang="en-GB"/>
          </a:p>
        </p:txBody>
      </p:sp>
      <p:sp>
        <p:nvSpPr>
          <p:cNvPr id="3" name="Text Placeholder 32">
            <a:extLst>
              <a:ext uri="{FF2B5EF4-FFF2-40B4-BE49-F238E27FC236}">
                <a16:creationId xmlns:a16="http://schemas.microsoft.com/office/drawing/2014/main" id="{31ACFCBA-911F-E1B9-006E-7D7D7C73C3B5}"/>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0" name="Text Placeholder 23">
            <a:extLst>
              <a:ext uri="{FF2B5EF4-FFF2-40B4-BE49-F238E27FC236}">
                <a16:creationId xmlns:a16="http://schemas.microsoft.com/office/drawing/2014/main" id="{95A0C4FF-3F30-E3B0-90B9-7CABB6B55651}"/>
              </a:ext>
            </a:extLst>
          </p:cNvPr>
          <p:cNvSpPr>
            <a:spLocks noGrp="1"/>
          </p:cNvSpPr>
          <p:nvPr>
            <p:ph type="body" sz="quarter" idx="76" hasCustomPrompt="1"/>
          </p:nvPr>
        </p:nvSpPr>
        <p:spPr>
          <a:xfrm rot="16200000">
            <a:off x="5664829" y="92046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2" name="Picture Placeholder 12">
            <a:extLst>
              <a:ext uri="{FF2B5EF4-FFF2-40B4-BE49-F238E27FC236}">
                <a16:creationId xmlns:a16="http://schemas.microsoft.com/office/drawing/2014/main" id="{811115DB-8EFD-D4E8-EA75-09B695C96C86}"/>
              </a:ext>
            </a:extLst>
          </p:cNvPr>
          <p:cNvSpPr>
            <a:spLocks noGrp="1"/>
          </p:cNvSpPr>
          <p:nvPr>
            <p:ph type="pic" sz="quarter" idx="78"/>
          </p:nvPr>
        </p:nvSpPr>
        <p:spPr>
          <a:xfrm>
            <a:off x="0" y="-1"/>
            <a:ext cx="3485072" cy="7232073"/>
          </a:xfrm>
          <a:solidFill>
            <a:schemeClr val="bg1">
              <a:lumMod val="95000"/>
            </a:schemeClr>
          </a:solidFill>
        </p:spPr>
        <p:txBody>
          <a:bodyPr/>
          <a:lstStyle/>
          <a:p>
            <a:endParaRPr lang="en-GB"/>
          </a:p>
        </p:txBody>
      </p:sp>
      <p:sp>
        <p:nvSpPr>
          <p:cNvPr id="13" name="Picture Placeholder 12">
            <a:extLst>
              <a:ext uri="{FF2B5EF4-FFF2-40B4-BE49-F238E27FC236}">
                <a16:creationId xmlns:a16="http://schemas.microsoft.com/office/drawing/2014/main" id="{A3F0AAF2-6471-2232-A9E8-867984F4D04B}"/>
              </a:ext>
            </a:extLst>
          </p:cNvPr>
          <p:cNvSpPr>
            <a:spLocks noGrp="1"/>
          </p:cNvSpPr>
          <p:nvPr>
            <p:ph type="pic" sz="quarter" idx="74"/>
          </p:nvPr>
        </p:nvSpPr>
        <p:spPr>
          <a:xfrm>
            <a:off x="3687405" y="0"/>
            <a:ext cx="3485072" cy="3486149"/>
          </a:xfrm>
          <a:solidFill>
            <a:schemeClr val="bg1">
              <a:lumMod val="95000"/>
            </a:schemeClr>
          </a:solidFill>
        </p:spPr>
        <p:txBody>
          <a:bodyPr/>
          <a:lstStyle/>
          <a:p>
            <a:endParaRPr lang="en-GB"/>
          </a:p>
        </p:txBody>
      </p:sp>
      <p:sp>
        <p:nvSpPr>
          <p:cNvPr id="4" name="Picture Placeholder 12">
            <a:extLst>
              <a:ext uri="{FF2B5EF4-FFF2-40B4-BE49-F238E27FC236}">
                <a16:creationId xmlns:a16="http://schemas.microsoft.com/office/drawing/2014/main" id="{861B9894-A78A-D1DA-22B8-FDD3A3D7246C}"/>
              </a:ext>
            </a:extLst>
          </p:cNvPr>
          <p:cNvSpPr>
            <a:spLocks noGrp="1"/>
          </p:cNvSpPr>
          <p:nvPr>
            <p:ph type="pic" sz="quarter" idx="79"/>
          </p:nvPr>
        </p:nvSpPr>
        <p:spPr>
          <a:xfrm>
            <a:off x="0" y="7421564"/>
            <a:ext cx="3485072" cy="3486149"/>
          </a:xfrm>
          <a:solidFill>
            <a:schemeClr val="bg1">
              <a:lumMod val="95000"/>
            </a:schemeClr>
          </a:solidFill>
        </p:spPr>
        <p:txBody>
          <a:bodyPr/>
          <a:lstStyle/>
          <a:p>
            <a:endParaRPr lang="en-GB"/>
          </a:p>
        </p:txBody>
      </p:sp>
    </p:spTree>
    <p:extLst>
      <p:ext uri="{BB962C8B-B14F-4D97-AF65-F5344CB8AC3E}">
        <p14:creationId xmlns:p14="http://schemas.microsoft.com/office/powerpoint/2010/main" val="3301211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 Photo 01">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BC775125-CC47-9696-193C-0ADC01617A4A}"/>
              </a:ext>
            </a:extLst>
          </p:cNvPr>
          <p:cNvSpPr/>
          <p:nvPr userDrawn="1"/>
        </p:nvSpPr>
        <p:spPr>
          <a:xfrm rot="16200000">
            <a:off x="-1273421" y="920161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17" name="Freeform 16">
            <a:extLst>
              <a:ext uri="{FF2B5EF4-FFF2-40B4-BE49-F238E27FC236}">
                <a16:creationId xmlns:a16="http://schemas.microsoft.com/office/drawing/2014/main" id="{6E2FD33A-B836-509E-C63F-A1B7BC607DFC}"/>
              </a:ext>
            </a:extLst>
          </p:cNvPr>
          <p:cNvSpPr/>
          <p:nvPr userDrawn="1"/>
        </p:nvSpPr>
        <p:spPr>
          <a:xfrm rot="16200000">
            <a:off x="4172694" y="4364431"/>
            <a:ext cx="2878781" cy="4326981"/>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FBA63D"/>
          </a:solidFill>
          <a:ln w="15768" cap="flat">
            <a:noFill/>
            <a:prstDash val="solid"/>
            <a:miter/>
          </a:ln>
        </p:spPr>
        <p:txBody>
          <a:bodyPr wrap="square" rtlCol="0" anchor="ctr">
            <a:noAutofit/>
          </a:bodyPr>
          <a:lstStyle/>
          <a:p>
            <a:endParaRPr lang="en-US" dirty="0"/>
          </a:p>
        </p:txBody>
      </p:sp>
      <p:sp>
        <p:nvSpPr>
          <p:cNvPr id="8" name="Picture Placeholder 7">
            <a:extLst>
              <a:ext uri="{FF2B5EF4-FFF2-40B4-BE49-F238E27FC236}">
                <a16:creationId xmlns:a16="http://schemas.microsoft.com/office/drawing/2014/main" id="{972AAD63-5D27-D3B3-E825-D429F3044E8C}"/>
              </a:ext>
            </a:extLst>
          </p:cNvPr>
          <p:cNvSpPr>
            <a:spLocks noGrp="1"/>
          </p:cNvSpPr>
          <p:nvPr>
            <p:ph type="pic" sz="quarter" idx="39"/>
          </p:nvPr>
        </p:nvSpPr>
        <p:spPr>
          <a:xfrm>
            <a:off x="-12269" y="5282739"/>
            <a:ext cx="4895192" cy="5164078"/>
          </a:xfrm>
          <a:custGeom>
            <a:avLst/>
            <a:gdLst>
              <a:gd name="connsiteX0" fmla="*/ 0 w 4895192"/>
              <a:gd name="connsiteY0" fmla="*/ 0 h 5164078"/>
              <a:gd name="connsiteX1" fmla="*/ 2173411 w 4895192"/>
              <a:gd name="connsiteY1" fmla="*/ 0 h 5164078"/>
              <a:gd name="connsiteX2" fmla="*/ 2173411 w 4895192"/>
              <a:gd name="connsiteY2" fmla="*/ 5388 h 5164078"/>
              <a:gd name="connsiteX3" fmla="*/ 2318921 w 4895192"/>
              <a:gd name="connsiteY3" fmla="*/ 0 h 5164078"/>
              <a:gd name="connsiteX4" fmla="*/ 3550477 w 4895192"/>
              <a:gd name="connsiteY4" fmla="*/ 311144 h 5164078"/>
              <a:gd name="connsiteX5" fmla="*/ 3724369 w 4895192"/>
              <a:gd name="connsiteY5" fmla="*/ 416690 h 5164078"/>
              <a:gd name="connsiteX6" fmla="*/ 3707063 w 4895192"/>
              <a:gd name="connsiteY6" fmla="*/ 439804 h 5164078"/>
              <a:gd name="connsiteX7" fmla="*/ 3460863 w 4895192"/>
              <a:gd name="connsiteY7" fmla="*/ 1245182 h 5164078"/>
              <a:gd name="connsiteX8" fmla="*/ 4752559 w 4895192"/>
              <a:gd name="connsiteY8" fmla="*/ 2677157 h 5164078"/>
              <a:gd name="connsiteX9" fmla="*/ 4895192 w 4895192"/>
              <a:gd name="connsiteY9" fmla="*/ 2684335 h 5164078"/>
              <a:gd name="connsiteX10" fmla="*/ 4887001 w 4895192"/>
              <a:gd name="connsiteY10" fmla="*/ 2846443 h 5164078"/>
              <a:gd name="connsiteX11" fmla="*/ 2318921 w 4895192"/>
              <a:gd name="connsiteY11" fmla="*/ 5164078 h 5164078"/>
              <a:gd name="connsiteX12" fmla="*/ 2173411 w 4895192"/>
              <a:gd name="connsiteY12" fmla="*/ 5158690 h 5164078"/>
              <a:gd name="connsiteX13" fmla="*/ 2173411 w 4895192"/>
              <a:gd name="connsiteY13" fmla="*/ 5164078 h 5164078"/>
              <a:gd name="connsiteX14" fmla="*/ 444904 w 4895192"/>
              <a:gd name="connsiteY14" fmla="*/ 5164078 h 5164078"/>
              <a:gd name="connsiteX15" fmla="*/ 444904 w 4895192"/>
              <a:gd name="connsiteY15" fmla="*/ 2665278 h 5164078"/>
              <a:gd name="connsiteX16" fmla="*/ 12268 w 4895192"/>
              <a:gd name="connsiteY16" fmla="*/ 2665278 h 5164078"/>
              <a:gd name="connsiteX17" fmla="*/ 12268 w 4895192"/>
              <a:gd name="connsiteY17" fmla="*/ 472277 h 5164078"/>
              <a:gd name="connsiteX18" fmla="*/ 8768 w 4895192"/>
              <a:gd name="connsiteY18" fmla="*/ 472277 h 5164078"/>
              <a:gd name="connsiteX19" fmla="*/ 12268 w 4895192"/>
              <a:gd name="connsiteY19" fmla="*/ 318047 h 5164078"/>
              <a:gd name="connsiteX20" fmla="*/ 3628 w 4895192"/>
              <a:gd name="connsiteY20" fmla="*/ 38804 h 516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95192" h="5164078">
                <a:moveTo>
                  <a:pt x="0" y="0"/>
                </a:moveTo>
                <a:lnTo>
                  <a:pt x="2173411" y="0"/>
                </a:lnTo>
                <a:lnTo>
                  <a:pt x="2173411" y="5388"/>
                </a:lnTo>
                <a:cubicBezTo>
                  <a:pt x="2221912" y="0"/>
                  <a:pt x="2270418" y="0"/>
                  <a:pt x="2318921" y="0"/>
                </a:cubicBezTo>
                <a:cubicBezTo>
                  <a:pt x="2765217" y="0"/>
                  <a:pt x="3184671" y="112653"/>
                  <a:pt x="3550477" y="311144"/>
                </a:cubicBezTo>
                <a:lnTo>
                  <a:pt x="3724369" y="416690"/>
                </a:lnTo>
                <a:lnTo>
                  <a:pt x="3707063" y="439804"/>
                </a:lnTo>
                <a:cubicBezTo>
                  <a:pt x="3551696" y="669492"/>
                  <a:pt x="3460863" y="946562"/>
                  <a:pt x="3460863" y="1245182"/>
                </a:cubicBezTo>
                <a:cubicBezTo>
                  <a:pt x="3460863" y="1991736"/>
                  <a:pt x="4025928" y="2603591"/>
                  <a:pt x="4752559" y="2677157"/>
                </a:cubicBezTo>
                <a:lnTo>
                  <a:pt x="4895192" y="2684335"/>
                </a:lnTo>
                <a:lnTo>
                  <a:pt x="4887001" y="2846443"/>
                </a:lnTo>
                <a:cubicBezTo>
                  <a:pt x="4754494" y="4150204"/>
                  <a:pt x="3652752" y="5164078"/>
                  <a:pt x="2318921" y="5164078"/>
                </a:cubicBezTo>
                <a:cubicBezTo>
                  <a:pt x="2270418" y="5164078"/>
                  <a:pt x="2216524" y="5164078"/>
                  <a:pt x="2173411" y="5158690"/>
                </a:cubicBezTo>
                <a:lnTo>
                  <a:pt x="2173411" y="5164078"/>
                </a:lnTo>
                <a:lnTo>
                  <a:pt x="444904" y="5164078"/>
                </a:lnTo>
                <a:lnTo>
                  <a:pt x="444904" y="2665278"/>
                </a:lnTo>
                <a:lnTo>
                  <a:pt x="12268" y="2665278"/>
                </a:lnTo>
                <a:lnTo>
                  <a:pt x="12268" y="472277"/>
                </a:lnTo>
                <a:lnTo>
                  <a:pt x="8768" y="472277"/>
                </a:lnTo>
                <a:cubicBezTo>
                  <a:pt x="12268" y="426581"/>
                  <a:pt x="12268" y="369456"/>
                  <a:pt x="12268" y="318047"/>
                </a:cubicBezTo>
                <a:cubicBezTo>
                  <a:pt x="12268" y="223796"/>
                  <a:pt x="9341" y="130637"/>
                  <a:pt x="3628" y="38804"/>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21" name="Text Placeholder 32">
            <a:extLst>
              <a:ext uri="{FF2B5EF4-FFF2-40B4-BE49-F238E27FC236}">
                <a16:creationId xmlns:a16="http://schemas.microsoft.com/office/drawing/2014/main" id="{3A02FEBC-177F-3743-3AC8-E72E07841628}"/>
              </a:ext>
            </a:extLst>
          </p:cNvPr>
          <p:cNvSpPr>
            <a:spLocks noGrp="1"/>
          </p:cNvSpPr>
          <p:nvPr>
            <p:ph type="body" sz="quarter" idx="40" hasCustomPrompt="1"/>
          </p:nvPr>
        </p:nvSpPr>
        <p:spPr>
          <a:xfrm>
            <a:off x="4154769" y="5838905"/>
            <a:ext cx="3253308" cy="137803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endParaRPr lang="en-US" dirty="0"/>
          </a:p>
        </p:txBody>
      </p:sp>
      <p:sp>
        <p:nvSpPr>
          <p:cNvPr id="4" name="Slide Number Placeholder 5">
            <a:extLst>
              <a:ext uri="{FF2B5EF4-FFF2-40B4-BE49-F238E27FC236}">
                <a16:creationId xmlns:a16="http://schemas.microsoft.com/office/drawing/2014/main" id="{B7FDA9A1-CF5C-B13B-9206-EE5FD37A9B5F}"/>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2F1F3D77-B244-6BA2-41E5-138C6453235C}"/>
              </a:ext>
            </a:extLst>
          </p:cNvPr>
          <p:cNvSpPr>
            <a:spLocks noGrp="1"/>
          </p:cNvSpPr>
          <p:nvPr>
            <p:ph type="body" sz="quarter" idx="65" hasCustomPrompt="1"/>
          </p:nvPr>
        </p:nvSpPr>
        <p:spPr>
          <a:xfrm rot="16200000">
            <a:off x="-1267411" y="92016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132732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 Photo 0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2C8DA8-FBE0-992F-0691-0B4A5D87F4DA}"/>
              </a:ext>
            </a:extLst>
          </p:cNvPr>
          <p:cNvSpPr/>
          <p:nvPr userDrawn="1"/>
        </p:nvSpPr>
        <p:spPr>
          <a:xfrm>
            <a:off x="6943515" y="10202295"/>
            <a:ext cx="832060" cy="155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bject 3">
            <a:extLst>
              <a:ext uri="{FF2B5EF4-FFF2-40B4-BE49-F238E27FC236}">
                <a16:creationId xmlns:a16="http://schemas.microsoft.com/office/drawing/2014/main" id="{43A7CF93-E2D1-D340-774D-072E94F65BEF}"/>
              </a:ext>
            </a:extLst>
          </p:cNvPr>
          <p:cNvSpPr/>
          <p:nvPr userDrawn="1"/>
        </p:nvSpPr>
        <p:spPr>
          <a:xfrm>
            <a:off x="4852458" y="97498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6" name="Freeform 15">
            <a:extLst>
              <a:ext uri="{FF2B5EF4-FFF2-40B4-BE49-F238E27FC236}">
                <a16:creationId xmlns:a16="http://schemas.microsoft.com/office/drawing/2014/main" id="{364E430D-3D81-71F4-C52D-12742B63028D}"/>
              </a:ext>
            </a:extLst>
          </p:cNvPr>
          <p:cNvSpPr/>
          <p:nvPr userDrawn="1"/>
        </p:nvSpPr>
        <p:spPr>
          <a:xfrm rot="16200000">
            <a:off x="178450" y="584653"/>
            <a:ext cx="4487360" cy="484425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Text Placeholder 32">
            <a:extLst>
              <a:ext uri="{FF2B5EF4-FFF2-40B4-BE49-F238E27FC236}">
                <a16:creationId xmlns:a16="http://schemas.microsoft.com/office/drawing/2014/main" id="{D7CF6386-BF86-FC4D-1999-A70FAF736B44}"/>
              </a:ext>
            </a:extLst>
          </p:cNvPr>
          <p:cNvSpPr>
            <a:spLocks noGrp="1"/>
          </p:cNvSpPr>
          <p:nvPr>
            <p:ph type="body" sz="quarter" idx="40" hasCustomPrompt="1"/>
          </p:nvPr>
        </p:nvSpPr>
        <p:spPr>
          <a:xfrm>
            <a:off x="454002" y="1846729"/>
            <a:ext cx="3433786" cy="268941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endParaRPr lang="en-US" dirty="0"/>
          </a:p>
        </p:txBody>
      </p:sp>
      <p:sp>
        <p:nvSpPr>
          <p:cNvPr id="6" name="Picture Placeholder 5">
            <a:extLst>
              <a:ext uri="{FF2B5EF4-FFF2-40B4-BE49-F238E27FC236}">
                <a16:creationId xmlns:a16="http://schemas.microsoft.com/office/drawing/2014/main" id="{95594961-190B-A6F5-C111-4E8797B43D45}"/>
              </a:ext>
            </a:extLst>
          </p:cNvPr>
          <p:cNvSpPr>
            <a:spLocks noGrp="1"/>
          </p:cNvSpPr>
          <p:nvPr>
            <p:ph type="pic" sz="quarter" idx="34"/>
          </p:nvPr>
        </p:nvSpPr>
        <p:spPr>
          <a:xfrm>
            <a:off x="1237195" y="4536141"/>
            <a:ext cx="6560930" cy="5477685"/>
          </a:xfrm>
          <a:custGeom>
            <a:avLst/>
            <a:gdLst>
              <a:gd name="connsiteX0" fmla="*/ 2738207 w 6560930"/>
              <a:gd name="connsiteY0" fmla="*/ 0 h 5477685"/>
              <a:gd name="connsiteX1" fmla="*/ 2892555 w 6560930"/>
              <a:gd name="connsiteY1" fmla="*/ 5716 h 5477685"/>
              <a:gd name="connsiteX2" fmla="*/ 2892555 w 6560930"/>
              <a:gd name="connsiteY2" fmla="*/ 0 h 5477685"/>
              <a:gd name="connsiteX3" fmla="*/ 6560930 w 6560930"/>
              <a:gd name="connsiteY3" fmla="*/ 0 h 5477685"/>
              <a:gd name="connsiteX4" fmla="*/ 6560930 w 6560930"/>
              <a:gd name="connsiteY4" fmla="*/ 5213695 h 5477685"/>
              <a:gd name="connsiteX5" fmla="*/ 3615263 w 6560930"/>
              <a:gd name="connsiteY5" fmla="*/ 5213695 h 5477685"/>
              <a:gd name="connsiteX6" fmla="*/ 3615263 w 6560930"/>
              <a:gd name="connsiteY6" fmla="*/ 5477685 h 5477685"/>
              <a:gd name="connsiteX7" fmla="*/ 2892555 w 6560930"/>
              <a:gd name="connsiteY7" fmla="*/ 5477685 h 5477685"/>
              <a:gd name="connsiteX8" fmla="*/ 2892555 w 6560930"/>
              <a:gd name="connsiteY8" fmla="*/ 5471969 h 5477685"/>
              <a:gd name="connsiteX9" fmla="*/ 2738207 w 6560930"/>
              <a:gd name="connsiteY9" fmla="*/ 5477685 h 5477685"/>
              <a:gd name="connsiteX10" fmla="*/ 0 w 6560930"/>
              <a:gd name="connsiteY10" fmla="*/ 2738842 h 5477685"/>
              <a:gd name="connsiteX11" fmla="*/ 2738207 w 6560930"/>
              <a:gd name="connsiteY11" fmla="*/ 0 h 54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0930" h="5477685">
                <a:moveTo>
                  <a:pt x="2738207" y="0"/>
                </a:moveTo>
                <a:cubicBezTo>
                  <a:pt x="2789655" y="0"/>
                  <a:pt x="2846823" y="0"/>
                  <a:pt x="2892555" y="5716"/>
                </a:cubicBezTo>
                <a:lnTo>
                  <a:pt x="2892555" y="0"/>
                </a:lnTo>
                <a:lnTo>
                  <a:pt x="6560930" y="0"/>
                </a:lnTo>
                <a:lnTo>
                  <a:pt x="6560930" y="5213695"/>
                </a:lnTo>
                <a:lnTo>
                  <a:pt x="3615263" y="5213695"/>
                </a:lnTo>
                <a:lnTo>
                  <a:pt x="3615263" y="5477685"/>
                </a:lnTo>
                <a:lnTo>
                  <a:pt x="2892555" y="5477685"/>
                </a:lnTo>
                <a:lnTo>
                  <a:pt x="2892555" y="5471969"/>
                </a:lnTo>
                <a:cubicBezTo>
                  <a:pt x="2841108" y="5477685"/>
                  <a:pt x="2789655" y="5477685"/>
                  <a:pt x="2738207" y="5477685"/>
                </a:cubicBezTo>
                <a:cubicBezTo>
                  <a:pt x="1223331" y="5477685"/>
                  <a:pt x="0" y="4254069"/>
                  <a:pt x="0" y="2738842"/>
                </a:cubicBezTo>
                <a:cubicBezTo>
                  <a:pt x="0" y="1223618"/>
                  <a:pt x="1229051" y="0"/>
                  <a:pt x="2738207"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2" name="Slide Number Placeholder 5">
            <a:extLst>
              <a:ext uri="{FF2B5EF4-FFF2-40B4-BE49-F238E27FC236}">
                <a16:creationId xmlns:a16="http://schemas.microsoft.com/office/drawing/2014/main" id="{02C98458-E4B0-E9A7-6D0E-0EF4738D8E2E}"/>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2C34F514-44B9-59F0-65C4-0697029087A4}"/>
              </a:ext>
            </a:extLst>
          </p:cNvPr>
          <p:cNvSpPr>
            <a:spLocks noGrp="1"/>
          </p:cNvSpPr>
          <p:nvPr>
            <p:ph type="body" sz="quarter" idx="65" hasCustomPrompt="1"/>
          </p:nvPr>
        </p:nvSpPr>
        <p:spPr>
          <a:xfrm>
            <a:off x="4858468" y="97498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13941435"/>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 Photo 03">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A93CF861-33F6-F59A-073C-F8F10A03EB76}"/>
              </a:ext>
            </a:extLst>
          </p:cNvPr>
          <p:cNvSpPr/>
          <p:nvPr userDrawn="1"/>
        </p:nvSpPr>
        <p:spPr>
          <a:xfrm rot="16200000">
            <a:off x="-427893" y="920161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4EA79AB5-2380-8963-B70F-68BEE56DA2F4}"/>
              </a:ext>
            </a:extLst>
          </p:cNvPr>
          <p:cNvSpPr/>
          <p:nvPr userDrawn="1"/>
        </p:nvSpPr>
        <p:spPr>
          <a:xfrm>
            <a:off x="540230"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Picture Placeholder 5">
            <a:extLst>
              <a:ext uri="{FF2B5EF4-FFF2-40B4-BE49-F238E27FC236}">
                <a16:creationId xmlns:a16="http://schemas.microsoft.com/office/drawing/2014/main" id="{FCFA72D3-ED8B-BF5B-DDD5-EB46CC9940F3}"/>
              </a:ext>
            </a:extLst>
          </p:cNvPr>
          <p:cNvSpPr>
            <a:spLocks noGrp="1"/>
          </p:cNvSpPr>
          <p:nvPr>
            <p:ph type="pic" sz="quarter" idx="10"/>
          </p:nvPr>
        </p:nvSpPr>
        <p:spPr>
          <a:xfrm>
            <a:off x="1051973" y="4813875"/>
            <a:ext cx="5671628" cy="6093838"/>
          </a:xfrm>
          <a:custGeom>
            <a:avLst/>
            <a:gdLst>
              <a:gd name="connsiteX0" fmla="*/ 2835814 w 5671628"/>
              <a:gd name="connsiteY0" fmla="*/ 0 h 6093838"/>
              <a:gd name="connsiteX1" fmla="*/ 5671628 w 5671628"/>
              <a:gd name="connsiteY1" fmla="*/ 2835158 h 6093838"/>
              <a:gd name="connsiteX2" fmla="*/ 5665710 w 5671628"/>
              <a:gd name="connsiteY2" fmla="*/ 2994969 h 6093838"/>
              <a:gd name="connsiteX3" fmla="*/ 5671628 w 5671628"/>
              <a:gd name="connsiteY3" fmla="*/ 2994969 h 6093838"/>
              <a:gd name="connsiteX4" fmla="*/ 5671628 w 5671628"/>
              <a:gd name="connsiteY4" fmla="*/ 6093838 h 6093838"/>
              <a:gd name="connsiteX5" fmla="*/ 226190 w 5671628"/>
              <a:gd name="connsiteY5" fmla="*/ 6093838 h 6093838"/>
              <a:gd name="connsiteX6" fmla="*/ 226190 w 5671628"/>
              <a:gd name="connsiteY6" fmla="*/ 3134142 h 6093838"/>
              <a:gd name="connsiteX7" fmla="*/ 0 w 5671628"/>
              <a:gd name="connsiteY7" fmla="*/ 3134142 h 6093838"/>
              <a:gd name="connsiteX8" fmla="*/ 0 w 5671628"/>
              <a:gd name="connsiteY8" fmla="*/ 2994969 h 6093838"/>
              <a:gd name="connsiteX9" fmla="*/ 5919 w 5671628"/>
              <a:gd name="connsiteY9" fmla="*/ 2994969 h 6093838"/>
              <a:gd name="connsiteX10" fmla="*/ 0 w 5671628"/>
              <a:gd name="connsiteY10" fmla="*/ 2835158 h 6093838"/>
              <a:gd name="connsiteX11" fmla="*/ 2835814 w 5671628"/>
              <a:gd name="connsiteY11" fmla="*/ 0 h 609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71628" h="6093838">
                <a:moveTo>
                  <a:pt x="2835814" y="0"/>
                </a:moveTo>
                <a:cubicBezTo>
                  <a:pt x="4404687" y="0"/>
                  <a:pt x="5671628" y="1272567"/>
                  <a:pt x="5671628" y="2835158"/>
                </a:cubicBezTo>
                <a:cubicBezTo>
                  <a:pt x="5671628" y="2888427"/>
                  <a:pt x="5671628" y="2947618"/>
                  <a:pt x="5665710" y="2994969"/>
                </a:cubicBezTo>
                <a:lnTo>
                  <a:pt x="5671628" y="2994969"/>
                </a:lnTo>
                <a:lnTo>
                  <a:pt x="5671628" y="6093838"/>
                </a:lnTo>
                <a:lnTo>
                  <a:pt x="226190" y="6093838"/>
                </a:lnTo>
                <a:lnTo>
                  <a:pt x="226190" y="3134142"/>
                </a:lnTo>
                <a:lnTo>
                  <a:pt x="0" y="3134142"/>
                </a:lnTo>
                <a:lnTo>
                  <a:pt x="0" y="2994969"/>
                </a:lnTo>
                <a:lnTo>
                  <a:pt x="5919" y="2994969"/>
                </a:lnTo>
                <a:cubicBezTo>
                  <a:pt x="0" y="2941700"/>
                  <a:pt x="0" y="2888427"/>
                  <a:pt x="0" y="2835158"/>
                </a:cubicBezTo>
                <a:cubicBezTo>
                  <a:pt x="0" y="1266645"/>
                  <a:pt x="1266938" y="0"/>
                  <a:pt x="2835814"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1" name="Text Placeholder 32">
            <a:extLst>
              <a:ext uri="{FF2B5EF4-FFF2-40B4-BE49-F238E27FC236}">
                <a16:creationId xmlns:a16="http://schemas.microsoft.com/office/drawing/2014/main" id="{62308B66-49FE-F098-6899-4808E6113570}"/>
              </a:ext>
            </a:extLst>
          </p:cNvPr>
          <p:cNvSpPr>
            <a:spLocks noGrp="1"/>
          </p:cNvSpPr>
          <p:nvPr>
            <p:ph type="body" sz="quarter" idx="40" hasCustomPrompt="1"/>
          </p:nvPr>
        </p:nvSpPr>
        <p:spPr>
          <a:xfrm>
            <a:off x="938024" y="1062232"/>
            <a:ext cx="4458657" cy="268941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endParaRPr lang="en-US" dirty="0"/>
          </a:p>
        </p:txBody>
      </p:sp>
      <p:sp>
        <p:nvSpPr>
          <p:cNvPr id="3" name="Slide Number Placeholder 5">
            <a:extLst>
              <a:ext uri="{FF2B5EF4-FFF2-40B4-BE49-F238E27FC236}">
                <a16:creationId xmlns:a16="http://schemas.microsoft.com/office/drawing/2014/main" id="{63C8A548-9525-88AC-52FF-2E5BB7A6C5C2}"/>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E211BCC7-EE6C-858B-F0A3-524C12895C78}"/>
              </a:ext>
            </a:extLst>
          </p:cNvPr>
          <p:cNvSpPr>
            <a:spLocks noGrp="1"/>
          </p:cNvSpPr>
          <p:nvPr>
            <p:ph type="body" sz="quarter" idx="65" hasCustomPrompt="1"/>
          </p:nvPr>
        </p:nvSpPr>
        <p:spPr>
          <a:xfrm rot="16200000">
            <a:off x="-421883" y="92016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31559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age 2">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B29E84A-2799-917D-3275-1738AD6F86EA}"/>
              </a:ext>
            </a:extLst>
          </p:cNvPr>
          <p:cNvSpPr/>
          <p:nvPr userDrawn="1"/>
        </p:nvSpPr>
        <p:spPr>
          <a:xfrm rot="16200000">
            <a:off x="5288995" y="9195193"/>
            <a:ext cx="297258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3184798"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D"/>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object 3">
            <a:extLst>
              <a:ext uri="{FF2B5EF4-FFF2-40B4-BE49-F238E27FC236}">
                <a16:creationId xmlns:a16="http://schemas.microsoft.com/office/drawing/2014/main" id="{C2F2CA2F-7C9A-0C44-FDF1-7D541FBCEAB9}"/>
              </a:ext>
            </a:extLst>
          </p:cNvPr>
          <p:cNvSpPr/>
          <p:nvPr userDrawn="1"/>
        </p:nvSpPr>
        <p:spPr>
          <a:xfrm rot="16200000">
            <a:off x="1985221"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2" name="Picture Placeholder 21">
            <a:extLst>
              <a:ext uri="{FF2B5EF4-FFF2-40B4-BE49-F238E27FC236}">
                <a16:creationId xmlns:a16="http://schemas.microsoft.com/office/drawing/2014/main" id="{DB06D2A0-4B84-E001-39E9-20A3B12363B4}"/>
              </a:ext>
            </a:extLst>
          </p:cNvPr>
          <p:cNvSpPr>
            <a:spLocks noGrp="1"/>
          </p:cNvSpPr>
          <p:nvPr>
            <p:ph type="pic" sz="quarter" idx="10"/>
          </p:nvPr>
        </p:nvSpPr>
        <p:spPr>
          <a:xfrm>
            <a:off x="252083" y="0"/>
            <a:ext cx="3184799" cy="3351974"/>
          </a:xfrm>
          <a:custGeom>
            <a:avLst/>
            <a:gdLst>
              <a:gd name="connsiteX0" fmla="*/ 0 w 3184799"/>
              <a:gd name="connsiteY0" fmla="*/ 0 h 3351974"/>
              <a:gd name="connsiteX1" fmla="*/ 3184799 w 3184799"/>
              <a:gd name="connsiteY1" fmla="*/ 0 h 3351974"/>
              <a:gd name="connsiteX2" fmla="*/ 3184799 w 3184799"/>
              <a:gd name="connsiteY2" fmla="*/ 30 h 3351974"/>
              <a:gd name="connsiteX3" fmla="*/ 2995870 w 3184799"/>
              <a:gd name="connsiteY3" fmla="*/ 30 h 3351974"/>
              <a:gd name="connsiteX4" fmla="*/ 2995870 w 3184799"/>
              <a:gd name="connsiteY4" fmla="*/ 18221 h 3351974"/>
              <a:gd name="connsiteX5" fmla="*/ 2995869 w 3184799"/>
              <a:gd name="connsiteY5" fmla="*/ 18221 h 3351974"/>
              <a:gd name="connsiteX6" fmla="*/ 2995869 w 3184799"/>
              <a:gd name="connsiteY6" fmla="*/ 2977917 h 3351974"/>
              <a:gd name="connsiteX7" fmla="*/ 3184799 w 3184799"/>
              <a:gd name="connsiteY7" fmla="*/ 2977917 h 3351974"/>
              <a:gd name="connsiteX8" fmla="*/ 3184799 w 3184799"/>
              <a:gd name="connsiteY8" fmla="*/ 3351974 h 3351974"/>
              <a:gd name="connsiteX9" fmla="*/ 0 w 3184799"/>
              <a:gd name="connsiteY9"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99" h="3351974">
                <a:moveTo>
                  <a:pt x="0" y="0"/>
                </a:moveTo>
                <a:lnTo>
                  <a:pt x="3184799" y="0"/>
                </a:lnTo>
                <a:lnTo>
                  <a:pt x="3184799" y="30"/>
                </a:lnTo>
                <a:lnTo>
                  <a:pt x="2995870" y="30"/>
                </a:lnTo>
                <a:lnTo>
                  <a:pt x="2995870" y="18221"/>
                </a:lnTo>
                <a:lnTo>
                  <a:pt x="2995869" y="18221"/>
                </a:lnTo>
                <a:lnTo>
                  <a:pt x="2995869" y="2977917"/>
                </a:lnTo>
                <a:lnTo>
                  <a:pt x="3184799" y="2977917"/>
                </a:lnTo>
                <a:lnTo>
                  <a:pt x="3184799"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67584" y="4256503"/>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810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9290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flipV="1">
            <a:off x="252083" y="4161908"/>
            <a:ext cx="3184799" cy="1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4" name="Freeform 3">
            <a:extLst>
              <a:ext uri="{FF2B5EF4-FFF2-40B4-BE49-F238E27FC236}">
                <a16:creationId xmlns:a16="http://schemas.microsoft.com/office/drawing/2014/main" id="{304BC7D8-32F6-0916-16A5-5AA528651211}"/>
              </a:ext>
            </a:extLst>
          </p:cNvPr>
          <p:cNvSpPr/>
          <p:nvPr userDrawn="1"/>
        </p:nvSpPr>
        <p:spPr>
          <a:xfrm rot="10800000">
            <a:off x="3625633" y="2739358"/>
            <a:ext cx="3169299"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Picture Placeholder 4">
            <a:extLst>
              <a:ext uri="{FF2B5EF4-FFF2-40B4-BE49-F238E27FC236}">
                <a16:creationId xmlns:a16="http://schemas.microsoft.com/office/drawing/2014/main" id="{4D710021-5A33-7699-C19B-06D76AA74E5A}"/>
              </a:ext>
            </a:extLst>
          </p:cNvPr>
          <p:cNvSpPr>
            <a:spLocks noGrp="1"/>
          </p:cNvSpPr>
          <p:nvPr>
            <p:ph type="pic" sz="quarter" idx="43"/>
          </p:nvPr>
        </p:nvSpPr>
        <p:spPr>
          <a:xfrm>
            <a:off x="3625635" y="7555739"/>
            <a:ext cx="3164439" cy="3351974"/>
          </a:xfrm>
          <a:custGeom>
            <a:avLst/>
            <a:gdLst>
              <a:gd name="connsiteX0" fmla="*/ 0 w 3164439"/>
              <a:gd name="connsiteY0" fmla="*/ 0 h 3351974"/>
              <a:gd name="connsiteX1" fmla="*/ 3164439 w 3164439"/>
              <a:gd name="connsiteY1" fmla="*/ 0 h 3351974"/>
              <a:gd name="connsiteX2" fmla="*/ 3164439 w 3164439"/>
              <a:gd name="connsiteY2" fmla="*/ 379428 h 3351974"/>
              <a:gd name="connsiteX3" fmla="*/ 2923421 w 3164439"/>
              <a:gd name="connsiteY3" fmla="*/ 379428 h 3351974"/>
              <a:gd name="connsiteX4" fmla="*/ 2923421 w 3164439"/>
              <a:gd name="connsiteY4" fmla="*/ 383444 h 3351974"/>
              <a:gd name="connsiteX5" fmla="*/ 2923421 w 3164439"/>
              <a:gd name="connsiteY5" fmla="*/ 3343140 h 3351974"/>
              <a:gd name="connsiteX6" fmla="*/ 2923421 w 3164439"/>
              <a:gd name="connsiteY6" fmla="*/ 3351974 h 3351974"/>
              <a:gd name="connsiteX7" fmla="*/ 0 w 3164439"/>
              <a:gd name="connsiteY7"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4439" h="3351974">
                <a:moveTo>
                  <a:pt x="0" y="0"/>
                </a:moveTo>
                <a:lnTo>
                  <a:pt x="3164439" y="0"/>
                </a:lnTo>
                <a:lnTo>
                  <a:pt x="3164439" y="379428"/>
                </a:lnTo>
                <a:lnTo>
                  <a:pt x="2923421" y="379428"/>
                </a:lnTo>
                <a:lnTo>
                  <a:pt x="2923421" y="383444"/>
                </a:lnTo>
                <a:lnTo>
                  <a:pt x="2923421" y="3343140"/>
                </a:lnTo>
                <a:lnTo>
                  <a:pt x="2923421"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7" name="Text Placeholder 32">
            <a:extLst>
              <a:ext uri="{FF2B5EF4-FFF2-40B4-BE49-F238E27FC236}">
                <a16:creationId xmlns:a16="http://schemas.microsoft.com/office/drawing/2014/main" id="{859AFA7E-8583-D9EF-AF0E-2AC97B6C080C}"/>
              </a:ext>
            </a:extLst>
          </p:cNvPr>
          <p:cNvSpPr>
            <a:spLocks noGrp="1"/>
          </p:cNvSpPr>
          <p:nvPr>
            <p:ph type="body" sz="quarter" idx="44" hasCustomPrompt="1"/>
          </p:nvPr>
        </p:nvSpPr>
        <p:spPr>
          <a:xfrm>
            <a:off x="3625635" y="4258245"/>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967FAFC7-FE6D-6B70-07F7-23047A2CFC5F}"/>
              </a:ext>
            </a:extLst>
          </p:cNvPr>
          <p:cNvSpPr>
            <a:spLocks noGrp="1"/>
          </p:cNvSpPr>
          <p:nvPr>
            <p:ph type="body" sz="quarter" idx="45" hasCustomPrompt="1"/>
          </p:nvPr>
        </p:nvSpPr>
        <p:spPr>
          <a:xfrm>
            <a:off x="3639074" y="368955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9" name="Text Placeholder 32">
            <a:extLst>
              <a:ext uri="{FF2B5EF4-FFF2-40B4-BE49-F238E27FC236}">
                <a16:creationId xmlns:a16="http://schemas.microsoft.com/office/drawing/2014/main" id="{686BCDDB-DEA1-6C32-2822-BC40964EBE8D}"/>
              </a:ext>
            </a:extLst>
          </p:cNvPr>
          <p:cNvSpPr>
            <a:spLocks noGrp="1"/>
          </p:cNvSpPr>
          <p:nvPr>
            <p:ph type="body" sz="quarter" idx="46" hasCustomPrompt="1"/>
          </p:nvPr>
        </p:nvSpPr>
        <p:spPr>
          <a:xfrm>
            <a:off x="4287073" y="3852396"/>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4D22323D-4453-9E0B-6A51-95B90C1E2728}"/>
              </a:ext>
            </a:extLst>
          </p:cNvPr>
          <p:cNvCxnSpPr>
            <a:cxnSpLocks/>
          </p:cNvCxnSpPr>
          <p:nvPr userDrawn="1"/>
        </p:nvCxnSpPr>
        <p:spPr>
          <a:xfrm>
            <a:off x="3630493" y="4163650"/>
            <a:ext cx="3164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094E6702-C1FB-E7AA-0D92-E695A3D3BDE5}"/>
              </a:ext>
            </a:extLst>
          </p:cNvPr>
          <p:cNvSpPr>
            <a:spLocks noGrp="1"/>
          </p:cNvSpPr>
          <p:nvPr>
            <p:ph type="body" sz="quarter" idx="65" hasCustomPrompt="1"/>
          </p:nvPr>
        </p:nvSpPr>
        <p:spPr>
          <a:xfrm rot="16200000">
            <a:off x="5292001" y="9206819"/>
            <a:ext cx="2972580"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6" name="Text Placeholder 23">
            <a:extLst>
              <a:ext uri="{FF2B5EF4-FFF2-40B4-BE49-F238E27FC236}">
                <a16:creationId xmlns:a16="http://schemas.microsoft.com/office/drawing/2014/main" id="{B7F1F324-0491-0009-10D6-52B2D87CC568}"/>
              </a:ext>
            </a:extLst>
          </p:cNvPr>
          <p:cNvSpPr>
            <a:spLocks noGrp="1"/>
          </p:cNvSpPr>
          <p:nvPr>
            <p:ph type="body" sz="quarter" idx="66" hasCustomPrompt="1"/>
          </p:nvPr>
        </p:nvSpPr>
        <p:spPr>
          <a:xfrm rot="16200000">
            <a:off x="2000326"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 name="Slide Number Placeholder 5">
            <a:extLst>
              <a:ext uri="{FF2B5EF4-FFF2-40B4-BE49-F238E27FC236}">
                <a16:creationId xmlns:a16="http://schemas.microsoft.com/office/drawing/2014/main" id="{100FD883-1CA6-8496-C384-397B345049D0}"/>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959630510"/>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ack Pag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F177C31-7C66-2920-9D22-8F763F2390C8}"/>
              </a:ext>
            </a:extLst>
          </p:cNvPr>
          <p:cNvSpPr/>
          <p:nvPr userDrawn="1"/>
        </p:nvSpPr>
        <p:spPr>
          <a:xfrm rot="5400000" flipH="1">
            <a:off x="1474999" y="2604208"/>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34D7AC9F-9273-D138-CEDD-AC81F938E285}"/>
              </a:ext>
            </a:extLst>
          </p:cNvPr>
          <p:cNvSpPr/>
          <p:nvPr userDrawn="1"/>
        </p:nvSpPr>
        <p:spPr>
          <a:xfrm rot="16200000">
            <a:off x="1948300" y="6030462"/>
            <a:ext cx="665955" cy="4562554"/>
          </a:xfrm>
          <a:custGeom>
            <a:avLst/>
            <a:gdLst>
              <a:gd name="connsiteX0" fmla="*/ 665955 w 665955"/>
              <a:gd name="connsiteY0" fmla="*/ 0 h 4562554"/>
              <a:gd name="connsiteX1" fmla="*/ 665955 w 665955"/>
              <a:gd name="connsiteY1" fmla="*/ 856621 h 4562554"/>
              <a:gd name="connsiteX2" fmla="*/ 665955 w 665955"/>
              <a:gd name="connsiteY2" fmla="*/ 3342493 h 4562554"/>
              <a:gd name="connsiteX3" fmla="*/ 665955 w 665955"/>
              <a:gd name="connsiteY3" fmla="*/ 4199115 h 4562554"/>
              <a:gd name="connsiteX4" fmla="*/ 305610 w 665955"/>
              <a:gd name="connsiteY4" fmla="*/ 4562554 h 4562554"/>
              <a:gd name="connsiteX5" fmla="*/ 0 w 665955"/>
              <a:gd name="connsiteY5" fmla="*/ 4562554 h 4562554"/>
              <a:gd name="connsiteX6" fmla="*/ 0 w 665955"/>
              <a:gd name="connsiteY6" fmla="*/ 3705933 h 4562554"/>
              <a:gd name="connsiteX7" fmla="*/ 0 w 665955"/>
              <a:gd name="connsiteY7" fmla="*/ 856621 h 4562554"/>
              <a:gd name="connsiteX8" fmla="*/ 0 w 665955"/>
              <a:gd name="connsiteY8" fmla="*/ 0 h 456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955" h="4562554">
                <a:moveTo>
                  <a:pt x="665955" y="0"/>
                </a:moveTo>
                <a:lnTo>
                  <a:pt x="665955" y="856621"/>
                </a:lnTo>
                <a:lnTo>
                  <a:pt x="665955" y="3342493"/>
                </a:lnTo>
                <a:lnTo>
                  <a:pt x="665955" y="4199115"/>
                </a:lnTo>
                <a:cubicBezTo>
                  <a:pt x="665955" y="4399237"/>
                  <a:pt x="504028" y="4562554"/>
                  <a:pt x="305610" y="4562554"/>
                </a:cubicBezTo>
                <a:lnTo>
                  <a:pt x="0" y="4562554"/>
                </a:lnTo>
                <a:lnTo>
                  <a:pt x="0" y="3705933"/>
                </a:lnTo>
                <a:lnTo>
                  <a:pt x="0" y="856621"/>
                </a:lnTo>
                <a:lnTo>
                  <a:pt x="0" y="0"/>
                </a:lnTo>
                <a:close/>
              </a:path>
            </a:pathLst>
          </a:custGeom>
          <a:solidFill>
            <a:srgbClr val="FBA63D"/>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Text Placeholder 23">
            <a:extLst>
              <a:ext uri="{FF2B5EF4-FFF2-40B4-BE49-F238E27FC236}">
                <a16:creationId xmlns:a16="http://schemas.microsoft.com/office/drawing/2014/main" id="{1AFD8494-449B-C0DC-5F25-5727FA7573FD}"/>
              </a:ext>
            </a:extLst>
          </p:cNvPr>
          <p:cNvSpPr>
            <a:spLocks noGrp="1"/>
          </p:cNvSpPr>
          <p:nvPr>
            <p:ph type="body" sz="quarter" idx="44" hasCustomPrompt="1"/>
          </p:nvPr>
        </p:nvSpPr>
        <p:spPr>
          <a:xfrm>
            <a:off x="533518" y="8094989"/>
            <a:ext cx="2846623" cy="469580"/>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sp>
        <p:nvSpPr>
          <p:cNvPr id="10" name="Text Placeholder 23">
            <a:extLst>
              <a:ext uri="{FF2B5EF4-FFF2-40B4-BE49-F238E27FC236}">
                <a16:creationId xmlns:a16="http://schemas.microsoft.com/office/drawing/2014/main" id="{CE4E2204-1812-C86B-6A15-81DA5A793A48}"/>
              </a:ext>
            </a:extLst>
          </p:cNvPr>
          <p:cNvSpPr>
            <a:spLocks noGrp="1"/>
          </p:cNvSpPr>
          <p:nvPr>
            <p:ph type="body" sz="quarter" idx="17" hasCustomPrompt="1"/>
          </p:nvPr>
        </p:nvSpPr>
        <p:spPr>
          <a:xfrm>
            <a:off x="4069642" y="7288169"/>
            <a:ext cx="3256950" cy="690592"/>
          </a:xfrm>
          <a:prstGeom prst="rect">
            <a:avLst/>
          </a:prstGeom>
        </p:spPr>
        <p:txBody>
          <a:bodyPr>
            <a:normAutofit/>
          </a:bodyPr>
          <a:lstStyle>
            <a:lvl1pPr marL="0" indent="0" algn="r">
              <a:buNone/>
              <a:defRPr sz="2200" b="1" i="0">
                <a:solidFill>
                  <a:schemeClr val="bg1"/>
                </a:solidFill>
                <a:latin typeface="Calibri" panose="020F0502020204030204" pitchFamily="34" charset="0"/>
                <a:cs typeface="Calibri" panose="020F0502020204030204" pitchFamily="34" charset="0"/>
              </a:defRPr>
            </a:lvl1pPr>
          </a:lstStyle>
          <a:p>
            <a:pPr lvl="0"/>
            <a:r>
              <a:rPr lang="en-US" dirty="0"/>
              <a:t>follow our journey</a:t>
            </a:r>
          </a:p>
        </p:txBody>
      </p:sp>
      <p:pic>
        <p:nvPicPr>
          <p:cNvPr id="4" name="Picture 3" descr="Co-funded by the European Union logo in png for web usage">
            <a:extLst>
              <a:ext uri="{FF2B5EF4-FFF2-40B4-BE49-F238E27FC236}">
                <a16:creationId xmlns:a16="http://schemas.microsoft.com/office/drawing/2014/main" id="{C749C938-E5F2-831A-C503-13AF902436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16225" y="9609225"/>
            <a:ext cx="1530819" cy="319792"/>
          </a:xfrm>
          <a:prstGeom prst="rect">
            <a:avLst/>
          </a:prstGeom>
          <a:noFill/>
          <a:ln>
            <a:noFill/>
          </a:ln>
        </p:spPr>
      </p:pic>
      <p:sp>
        <p:nvSpPr>
          <p:cNvPr id="5" name="Rectangle 4">
            <a:extLst>
              <a:ext uri="{FF2B5EF4-FFF2-40B4-BE49-F238E27FC236}">
                <a16:creationId xmlns:a16="http://schemas.microsoft.com/office/drawing/2014/main" id="{791F5619-A234-9DA1-4F25-75B16AD0940C}"/>
              </a:ext>
            </a:extLst>
          </p:cNvPr>
          <p:cNvSpPr/>
          <p:nvPr userDrawn="1"/>
        </p:nvSpPr>
        <p:spPr>
          <a:xfrm>
            <a:off x="3316332" y="9462739"/>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7" name="Group 6">
            <a:extLst>
              <a:ext uri="{FF2B5EF4-FFF2-40B4-BE49-F238E27FC236}">
                <a16:creationId xmlns:a16="http://schemas.microsoft.com/office/drawing/2014/main" id="{8E2E9232-B678-5A73-635E-1E75695AE461}"/>
              </a:ext>
            </a:extLst>
          </p:cNvPr>
          <p:cNvGrpSpPr/>
          <p:nvPr userDrawn="1"/>
        </p:nvGrpSpPr>
        <p:grpSpPr>
          <a:xfrm>
            <a:off x="412441" y="9170170"/>
            <a:ext cx="1307461" cy="742180"/>
            <a:chOff x="340586" y="8789227"/>
            <a:chExt cx="1307461" cy="742180"/>
          </a:xfrm>
        </p:grpSpPr>
        <p:sp>
          <p:nvSpPr>
            <p:cNvPr id="8" name="Rectangle 7">
              <a:extLst>
                <a:ext uri="{FF2B5EF4-FFF2-40B4-BE49-F238E27FC236}">
                  <a16:creationId xmlns:a16="http://schemas.microsoft.com/office/drawing/2014/main" id="{6FA545D8-652F-83F8-3659-994745091FA9}"/>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2" name="Picture 11">
              <a:extLst>
                <a:ext uri="{FF2B5EF4-FFF2-40B4-BE49-F238E27FC236}">
                  <a16:creationId xmlns:a16="http://schemas.microsoft.com/office/drawing/2014/main" id="{2C806C20-D521-4EEE-3257-9788886E178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pic>
        <p:nvPicPr>
          <p:cNvPr id="25" name="Picture 24">
            <a:extLst>
              <a:ext uri="{FF2B5EF4-FFF2-40B4-BE49-F238E27FC236}">
                <a16:creationId xmlns:a16="http://schemas.microsoft.com/office/drawing/2014/main" id="{BF176056-E897-23DD-C5E2-9AFD248A2C4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12441" y="354563"/>
            <a:ext cx="2882520" cy="1786177"/>
          </a:xfrm>
          <a:prstGeom prst="rect">
            <a:avLst/>
          </a:prstGeom>
        </p:spPr>
      </p:pic>
      <p:sp>
        <p:nvSpPr>
          <p:cNvPr id="3" name="TextBox 2">
            <a:extLst>
              <a:ext uri="{FF2B5EF4-FFF2-40B4-BE49-F238E27FC236}">
                <a16:creationId xmlns:a16="http://schemas.microsoft.com/office/drawing/2014/main" id="{FDD9F33D-1426-F749-7F5A-EE0ADFE388B2}"/>
              </a:ext>
            </a:extLst>
          </p:cNvPr>
          <p:cNvSpPr txBox="1"/>
          <p:nvPr userDrawn="1"/>
        </p:nvSpPr>
        <p:spPr>
          <a:xfrm>
            <a:off x="3316332" y="10075503"/>
            <a:ext cx="3653507" cy="461665"/>
          </a:xfrm>
          <a:prstGeom prst="rect">
            <a:avLst/>
          </a:prstGeom>
          <a:noFill/>
        </p:spPr>
        <p:txBody>
          <a:bodyPr wrap="square" rtlCol="0">
            <a:spAutoFit/>
          </a:bodyPr>
          <a:lstStyle/>
          <a:p>
            <a:pPr algn="just"/>
            <a:r>
              <a:rPr lang="en-IE" sz="800" dirty="0">
                <a:solidFill>
                  <a:srgbClr val="459597"/>
                </a:solidFill>
                <a:latin typeface="Calibri" panose="020F0502020204030204" pitchFamily="34" charset="0"/>
                <a:ea typeface="Calibri" panose="020F0502020204030204" pitchFamily="34" charset="0"/>
                <a:cs typeface="Calibri" panose="020F0502020204030204" pitchFamily="34" charset="0"/>
              </a:rPr>
              <a:t>* Please be mindful of ink and paper usage by printing only what you need to print, print in greyscale or black and white rather than in colour. Print on both sides of the paper (duplex) and if you can print multiple slides or pages on one page.</a:t>
            </a:r>
          </a:p>
        </p:txBody>
      </p:sp>
    </p:spTree>
    <p:extLst>
      <p:ext uri="{BB962C8B-B14F-4D97-AF65-F5344CB8AC3E}">
        <p14:creationId xmlns:p14="http://schemas.microsoft.com/office/powerpoint/2010/main" val="2715723452"/>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age 3">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B29E84A-2799-917D-3275-1738AD6F86EA}"/>
              </a:ext>
            </a:extLst>
          </p:cNvPr>
          <p:cNvSpPr/>
          <p:nvPr userDrawn="1"/>
        </p:nvSpPr>
        <p:spPr>
          <a:xfrm rot="16200000">
            <a:off x="5288995" y="9195193"/>
            <a:ext cx="297258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3184798"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0B3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object 3">
            <a:extLst>
              <a:ext uri="{FF2B5EF4-FFF2-40B4-BE49-F238E27FC236}">
                <a16:creationId xmlns:a16="http://schemas.microsoft.com/office/drawing/2014/main" id="{C2F2CA2F-7C9A-0C44-FDF1-7D541FBCEAB9}"/>
              </a:ext>
            </a:extLst>
          </p:cNvPr>
          <p:cNvSpPr/>
          <p:nvPr userDrawn="1"/>
        </p:nvSpPr>
        <p:spPr>
          <a:xfrm rot="16200000">
            <a:off x="1985221"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2" name="Picture Placeholder 21">
            <a:extLst>
              <a:ext uri="{FF2B5EF4-FFF2-40B4-BE49-F238E27FC236}">
                <a16:creationId xmlns:a16="http://schemas.microsoft.com/office/drawing/2014/main" id="{DB06D2A0-4B84-E001-39E9-20A3B12363B4}"/>
              </a:ext>
            </a:extLst>
          </p:cNvPr>
          <p:cNvSpPr>
            <a:spLocks noGrp="1"/>
          </p:cNvSpPr>
          <p:nvPr>
            <p:ph type="pic" sz="quarter" idx="10"/>
          </p:nvPr>
        </p:nvSpPr>
        <p:spPr>
          <a:xfrm>
            <a:off x="252083" y="0"/>
            <a:ext cx="3184799" cy="3351974"/>
          </a:xfrm>
          <a:custGeom>
            <a:avLst/>
            <a:gdLst>
              <a:gd name="connsiteX0" fmla="*/ 0 w 3184799"/>
              <a:gd name="connsiteY0" fmla="*/ 0 h 3351974"/>
              <a:gd name="connsiteX1" fmla="*/ 3184799 w 3184799"/>
              <a:gd name="connsiteY1" fmla="*/ 0 h 3351974"/>
              <a:gd name="connsiteX2" fmla="*/ 3184799 w 3184799"/>
              <a:gd name="connsiteY2" fmla="*/ 30 h 3351974"/>
              <a:gd name="connsiteX3" fmla="*/ 2995870 w 3184799"/>
              <a:gd name="connsiteY3" fmla="*/ 30 h 3351974"/>
              <a:gd name="connsiteX4" fmla="*/ 2995870 w 3184799"/>
              <a:gd name="connsiteY4" fmla="*/ 18221 h 3351974"/>
              <a:gd name="connsiteX5" fmla="*/ 2995869 w 3184799"/>
              <a:gd name="connsiteY5" fmla="*/ 18221 h 3351974"/>
              <a:gd name="connsiteX6" fmla="*/ 2995869 w 3184799"/>
              <a:gd name="connsiteY6" fmla="*/ 2977917 h 3351974"/>
              <a:gd name="connsiteX7" fmla="*/ 3184799 w 3184799"/>
              <a:gd name="connsiteY7" fmla="*/ 2977917 h 3351974"/>
              <a:gd name="connsiteX8" fmla="*/ 3184799 w 3184799"/>
              <a:gd name="connsiteY8" fmla="*/ 3351974 h 3351974"/>
              <a:gd name="connsiteX9" fmla="*/ 0 w 3184799"/>
              <a:gd name="connsiteY9"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99" h="3351974">
                <a:moveTo>
                  <a:pt x="0" y="0"/>
                </a:moveTo>
                <a:lnTo>
                  <a:pt x="3184799" y="0"/>
                </a:lnTo>
                <a:lnTo>
                  <a:pt x="3184799" y="30"/>
                </a:lnTo>
                <a:lnTo>
                  <a:pt x="2995870" y="30"/>
                </a:lnTo>
                <a:lnTo>
                  <a:pt x="2995870" y="18221"/>
                </a:lnTo>
                <a:lnTo>
                  <a:pt x="2995869" y="18221"/>
                </a:lnTo>
                <a:lnTo>
                  <a:pt x="2995869" y="2977917"/>
                </a:lnTo>
                <a:lnTo>
                  <a:pt x="3184799" y="2977917"/>
                </a:lnTo>
                <a:lnTo>
                  <a:pt x="3184799"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67584" y="4256503"/>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810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9290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flipV="1">
            <a:off x="252083" y="4161908"/>
            <a:ext cx="3184799" cy="1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4" name="Freeform 3">
            <a:extLst>
              <a:ext uri="{FF2B5EF4-FFF2-40B4-BE49-F238E27FC236}">
                <a16:creationId xmlns:a16="http://schemas.microsoft.com/office/drawing/2014/main" id="{304BC7D8-32F6-0916-16A5-5AA528651211}"/>
              </a:ext>
            </a:extLst>
          </p:cNvPr>
          <p:cNvSpPr/>
          <p:nvPr userDrawn="1"/>
        </p:nvSpPr>
        <p:spPr>
          <a:xfrm rot="10800000">
            <a:off x="3625633" y="2739358"/>
            <a:ext cx="3169299"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Picture Placeholder 4">
            <a:extLst>
              <a:ext uri="{FF2B5EF4-FFF2-40B4-BE49-F238E27FC236}">
                <a16:creationId xmlns:a16="http://schemas.microsoft.com/office/drawing/2014/main" id="{4D710021-5A33-7699-C19B-06D76AA74E5A}"/>
              </a:ext>
            </a:extLst>
          </p:cNvPr>
          <p:cNvSpPr>
            <a:spLocks noGrp="1"/>
          </p:cNvSpPr>
          <p:nvPr>
            <p:ph type="pic" sz="quarter" idx="43"/>
          </p:nvPr>
        </p:nvSpPr>
        <p:spPr>
          <a:xfrm>
            <a:off x="3625635" y="7555739"/>
            <a:ext cx="3164439" cy="3351974"/>
          </a:xfrm>
          <a:custGeom>
            <a:avLst/>
            <a:gdLst>
              <a:gd name="connsiteX0" fmla="*/ 0 w 3164439"/>
              <a:gd name="connsiteY0" fmla="*/ 0 h 3351974"/>
              <a:gd name="connsiteX1" fmla="*/ 3164439 w 3164439"/>
              <a:gd name="connsiteY1" fmla="*/ 0 h 3351974"/>
              <a:gd name="connsiteX2" fmla="*/ 3164439 w 3164439"/>
              <a:gd name="connsiteY2" fmla="*/ 379428 h 3351974"/>
              <a:gd name="connsiteX3" fmla="*/ 2923421 w 3164439"/>
              <a:gd name="connsiteY3" fmla="*/ 379428 h 3351974"/>
              <a:gd name="connsiteX4" fmla="*/ 2923421 w 3164439"/>
              <a:gd name="connsiteY4" fmla="*/ 383444 h 3351974"/>
              <a:gd name="connsiteX5" fmla="*/ 2923421 w 3164439"/>
              <a:gd name="connsiteY5" fmla="*/ 3343140 h 3351974"/>
              <a:gd name="connsiteX6" fmla="*/ 2923421 w 3164439"/>
              <a:gd name="connsiteY6" fmla="*/ 3351974 h 3351974"/>
              <a:gd name="connsiteX7" fmla="*/ 0 w 3164439"/>
              <a:gd name="connsiteY7"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4439" h="3351974">
                <a:moveTo>
                  <a:pt x="0" y="0"/>
                </a:moveTo>
                <a:lnTo>
                  <a:pt x="3164439" y="0"/>
                </a:lnTo>
                <a:lnTo>
                  <a:pt x="3164439" y="379428"/>
                </a:lnTo>
                <a:lnTo>
                  <a:pt x="2923421" y="379428"/>
                </a:lnTo>
                <a:lnTo>
                  <a:pt x="2923421" y="383444"/>
                </a:lnTo>
                <a:lnTo>
                  <a:pt x="2923421" y="3343140"/>
                </a:lnTo>
                <a:lnTo>
                  <a:pt x="2923421"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7" name="Text Placeholder 32">
            <a:extLst>
              <a:ext uri="{FF2B5EF4-FFF2-40B4-BE49-F238E27FC236}">
                <a16:creationId xmlns:a16="http://schemas.microsoft.com/office/drawing/2014/main" id="{859AFA7E-8583-D9EF-AF0E-2AC97B6C080C}"/>
              </a:ext>
            </a:extLst>
          </p:cNvPr>
          <p:cNvSpPr>
            <a:spLocks noGrp="1"/>
          </p:cNvSpPr>
          <p:nvPr>
            <p:ph type="body" sz="quarter" idx="44" hasCustomPrompt="1"/>
          </p:nvPr>
        </p:nvSpPr>
        <p:spPr>
          <a:xfrm>
            <a:off x="3625635" y="4258245"/>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967FAFC7-FE6D-6B70-07F7-23047A2CFC5F}"/>
              </a:ext>
            </a:extLst>
          </p:cNvPr>
          <p:cNvSpPr>
            <a:spLocks noGrp="1"/>
          </p:cNvSpPr>
          <p:nvPr>
            <p:ph type="body" sz="quarter" idx="45" hasCustomPrompt="1"/>
          </p:nvPr>
        </p:nvSpPr>
        <p:spPr>
          <a:xfrm>
            <a:off x="3639074" y="368955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9" name="Text Placeholder 32">
            <a:extLst>
              <a:ext uri="{FF2B5EF4-FFF2-40B4-BE49-F238E27FC236}">
                <a16:creationId xmlns:a16="http://schemas.microsoft.com/office/drawing/2014/main" id="{686BCDDB-DEA1-6C32-2822-BC40964EBE8D}"/>
              </a:ext>
            </a:extLst>
          </p:cNvPr>
          <p:cNvSpPr>
            <a:spLocks noGrp="1"/>
          </p:cNvSpPr>
          <p:nvPr>
            <p:ph type="body" sz="quarter" idx="46" hasCustomPrompt="1"/>
          </p:nvPr>
        </p:nvSpPr>
        <p:spPr>
          <a:xfrm>
            <a:off x="4287073" y="3852396"/>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4D22323D-4453-9E0B-6A51-95B90C1E2728}"/>
              </a:ext>
            </a:extLst>
          </p:cNvPr>
          <p:cNvCxnSpPr>
            <a:cxnSpLocks/>
          </p:cNvCxnSpPr>
          <p:nvPr userDrawn="1"/>
        </p:nvCxnSpPr>
        <p:spPr>
          <a:xfrm>
            <a:off x="3630493" y="4163650"/>
            <a:ext cx="3164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094E6702-C1FB-E7AA-0D92-E695A3D3BDE5}"/>
              </a:ext>
            </a:extLst>
          </p:cNvPr>
          <p:cNvSpPr>
            <a:spLocks noGrp="1"/>
          </p:cNvSpPr>
          <p:nvPr>
            <p:ph type="body" sz="quarter" idx="65" hasCustomPrompt="1"/>
          </p:nvPr>
        </p:nvSpPr>
        <p:spPr>
          <a:xfrm rot="16200000">
            <a:off x="5292001" y="9206819"/>
            <a:ext cx="2972580"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6" name="Text Placeholder 23">
            <a:extLst>
              <a:ext uri="{FF2B5EF4-FFF2-40B4-BE49-F238E27FC236}">
                <a16:creationId xmlns:a16="http://schemas.microsoft.com/office/drawing/2014/main" id="{B7F1F324-0491-0009-10D6-52B2D87CC568}"/>
              </a:ext>
            </a:extLst>
          </p:cNvPr>
          <p:cNvSpPr>
            <a:spLocks noGrp="1"/>
          </p:cNvSpPr>
          <p:nvPr>
            <p:ph type="body" sz="quarter" idx="66" hasCustomPrompt="1"/>
          </p:nvPr>
        </p:nvSpPr>
        <p:spPr>
          <a:xfrm rot="16200000">
            <a:off x="2000326"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 name="Slide Number Placeholder 5">
            <a:extLst>
              <a:ext uri="{FF2B5EF4-FFF2-40B4-BE49-F238E27FC236}">
                <a16:creationId xmlns:a16="http://schemas.microsoft.com/office/drawing/2014/main" id="{100FD883-1CA6-8496-C384-397B345049D0}"/>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335610073"/>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age 4">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B29E84A-2799-917D-3275-1738AD6F86EA}"/>
              </a:ext>
            </a:extLst>
          </p:cNvPr>
          <p:cNvSpPr/>
          <p:nvPr userDrawn="1"/>
        </p:nvSpPr>
        <p:spPr>
          <a:xfrm rot="16200000">
            <a:off x="5288995" y="9195193"/>
            <a:ext cx="297258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3184798"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object 3">
            <a:extLst>
              <a:ext uri="{FF2B5EF4-FFF2-40B4-BE49-F238E27FC236}">
                <a16:creationId xmlns:a16="http://schemas.microsoft.com/office/drawing/2014/main" id="{C2F2CA2F-7C9A-0C44-FDF1-7D541FBCEAB9}"/>
              </a:ext>
            </a:extLst>
          </p:cNvPr>
          <p:cNvSpPr/>
          <p:nvPr userDrawn="1"/>
        </p:nvSpPr>
        <p:spPr>
          <a:xfrm rot="16200000">
            <a:off x="1985221"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2" name="Picture Placeholder 21">
            <a:extLst>
              <a:ext uri="{FF2B5EF4-FFF2-40B4-BE49-F238E27FC236}">
                <a16:creationId xmlns:a16="http://schemas.microsoft.com/office/drawing/2014/main" id="{DB06D2A0-4B84-E001-39E9-20A3B12363B4}"/>
              </a:ext>
            </a:extLst>
          </p:cNvPr>
          <p:cNvSpPr>
            <a:spLocks noGrp="1"/>
          </p:cNvSpPr>
          <p:nvPr>
            <p:ph type="pic" sz="quarter" idx="10"/>
          </p:nvPr>
        </p:nvSpPr>
        <p:spPr>
          <a:xfrm>
            <a:off x="252083" y="0"/>
            <a:ext cx="3184799" cy="3351974"/>
          </a:xfrm>
          <a:custGeom>
            <a:avLst/>
            <a:gdLst>
              <a:gd name="connsiteX0" fmla="*/ 0 w 3184799"/>
              <a:gd name="connsiteY0" fmla="*/ 0 h 3351974"/>
              <a:gd name="connsiteX1" fmla="*/ 3184799 w 3184799"/>
              <a:gd name="connsiteY1" fmla="*/ 0 h 3351974"/>
              <a:gd name="connsiteX2" fmla="*/ 3184799 w 3184799"/>
              <a:gd name="connsiteY2" fmla="*/ 30 h 3351974"/>
              <a:gd name="connsiteX3" fmla="*/ 2995870 w 3184799"/>
              <a:gd name="connsiteY3" fmla="*/ 30 h 3351974"/>
              <a:gd name="connsiteX4" fmla="*/ 2995870 w 3184799"/>
              <a:gd name="connsiteY4" fmla="*/ 18221 h 3351974"/>
              <a:gd name="connsiteX5" fmla="*/ 2995869 w 3184799"/>
              <a:gd name="connsiteY5" fmla="*/ 18221 h 3351974"/>
              <a:gd name="connsiteX6" fmla="*/ 2995869 w 3184799"/>
              <a:gd name="connsiteY6" fmla="*/ 2977917 h 3351974"/>
              <a:gd name="connsiteX7" fmla="*/ 3184799 w 3184799"/>
              <a:gd name="connsiteY7" fmla="*/ 2977917 h 3351974"/>
              <a:gd name="connsiteX8" fmla="*/ 3184799 w 3184799"/>
              <a:gd name="connsiteY8" fmla="*/ 3351974 h 3351974"/>
              <a:gd name="connsiteX9" fmla="*/ 0 w 3184799"/>
              <a:gd name="connsiteY9"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99" h="3351974">
                <a:moveTo>
                  <a:pt x="0" y="0"/>
                </a:moveTo>
                <a:lnTo>
                  <a:pt x="3184799" y="0"/>
                </a:lnTo>
                <a:lnTo>
                  <a:pt x="3184799" y="30"/>
                </a:lnTo>
                <a:lnTo>
                  <a:pt x="2995870" y="30"/>
                </a:lnTo>
                <a:lnTo>
                  <a:pt x="2995870" y="18221"/>
                </a:lnTo>
                <a:lnTo>
                  <a:pt x="2995869" y="18221"/>
                </a:lnTo>
                <a:lnTo>
                  <a:pt x="2995869" y="2977917"/>
                </a:lnTo>
                <a:lnTo>
                  <a:pt x="3184799" y="2977917"/>
                </a:lnTo>
                <a:lnTo>
                  <a:pt x="3184799"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67584" y="4256503"/>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810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9290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flipV="1">
            <a:off x="252083" y="4161908"/>
            <a:ext cx="3184799" cy="1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4" name="Freeform 3">
            <a:extLst>
              <a:ext uri="{FF2B5EF4-FFF2-40B4-BE49-F238E27FC236}">
                <a16:creationId xmlns:a16="http://schemas.microsoft.com/office/drawing/2014/main" id="{304BC7D8-32F6-0916-16A5-5AA528651211}"/>
              </a:ext>
            </a:extLst>
          </p:cNvPr>
          <p:cNvSpPr/>
          <p:nvPr userDrawn="1"/>
        </p:nvSpPr>
        <p:spPr>
          <a:xfrm rot="10800000">
            <a:off x="3625633" y="2739358"/>
            <a:ext cx="3169299"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Picture Placeholder 4">
            <a:extLst>
              <a:ext uri="{FF2B5EF4-FFF2-40B4-BE49-F238E27FC236}">
                <a16:creationId xmlns:a16="http://schemas.microsoft.com/office/drawing/2014/main" id="{4D710021-5A33-7699-C19B-06D76AA74E5A}"/>
              </a:ext>
            </a:extLst>
          </p:cNvPr>
          <p:cNvSpPr>
            <a:spLocks noGrp="1"/>
          </p:cNvSpPr>
          <p:nvPr>
            <p:ph type="pic" sz="quarter" idx="43"/>
          </p:nvPr>
        </p:nvSpPr>
        <p:spPr>
          <a:xfrm>
            <a:off x="3625635" y="7555739"/>
            <a:ext cx="3164439" cy="3351974"/>
          </a:xfrm>
          <a:custGeom>
            <a:avLst/>
            <a:gdLst>
              <a:gd name="connsiteX0" fmla="*/ 0 w 3164439"/>
              <a:gd name="connsiteY0" fmla="*/ 0 h 3351974"/>
              <a:gd name="connsiteX1" fmla="*/ 3164439 w 3164439"/>
              <a:gd name="connsiteY1" fmla="*/ 0 h 3351974"/>
              <a:gd name="connsiteX2" fmla="*/ 3164439 w 3164439"/>
              <a:gd name="connsiteY2" fmla="*/ 379428 h 3351974"/>
              <a:gd name="connsiteX3" fmla="*/ 2923421 w 3164439"/>
              <a:gd name="connsiteY3" fmla="*/ 379428 h 3351974"/>
              <a:gd name="connsiteX4" fmla="*/ 2923421 w 3164439"/>
              <a:gd name="connsiteY4" fmla="*/ 383444 h 3351974"/>
              <a:gd name="connsiteX5" fmla="*/ 2923421 w 3164439"/>
              <a:gd name="connsiteY5" fmla="*/ 3343140 h 3351974"/>
              <a:gd name="connsiteX6" fmla="*/ 2923421 w 3164439"/>
              <a:gd name="connsiteY6" fmla="*/ 3351974 h 3351974"/>
              <a:gd name="connsiteX7" fmla="*/ 0 w 3164439"/>
              <a:gd name="connsiteY7"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4439" h="3351974">
                <a:moveTo>
                  <a:pt x="0" y="0"/>
                </a:moveTo>
                <a:lnTo>
                  <a:pt x="3164439" y="0"/>
                </a:lnTo>
                <a:lnTo>
                  <a:pt x="3164439" y="379428"/>
                </a:lnTo>
                <a:lnTo>
                  <a:pt x="2923421" y="379428"/>
                </a:lnTo>
                <a:lnTo>
                  <a:pt x="2923421" y="383444"/>
                </a:lnTo>
                <a:lnTo>
                  <a:pt x="2923421" y="3343140"/>
                </a:lnTo>
                <a:lnTo>
                  <a:pt x="2923421"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7" name="Text Placeholder 32">
            <a:extLst>
              <a:ext uri="{FF2B5EF4-FFF2-40B4-BE49-F238E27FC236}">
                <a16:creationId xmlns:a16="http://schemas.microsoft.com/office/drawing/2014/main" id="{859AFA7E-8583-D9EF-AF0E-2AC97B6C080C}"/>
              </a:ext>
            </a:extLst>
          </p:cNvPr>
          <p:cNvSpPr>
            <a:spLocks noGrp="1"/>
          </p:cNvSpPr>
          <p:nvPr>
            <p:ph type="body" sz="quarter" idx="44" hasCustomPrompt="1"/>
          </p:nvPr>
        </p:nvSpPr>
        <p:spPr>
          <a:xfrm>
            <a:off x="3625635" y="4258245"/>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967FAFC7-FE6D-6B70-07F7-23047A2CFC5F}"/>
              </a:ext>
            </a:extLst>
          </p:cNvPr>
          <p:cNvSpPr>
            <a:spLocks noGrp="1"/>
          </p:cNvSpPr>
          <p:nvPr>
            <p:ph type="body" sz="quarter" idx="45" hasCustomPrompt="1"/>
          </p:nvPr>
        </p:nvSpPr>
        <p:spPr>
          <a:xfrm>
            <a:off x="3639074" y="368955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9" name="Text Placeholder 32">
            <a:extLst>
              <a:ext uri="{FF2B5EF4-FFF2-40B4-BE49-F238E27FC236}">
                <a16:creationId xmlns:a16="http://schemas.microsoft.com/office/drawing/2014/main" id="{686BCDDB-DEA1-6C32-2822-BC40964EBE8D}"/>
              </a:ext>
            </a:extLst>
          </p:cNvPr>
          <p:cNvSpPr>
            <a:spLocks noGrp="1"/>
          </p:cNvSpPr>
          <p:nvPr>
            <p:ph type="body" sz="quarter" idx="46" hasCustomPrompt="1"/>
          </p:nvPr>
        </p:nvSpPr>
        <p:spPr>
          <a:xfrm>
            <a:off x="4287073" y="3852396"/>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4D22323D-4453-9E0B-6A51-95B90C1E2728}"/>
              </a:ext>
            </a:extLst>
          </p:cNvPr>
          <p:cNvCxnSpPr>
            <a:cxnSpLocks/>
          </p:cNvCxnSpPr>
          <p:nvPr userDrawn="1"/>
        </p:nvCxnSpPr>
        <p:spPr>
          <a:xfrm>
            <a:off x="3630493" y="4163650"/>
            <a:ext cx="3164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094E6702-C1FB-E7AA-0D92-E695A3D3BDE5}"/>
              </a:ext>
            </a:extLst>
          </p:cNvPr>
          <p:cNvSpPr>
            <a:spLocks noGrp="1"/>
          </p:cNvSpPr>
          <p:nvPr>
            <p:ph type="body" sz="quarter" idx="65" hasCustomPrompt="1"/>
          </p:nvPr>
        </p:nvSpPr>
        <p:spPr>
          <a:xfrm rot="16200000">
            <a:off x="5292001" y="9206819"/>
            <a:ext cx="2972580"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6" name="Text Placeholder 23">
            <a:extLst>
              <a:ext uri="{FF2B5EF4-FFF2-40B4-BE49-F238E27FC236}">
                <a16:creationId xmlns:a16="http://schemas.microsoft.com/office/drawing/2014/main" id="{B7F1F324-0491-0009-10D6-52B2D87CC568}"/>
              </a:ext>
            </a:extLst>
          </p:cNvPr>
          <p:cNvSpPr>
            <a:spLocks noGrp="1"/>
          </p:cNvSpPr>
          <p:nvPr>
            <p:ph type="body" sz="quarter" idx="66" hasCustomPrompt="1"/>
          </p:nvPr>
        </p:nvSpPr>
        <p:spPr>
          <a:xfrm rot="16200000">
            <a:off x="2000326"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 name="Slide Number Placeholder 5">
            <a:extLst>
              <a:ext uri="{FF2B5EF4-FFF2-40B4-BE49-F238E27FC236}">
                <a16:creationId xmlns:a16="http://schemas.microsoft.com/office/drawing/2014/main" id="{100FD883-1CA6-8496-C384-397B345049D0}"/>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606671813"/>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FDCCF4-AE43-3073-CE0B-612D7F1C87CB}"/>
              </a:ext>
            </a:extLst>
          </p:cNvPr>
          <p:cNvSpPr/>
          <p:nvPr userDrawn="1"/>
        </p:nvSpPr>
        <p:spPr>
          <a:xfrm>
            <a:off x="7096539" y="10040317"/>
            <a:ext cx="679036" cy="8673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bject 3">
            <a:extLst>
              <a:ext uri="{FF2B5EF4-FFF2-40B4-BE49-F238E27FC236}">
                <a16:creationId xmlns:a16="http://schemas.microsoft.com/office/drawing/2014/main" id="{6161547F-1DDB-A65D-1A30-7A15273340D3}"/>
              </a:ext>
            </a:extLst>
          </p:cNvPr>
          <p:cNvSpPr/>
          <p:nvPr userDrawn="1"/>
        </p:nvSpPr>
        <p:spPr>
          <a:xfrm>
            <a:off x="4797653" y="9587858"/>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252715"/>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Picture Placeholder 6">
            <a:extLst>
              <a:ext uri="{FF2B5EF4-FFF2-40B4-BE49-F238E27FC236}">
                <a16:creationId xmlns:a16="http://schemas.microsoft.com/office/drawing/2014/main" id="{EB6C8D44-8298-0076-A0AD-A6D3896A5DF1}"/>
              </a:ext>
            </a:extLst>
          </p:cNvPr>
          <p:cNvSpPr>
            <a:spLocks noGrp="1"/>
          </p:cNvSpPr>
          <p:nvPr>
            <p:ph type="pic" sz="quarter" idx="17"/>
          </p:nvPr>
        </p:nvSpPr>
        <p:spPr>
          <a:xfrm>
            <a:off x="1539057" y="4997827"/>
            <a:ext cx="6236518" cy="4816261"/>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6236483 w 6236518"/>
              <a:gd name="connsiteY5" fmla="*/ 4816261 h 4816261"/>
              <a:gd name="connsiteX6" fmla="*/ 6236483 w 6236518"/>
              <a:gd name="connsiteY6" fmla="*/ 4590031 h 4816261"/>
              <a:gd name="connsiteX7" fmla="*/ 3258596 w 6236518"/>
              <a:gd name="connsiteY7" fmla="*/ 4590031 h 4816261"/>
              <a:gd name="connsiteX8" fmla="*/ 3258596 w 6236518"/>
              <a:gd name="connsiteY8" fmla="*/ 4816261 h 4816261"/>
              <a:gd name="connsiteX9" fmla="*/ 2543282 w 6236518"/>
              <a:gd name="connsiteY9" fmla="*/ 4816261 h 4816261"/>
              <a:gd name="connsiteX10" fmla="*/ 2543282 w 6236518"/>
              <a:gd name="connsiteY10" fmla="*/ 4811235 h 4816261"/>
              <a:gd name="connsiteX11" fmla="*/ 2407573 w 6236518"/>
              <a:gd name="connsiteY11" fmla="*/ 4816261 h 4816261"/>
              <a:gd name="connsiteX12" fmla="*/ 0 w 6236518"/>
              <a:gd name="connsiteY12" fmla="*/ 2408131 h 4816261"/>
              <a:gd name="connsiteX13" fmla="*/ 2407573 w 6236518"/>
              <a:gd name="connsiteY13"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36518" h="4816261">
                <a:moveTo>
                  <a:pt x="2407573" y="0"/>
                </a:moveTo>
                <a:cubicBezTo>
                  <a:pt x="2452808" y="0"/>
                  <a:pt x="2503073" y="0"/>
                  <a:pt x="2543282" y="5026"/>
                </a:cubicBezTo>
                <a:lnTo>
                  <a:pt x="2543282" y="0"/>
                </a:lnTo>
                <a:lnTo>
                  <a:pt x="6236518" y="0"/>
                </a:lnTo>
                <a:lnTo>
                  <a:pt x="6236518" y="4816261"/>
                </a:lnTo>
                <a:lnTo>
                  <a:pt x="6236483" y="4816261"/>
                </a:lnTo>
                <a:lnTo>
                  <a:pt x="6236483" y="4590031"/>
                </a:lnTo>
                <a:lnTo>
                  <a:pt x="3258596" y="4590031"/>
                </a:lnTo>
                <a:lnTo>
                  <a:pt x="3258596"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1" name="Text Placeholder 3">
            <a:extLst>
              <a:ext uri="{FF2B5EF4-FFF2-40B4-BE49-F238E27FC236}">
                <a16:creationId xmlns:a16="http://schemas.microsoft.com/office/drawing/2014/main" id="{AF9E94E7-B67B-B2C3-08AA-29482999FD98}"/>
              </a:ext>
            </a:extLst>
          </p:cNvPr>
          <p:cNvSpPr>
            <a:spLocks noGrp="1"/>
          </p:cNvSpPr>
          <p:nvPr>
            <p:ph type="body" sz="quarter" idx="14" hasCustomPrompt="1"/>
          </p:nvPr>
        </p:nvSpPr>
        <p:spPr>
          <a:xfrm>
            <a:off x="573496" y="1220938"/>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2" name="Text Placeholder 3">
            <a:extLst>
              <a:ext uri="{FF2B5EF4-FFF2-40B4-BE49-F238E27FC236}">
                <a16:creationId xmlns:a16="http://schemas.microsoft.com/office/drawing/2014/main" id="{3351AD83-CF31-1B28-D435-CC50B873ACD7}"/>
              </a:ext>
            </a:extLst>
          </p:cNvPr>
          <p:cNvSpPr>
            <a:spLocks noGrp="1"/>
          </p:cNvSpPr>
          <p:nvPr>
            <p:ph type="body" sz="quarter" idx="15" hasCustomPrompt="1"/>
          </p:nvPr>
        </p:nvSpPr>
        <p:spPr>
          <a:xfrm>
            <a:off x="2198723" y="2729581"/>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divider title</a:t>
            </a:r>
            <a:endParaRPr lang="en-US" dirty="0"/>
          </a:p>
        </p:txBody>
      </p:sp>
      <p:sp>
        <p:nvSpPr>
          <p:cNvPr id="17" name="Freeform 16">
            <a:extLst>
              <a:ext uri="{FF2B5EF4-FFF2-40B4-BE49-F238E27FC236}">
                <a16:creationId xmlns:a16="http://schemas.microsoft.com/office/drawing/2014/main" id="{09C467D8-B7CA-2785-48CF-7AA57B342AD8}"/>
              </a:ext>
            </a:extLst>
          </p:cNvPr>
          <p:cNvSpPr/>
          <p:nvPr userDrawn="1"/>
        </p:nvSpPr>
        <p:spPr>
          <a:xfrm>
            <a:off x="2198723" y="2244631"/>
            <a:ext cx="4068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D"/>
          </a:solidFill>
          <a:ln w="24491" cap="flat">
            <a:solidFill>
              <a:srgbClr val="FBA63D"/>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6ACC6625-EBC3-9D92-F1C9-D6933F9115DF}"/>
              </a:ext>
            </a:extLst>
          </p:cNvPr>
          <p:cNvSpPr>
            <a:spLocks noGrp="1"/>
          </p:cNvSpPr>
          <p:nvPr>
            <p:ph type="body" sz="quarter" idx="66" hasCustomPrompt="1"/>
          </p:nvPr>
        </p:nvSpPr>
        <p:spPr>
          <a:xfrm>
            <a:off x="4812758" y="95969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13852215"/>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FDCCF4-AE43-3073-CE0B-612D7F1C87CB}"/>
              </a:ext>
            </a:extLst>
          </p:cNvPr>
          <p:cNvSpPr/>
          <p:nvPr userDrawn="1"/>
        </p:nvSpPr>
        <p:spPr>
          <a:xfrm>
            <a:off x="7096539" y="8269357"/>
            <a:ext cx="679036" cy="26383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bject 3">
            <a:extLst>
              <a:ext uri="{FF2B5EF4-FFF2-40B4-BE49-F238E27FC236}">
                <a16:creationId xmlns:a16="http://schemas.microsoft.com/office/drawing/2014/main" id="{6161547F-1DDB-A65D-1A30-7A15273340D3}"/>
              </a:ext>
            </a:extLst>
          </p:cNvPr>
          <p:cNvSpPr/>
          <p:nvPr userDrawn="1"/>
        </p:nvSpPr>
        <p:spPr>
          <a:xfrm>
            <a:off x="4797653" y="9587858"/>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252715"/>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Picture Placeholder 6">
            <a:extLst>
              <a:ext uri="{FF2B5EF4-FFF2-40B4-BE49-F238E27FC236}">
                <a16:creationId xmlns:a16="http://schemas.microsoft.com/office/drawing/2014/main" id="{EB6C8D44-8298-0076-A0AD-A6D3896A5DF1}"/>
              </a:ext>
            </a:extLst>
          </p:cNvPr>
          <p:cNvSpPr>
            <a:spLocks noGrp="1"/>
          </p:cNvSpPr>
          <p:nvPr>
            <p:ph type="pic" sz="quarter" idx="17"/>
          </p:nvPr>
        </p:nvSpPr>
        <p:spPr>
          <a:xfrm>
            <a:off x="1539057" y="4997827"/>
            <a:ext cx="6236518" cy="4816261"/>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6236483 w 6236518"/>
              <a:gd name="connsiteY5" fmla="*/ 4816261 h 4816261"/>
              <a:gd name="connsiteX6" fmla="*/ 6236483 w 6236518"/>
              <a:gd name="connsiteY6" fmla="*/ 4590031 h 4816261"/>
              <a:gd name="connsiteX7" fmla="*/ 3258596 w 6236518"/>
              <a:gd name="connsiteY7" fmla="*/ 4590031 h 4816261"/>
              <a:gd name="connsiteX8" fmla="*/ 3258596 w 6236518"/>
              <a:gd name="connsiteY8" fmla="*/ 4816261 h 4816261"/>
              <a:gd name="connsiteX9" fmla="*/ 2543282 w 6236518"/>
              <a:gd name="connsiteY9" fmla="*/ 4816261 h 4816261"/>
              <a:gd name="connsiteX10" fmla="*/ 2543282 w 6236518"/>
              <a:gd name="connsiteY10" fmla="*/ 4811235 h 4816261"/>
              <a:gd name="connsiteX11" fmla="*/ 2407573 w 6236518"/>
              <a:gd name="connsiteY11" fmla="*/ 4816261 h 4816261"/>
              <a:gd name="connsiteX12" fmla="*/ 0 w 6236518"/>
              <a:gd name="connsiteY12" fmla="*/ 2408131 h 4816261"/>
              <a:gd name="connsiteX13" fmla="*/ 2407573 w 6236518"/>
              <a:gd name="connsiteY13"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36518" h="4816261">
                <a:moveTo>
                  <a:pt x="2407573" y="0"/>
                </a:moveTo>
                <a:cubicBezTo>
                  <a:pt x="2452808" y="0"/>
                  <a:pt x="2503073" y="0"/>
                  <a:pt x="2543282" y="5026"/>
                </a:cubicBezTo>
                <a:lnTo>
                  <a:pt x="2543282" y="0"/>
                </a:lnTo>
                <a:lnTo>
                  <a:pt x="6236518" y="0"/>
                </a:lnTo>
                <a:lnTo>
                  <a:pt x="6236518" y="4816261"/>
                </a:lnTo>
                <a:lnTo>
                  <a:pt x="6236483" y="4816261"/>
                </a:lnTo>
                <a:lnTo>
                  <a:pt x="6236483" y="4590031"/>
                </a:lnTo>
                <a:lnTo>
                  <a:pt x="3258596" y="4590031"/>
                </a:lnTo>
                <a:lnTo>
                  <a:pt x="3258596"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1" name="Text Placeholder 3">
            <a:extLst>
              <a:ext uri="{FF2B5EF4-FFF2-40B4-BE49-F238E27FC236}">
                <a16:creationId xmlns:a16="http://schemas.microsoft.com/office/drawing/2014/main" id="{AF9E94E7-B67B-B2C3-08AA-29482999FD98}"/>
              </a:ext>
            </a:extLst>
          </p:cNvPr>
          <p:cNvSpPr>
            <a:spLocks noGrp="1"/>
          </p:cNvSpPr>
          <p:nvPr>
            <p:ph type="body" sz="quarter" idx="14" hasCustomPrompt="1"/>
          </p:nvPr>
        </p:nvSpPr>
        <p:spPr>
          <a:xfrm>
            <a:off x="573496" y="1220938"/>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dirty="0"/>
              <a:t>02</a:t>
            </a:r>
            <a:endParaRPr lang="en-US" dirty="0"/>
          </a:p>
        </p:txBody>
      </p:sp>
      <p:sp>
        <p:nvSpPr>
          <p:cNvPr id="12" name="Text Placeholder 3">
            <a:extLst>
              <a:ext uri="{FF2B5EF4-FFF2-40B4-BE49-F238E27FC236}">
                <a16:creationId xmlns:a16="http://schemas.microsoft.com/office/drawing/2014/main" id="{3351AD83-CF31-1B28-D435-CC50B873ACD7}"/>
              </a:ext>
            </a:extLst>
          </p:cNvPr>
          <p:cNvSpPr>
            <a:spLocks noGrp="1"/>
          </p:cNvSpPr>
          <p:nvPr>
            <p:ph type="body" sz="quarter" idx="15" hasCustomPrompt="1"/>
          </p:nvPr>
        </p:nvSpPr>
        <p:spPr>
          <a:xfrm>
            <a:off x="2198723" y="2729581"/>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divider title</a:t>
            </a:r>
            <a:endParaRPr lang="en-US" dirty="0"/>
          </a:p>
        </p:txBody>
      </p:sp>
      <p:sp>
        <p:nvSpPr>
          <p:cNvPr id="17" name="Freeform 16">
            <a:extLst>
              <a:ext uri="{FF2B5EF4-FFF2-40B4-BE49-F238E27FC236}">
                <a16:creationId xmlns:a16="http://schemas.microsoft.com/office/drawing/2014/main" id="{09C467D8-B7CA-2785-48CF-7AA57B342AD8}"/>
              </a:ext>
            </a:extLst>
          </p:cNvPr>
          <p:cNvSpPr/>
          <p:nvPr userDrawn="1"/>
        </p:nvSpPr>
        <p:spPr>
          <a:xfrm>
            <a:off x="2198723" y="2244631"/>
            <a:ext cx="4068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D"/>
          </a:solidFill>
          <a:ln w="24491" cap="flat">
            <a:solidFill>
              <a:srgbClr val="FBA63D"/>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6ACC6625-EBC3-9D92-F1C9-D6933F9115DF}"/>
              </a:ext>
            </a:extLst>
          </p:cNvPr>
          <p:cNvSpPr>
            <a:spLocks noGrp="1"/>
          </p:cNvSpPr>
          <p:nvPr>
            <p:ph type="body" sz="quarter" idx="66" hasCustomPrompt="1"/>
          </p:nvPr>
        </p:nvSpPr>
        <p:spPr>
          <a:xfrm>
            <a:off x="4812758" y="95969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407314209"/>
      </p:ext>
    </p:extLst>
  </p:cSld>
  <p:clrMapOvr>
    <a:masterClrMapping/>
  </p:clrMapOvr>
  <p:extLst>
    <p:ext uri="{DCECCB84-F9BA-43D5-87BE-67443E8EF086}">
      <p15:sldGuideLst xmlns:p15="http://schemas.microsoft.com/office/powerpoint/2012/main">
        <p15:guide id="1" orient="horz" pos="3436" userDrawn="1">
          <p15:clr>
            <a:srgbClr val="FBAE40"/>
          </p15:clr>
        </p15:guide>
        <p15:guide id="2" pos="244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FDCCF4-AE43-3073-CE0B-612D7F1C87CB}"/>
              </a:ext>
            </a:extLst>
          </p:cNvPr>
          <p:cNvSpPr/>
          <p:nvPr userDrawn="1"/>
        </p:nvSpPr>
        <p:spPr>
          <a:xfrm>
            <a:off x="7096539" y="8269357"/>
            <a:ext cx="679036" cy="26383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bject 3">
            <a:extLst>
              <a:ext uri="{FF2B5EF4-FFF2-40B4-BE49-F238E27FC236}">
                <a16:creationId xmlns:a16="http://schemas.microsoft.com/office/drawing/2014/main" id="{6161547F-1DDB-A65D-1A30-7A15273340D3}"/>
              </a:ext>
            </a:extLst>
          </p:cNvPr>
          <p:cNvSpPr/>
          <p:nvPr userDrawn="1"/>
        </p:nvSpPr>
        <p:spPr>
          <a:xfrm>
            <a:off x="4797653" y="9587858"/>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252715"/>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FBA63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Picture Placeholder 6">
            <a:extLst>
              <a:ext uri="{FF2B5EF4-FFF2-40B4-BE49-F238E27FC236}">
                <a16:creationId xmlns:a16="http://schemas.microsoft.com/office/drawing/2014/main" id="{EB6C8D44-8298-0076-A0AD-A6D3896A5DF1}"/>
              </a:ext>
            </a:extLst>
          </p:cNvPr>
          <p:cNvSpPr>
            <a:spLocks noGrp="1"/>
          </p:cNvSpPr>
          <p:nvPr>
            <p:ph type="pic" sz="quarter" idx="17"/>
          </p:nvPr>
        </p:nvSpPr>
        <p:spPr>
          <a:xfrm>
            <a:off x="1539057" y="4997827"/>
            <a:ext cx="6236518" cy="4816261"/>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6236483 w 6236518"/>
              <a:gd name="connsiteY5" fmla="*/ 4816261 h 4816261"/>
              <a:gd name="connsiteX6" fmla="*/ 6236483 w 6236518"/>
              <a:gd name="connsiteY6" fmla="*/ 4590031 h 4816261"/>
              <a:gd name="connsiteX7" fmla="*/ 3258596 w 6236518"/>
              <a:gd name="connsiteY7" fmla="*/ 4590031 h 4816261"/>
              <a:gd name="connsiteX8" fmla="*/ 3258596 w 6236518"/>
              <a:gd name="connsiteY8" fmla="*/ 4816261 h 4816261"/>
              <a:gd name="connsiteX9" fmla="*/ 2543282 w 6236518"/>
              <a:gd name="connsiteY9" fmla="*/ 4816261 h 4816261"/>
              <a:gd name="connsiteX10" fmla="*/ 2543282 w 6236518"/>
              <a:gd name="connsiteY10" fmla="*/ 4811235 h 4816261"/>
              <a:gd name="connsiteX11" fmla="*/ 2407573 w 6236518"/>
              <a:gd name="connsiteY11" fmla="*/ 4816261 h 4816261"/>
              <a:gd name="connsiteX12" fmla="*/ 0 w 6236518"/>
              <a:gd name="connsiteY12" fmla="*/ 2408131 h 4816261"/>
              <a:gd name="connsiteX13" fmla="*/ 2407573 w 6236518"/>
              <a:gd name="connsiteY13"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36518" h="4816261">
                <a:moveTo>
                  <a:pt x="2407573" y="0"/>
                </a:moveTo>
                <a:cubicBezTo>
                  <a:pt x="2452808" y="0"/>
                  <a:pt x="2503073" y="0"/>
                  <a:pt x="2543282" y="5026"/>
                </a:cubicBezTo>
                <a:lnTo>
                  <a:pt x="2543282" y="0"/>
                </a:lnTo>
                <a:lnTo>
                  <a:pt x="6236518" y="0"/>
                </a:lnTo>
                <a:lnTo>
                  <a:pt x="6236518" y="4816261"/>
                </a:lnTo>
                <a:lnTo>
                  <a:pt x="6236483" y="4816261"/>
                </a:lnTo>
                <a:lnTo>
                  <a:pt x="6236483" y="4590031"/>
                </a:lnTo>
                <a:lnTo>
                  <a:pt x="3258596" y="4590031"/>
                </a:lnTo>
                <a:lnTo>
                  <a:pt x="3258596"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1" name="Text Placeholder 3">
            <a:extLst>
              <a:ext uri="{FF2B5EF4-FFF2-40B4-BE49-F238E27FC236}">
                <a16:creationId xmlns:a16="http://schemas.microsoft.com/office/drawing/2014/main" id="{AF9E94E7-B67B-B2C3-08AA-29482999FD98}"/>
              </a:ext>
            </a:extLst>
          </p:cNvPr>
          <p:cNvSpPr>
            <a:spLocks noGrp="1"/>
          </p:cNvSpPr>
          <p:nvPr>
            <p:ph type="body" sz="quarter" idx="14" hasCustomPrompt="1"/>
          </p:nvPr>
        </p:nvSpPr>
        <p:spPr>
          <a:xfrm>
            <a:off x="573496" y="1220938"/>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dirty="0"/>
              <a:t>03</a:t>
            </a:r>
            <a:endParaRPr lang="en-US" dirty="0"/>
          </a:p>
        </p:txBody>
      </p:sp>
      <p:sp>
        <p:nvSpPr>
          <p:cNvPr id="12" name="Text Placeholder 3">
            <a:extLst>
              <a:ext uri="{FF2B5EF4-FFF2-40B4-BE49-F238E27FC236}">
                <a16:creationId xmlns:a16="http://schemas.microsoft.com/office/drawing/2014/main" id="{3351AD83-CF31-1B28-D435-CC50B873ACD7}"/>
              </a:ext>
            </a:extLst>
          </p:cNvPr>
          <p:cNvSpPr>
            <a:spLocks noGrp="1"/>
          </p:cNvSpPr>
          <p:nvPr>
            <p:ph type="body" sz="quarter" idx="15" hasCustomPrompt="1"/>
          </p:nvPr>
        </p:nvSpPr>
        <p:spPr>
          <a:xfrm>
            <a:off x="2198723" y="2729581"/>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divider title</a:t>
            </a:r>
            <a:endParaRPr lang="en-US" dirty="0"/>
          </a:p>
        </p:txBody>
      </p:sp>
      <p:sp>
        <p:nvSpPr>
          <p:cNvPr id="17" name="Freeform 16">
            <a:extLst>
              <a:ext uri="{FF2B5EF4-FFF2-40B4-BE49-F238E27FC236}">
                <a16:creationId xmlns:a16="http://schemas.microsoft.com/office/drawing/2014/main" id="{09C467D8-B7CA-2785-48CF-7AA57B342AD8}"/>
              </a:ext>
            </a:extLst>
          </p:cNvPr>
          <p:cNvSpPr/>
          <p:nvPr userDrawn="1"/>
        </p:nvSpPr>
        <p:spPr>
          <a:xfrm>
            <a:off x="2198723" y="2244631"/>
            <a:ext cx="4068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6ACC6625-EBC3-9D92-F1C9-D6933F9115DF}"/>
              </a:ext>
            </a:extLst>
          </p:cNvPr>
          <p:cNvSpPr>
            <a:spLocks noGrp="1"/>
          </p:cNvSpPr>
          <p:nvPr>
            <p:ph type="body" sz="quarter" idx="66" hasCustomPrompt="1"/>
          </p:nvPr>
        </p:nvSpPr>
        <p:spPr>
          <a:xfrm>
            <a:off x="4812758" y="95969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26392797"/>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7240156"/>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4" name="Slide Number Placeholder 5">
            <a:extLst>
              <a:ext uri="{FF2B5EF4-FFF2-40B4-BE49-F238E27FC236}">
                <a16:creationId xmlns:a16="http://schemas.microsoft.com/office/drawing/2014/main" id="{D835CA5C-78F0-7D72-9775-AC86D046175D}"/>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477260901"/>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571" y="580737"/>
            <a:ext cx="6706433" cy="210832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571" y="2903673"/>
            <a:ext cx="6706433" cy="69208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571" y="10109836"/>
            <a:ext cx="1749504" cy="580735"/>
          </a:xfrm>
          <a:prstGeom prst="rect">
            <a:avLst/>
          </a:prstGeom>
        </p:spPr>
        <p:txBody>
          <a:bodyPr vert="horz" lIns="91440" tIns="45720" rIns="91440" bIns="45720" rtlCol="0" anchor="ctr"/>
          <a:lstStyle>
            <a:lvl1pPr algn="l">
              <a:defRPr sz="1020">
                <a:solidFill>
                  <a:schemeClr val="tx1">
                    <a:tint val="75000"/>
                  </a:schemeClr>
                </a:solidFill>
              </a:defRPr>
            </a:lvl1pPr>
          </a:lstStyle>
          <a:p>
            <a:endParaRPr lang="fr-CA" dirty="0"/>
          </a:p>
        </p:txBody>
      </p:sp>
      <p:sp>
        <p:nvSpPr>
          <p:cNvPr id="5" name="Footer Placeholder 4"/>
          <p:cNvSpPr>
            <a:spLocks noGrp="1"/>
          </p:cNvSpPr>
          <p:nvPr>
            <p:ph type="ftr" sz="quarter" idx="3"/>
          </p:nvPr>
        </p:nvSpPr>
        <p:spPr>
          <a:xfrm>
            <a:off x="2575659" y="10109836"/>
            <a:ext cx="2624257" cy="580735"/>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fr-CA" dirty="0"/>
          </a:p>
        </p:txBody>
      </p:sp>
      <p:cxnSp>
        <p:nvCxnSpPr>
          <p:cNvPr id="9" name="Straight Connector 8">
            <a:extLst>
              <a:ext uri="{FF2B5EF4-FFF2-40B4-BE49-F238E27FC236}">
                <a16:creationId xmlns:a16="http://schemas.microsoft.com/office/drawing/2014/main" id="{9178CD9D-3F1D-B244-9364-F0BA2A13C798}"/>
              </a:ext>
            </a:extLst>
          </p:cNvPr>
          <p:cNvCxnSpPr>
            <a:cxnSpLocks/>
          </p:cNvCxnSpPr>
          <p:nvPr userDrawn="1"/>
        </p:nvCxnSpPr>
        <p:spPr>
          <a:xfrm>
            <a:off x="7382228" y="1046144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E63D1918-905E-2863-E68B-8D03D7198B18}"/>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Rectangle 6">
            <a:extLst>
              <a:ext uri="{FF2B5EF4-FFF2-40B4-BE49-F238E27FC236}">
                <a16:creationId xmlns:a16="http://schemas.microsoft.com/office/drawing/2014/main" id="{3BF7FADD-E48C-4FF4-3E6F-370867308AEB}"/>
              </a:ext>
            </a:extLst>
          </p:cNvPr>
          <p:cNvSpPr/>
          <p:nvPr userDrawn="1"/>
        </p:nvSpPr>
        <p:spPr>
          <a:xfrm rot="16200000">
            <a:off x="4877271" y="769381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922975830"/>
      </p:ext>
    </p:extLst>
  </p:cSld>
  <p:clrMap bg1="lt1" tx1="dk1" bg2="lt2" tx2="dk2" accent1="accent1" accent2="accent2" accent3="accent3" accent4="accent4" accent5="accent5" accent6="accent6" hlink="hlink" folHlink="folHlink"/>
  <p:sldLayoutIdLst>
    <p:sldLayoutId id="2147483993" r:id="rId1"/>
    <p:sldLayoutId id="2147483994" r:id="rId2"/>
    <p:sldLayoutId id="2147484015" r:id="rId3"/>
    <p:sldLayoutId id="2147484016" r:id="rId4"/>
    <p:sldLayoutId id="2147484017" r:id="rId5"/>
    <p:sldLayoutId id="2147484010" r:id="rId6"/>
    <p:sldLayoutId id="2147484018" r:id="rId7"/>
    <p:sldLayoutId id="2147484019" r:id="rId8"/>
    <p:sldLayoutId id="2147484001" r:id="rId9"/>
    <p:sldLayoutId id="2147484012" r:id="rId10"/>
    <p:sldLayoutId id="2147484013" r:id="rId11"/>
    <p:sldLayoutId id="2147484014" r:id="rId12"/>
    <p:sldLayoutId id="2147484011" r:id="rId13"/>
    <p:sldLayoutId id="2147484009" r:id="rId14"/>
    <p:sldLayoutId id="2147483997" r:id="rId15"/>
    <p:sldLayoutId id="2147483998" r:id="rId16"/>
    <p:sldLayoutId id="2147483999" r:id="rId17"/>
    <p:sldLayoutId id="2147484000" r:id="rId18"/>
    <p:sldLayoutId id="2147484002" r:id="rId19"/>
    <p:sldLayoutId id="2147484003" r:id="rId20"/>
    <p:sldLayoutId id="2147484004" r:id="rId21"/>
    <p:sldLayoutId id="2147484020" r:id="rId22"/>
    <p:sldLayoutId id="2147484021" r:id="rId23"/>
    <p:sldLayoutId id="2147484022" r:id="rId24"/>
    <p:sldLayoutId id="2147484023" r:id="rId25"/>
    <p:sldLayoutId id="2147484024" r:id="rId26"/>
    <p:sldLayoutId id="2147484005" r:id="rId27"/>
    <p:sldLayoutId id="2147484006" r:id="rId28"/>
    <p:sldLayoutId id="2147484007" r:id="rId29"/>
    <p:sldLayoutId id="2147484008" r:id="rId3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777514" rtl="0" eaLnBrk="1" latinLnBrk="0" hangingPunct="1">
        <a:lnSpc>
          <a:spcPct val="90000"/>
        </a:lnSpc>
        <a:spcBef>
          <a:spcPct val="0"/>
        </a:spcBef>
        <a:buNone/>
        <a:defRPr sz="3741" kern="1200">
          <a:solidFill>
            <a:schemeClr val="tx1"/>
          </a:solidFill>
          <a:latin typeface="+mj-lt"/>
          <a:ea typeface="+mj-ea"/>
          <a:cs typeface="+mj-cs"/>
        </a:defRPr>
      </a:lvl1pPr>
    </p:titleStyle>
    <p:body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p:bodyStyle>
    <p:otherStyle>
      <a:defPPr>
        <a:defRPr lang="en-US"/>
      </a:defPPr>
      <a:lvl1pPr marL="0" algn="l" defTabSz="777514" rtl="0" eaLnBrk="1" latinLnBrk="0" hangingPunct="1">
        <a:defRPr sz="1531" kern="1200">
          <a:solidFill>
            <a:schemeClr val="tx1"/>
          </a:solidFill>
          <a:latin typeface="+mn-lt"/>
          <a:ea typeface="+mn-ea"/>
          <a:cs typeface="+mn-cs"/>
        </a:defRPr>
      </a:lvl1pPr>
      <a:lvl2pPr marL="388757" algn="l" defTabSz="777514" rtl="0" eaLnBrk="1" latinLnBrk="0" hangingPunct="1">
        <a:defRPr sz="1531" kern="1200">
          <a:solidFill>
            <a:schemeClr val="tx1"/>
          </a:solidFill>
          <a:latin typeface="+mn-lt"/>
          <a:ea typeface="+mn-ea"/>
          <a:cs typeface="+mn-cs"/>
        </a:defRPr>
      </a:lvl2pPr>
      <a:lvl3pPr marL="777514" algn="l" defTabSz="777514" rtl="0" eaLnBrk="1" latinLnBrk="0" hangingPunct="1">
        <a:defRPr sz="1531" kern="1200">
          <a:solidFill>
            <a:schemeClr val="tx1"/>
          </a:solidFill>
          <a:latin typeface="+mn-lt"/>
          <a:ea typeface="+mn-ea"/>
          <a:cs typeface="+mn-cs"/>
        </a:defRPr>
      </a:lvl3pPr>
      <a:lvl4pPr marL="1166271" algn="l" defTabSz="777514" rtl="0" eaLnBrk="1" latinLnBrk="0" hangingPunct="1">
        <a:defRPr sz="1531" kern="1200">
          <a:solidFill>
            <a:schemeClr val="tx1"/>
          </a:solidFill>
          <a:latin typeface="+mn-lt"/>
          <a:ea typeface="+mn-ea"/>
          <a:cs typeface="+mn-cs"/>
        </a:defRPr>
      </a:lvl4pPr>
      <a:lvl5pPr marL="1555029" algn="l" defTabSz="777514" rtl="0" eaLnBrk="1" latinLnBrk="0" hangingPunct="1">
        <a:defRPr sz="1531" kern="1200">
          <a:solidFill>
            <a:schemeClr val="tx1"/>
          </a:solidFill>
          <a:latin typeface="+mn-lt"/>
          <a:ea typeface="+mn-ea"/>
          <a:cs typeface="+mn-cs"/>
        </a:defRPr>
      </a:lvl5pPr>
      <a:lvl6pPr marL="1943786" algn="l" defTabSz="777514" rtl="0" eaLnBrk="1" latinLnBrk="0" hangingPunct="1">
        <a:defRPr sz="1531" kern="1200">
          <a:solidFill>
            <a:schemeClr val="tx1"/>
          </a:solidFill>
          <a:latin typeface="+mn-lt"/>
          <a:ea typeface="+mn-ea"/>
          <a:cs typeface="+mn-cs"/>
        </a:defRPr>
      </a:lvl6pPr>
      <a:lvl7pPr marL="2332543" algn="l" defTabSz="777514" rtl="0" eaLnBrk="1" latinLnBrk="0" hangingPunct="1">
        <a:defRPr sz="1531" kern="1200">
          <a:solidFill>
            <a:schemeClr val="tx1"/>
          </a:solidFill>
          <a:latin typeface="+mn-lt"/>
          <a:ea typeface="+mn-ea"/>
          <a:cs typeface="+mn-cs"/>
        </a:defRPr>
      </a:lvl7pPr>
      <a:lvl8pPr marL="2721300" algn="l" defTabSz="777514" rtl="0" eaLnBrk="1" latinLnBrk="0" hangingPunct="1">
        <a:defRPr sz="1531" kern="1200">
          <a:solidFill>
            <a:schemeClr val="tx1"/>
          </a:solidFill>
          <a:latin typeface="+mn-lt"/>
          <a:ea typeface="+mn-ea"/>
          <a:cs typeface="+mn-cs"/>
        </a:defRPr>
      </a:lvl8pPr>
      <a:lvl9pPr marL="3110057" algn="l" defTabSz="777514" rtl="0" eaLnBrk="1" latinLnBrk="0" hangingPunct="1">
        <a:defRPr sz="15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6.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image" Target="../media/image29.jpg"/><Relationship Id="rId1" Type="http://schemas.openxmlformats.org/officeDocument/2006/relationships/slideLayout" Target="../slideLayouts/slideLayout25.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3.xml"/><Relationship Id="rId5" Type="http://schemas.openxmlformats.org/officeDocument/2006/relationships/image" Target="../media/image39.jpg"/><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22.xml"/><Relationship Id="rId6" Type="http://schemas.openxmlformats.org/officeDocument/2006/relationships/image" Target="../media/image47.jpg"/><Relationship Id="rId5" Type="http://schemas.openxmlformats.org/officeDocument/2006/relationships/image" Target="../media/image46.jpeg"/><Relationship Id="rId4" Type="http://schemas.openxmlformats.org/officeDocument/2006/relationships/image" Target="../media/image45.jpg"/></Relationships>
</file>

<file path=ppt/slides/_rels/slide2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4.xml"/><Relationship Id="rId4" Type="http://schemas.openxmlformats.org/officeDocument/2006/relationships/image" Target="../media/image47.jp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Layout" Target="../slideLayouts/slideLayout30.xml"/><Relationship Id="rId5" Type="http://schemas.openxmlformats.org/officeDocument/2006/relationships/image" Target="../media/image53.sv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3.xml"/><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hyperlink" Target="https://www.failteireland.ie/FailteIreland/media/WebsiteStructure/Documents/2_Develop_Your_Business/Key%20Projects/Taste%20the%20Island/Destination-case-study_Slovenia.pdf.com" TargetMode="Externa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14.xml"/><Relationship Id="rId5" Type="http://schemas.openxmlformats.org/officeDocument/2006/relationships/image" Target="../media/image21.jp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39E33BB-8A74-E9A8-39FB-E517E794E68A}"/>
              </a:ext>
            </a:extLst>
          </p:cNvPr>
          <p:cNvGrpSpPr/>
          <p:nvPr/>
        </p:nvGrpSpPr>
        <p:grpSpPr>
          <a:xfrm>
            <a:off x="375276" y="5897828"/>
            <a:ext cx="1163781" cy="3215730"/>
            <a:chOff x="1127677" y="228112"/>
            <a:chExt cx="3378745" cy="9336067"/>
          </a:xfrm>
          <a:solidFill>
            <a:srgbClr val="FBA63D"/>
          </a:solidFill>
        </p:grpSpPr>
        <p:sp>
          <p:nvSpPr>
            <p:cNvPr id="7" name="Freeform 6">
              <a:extLst>
                <a:ext uri="{FF2B5EF4-FFF2-40B4-BE49-F238E27FC236}">
                  <a16:creationId xmlns:a16="http://schemas.microsoft.com/office/drawing/2014/main" id="{C3994E8C-B159-3495-940A-3DA0837CBC14}"/>
                </a:ext>
              </a:extLst>
            </p:cNvPr>
            <p:cNvSpPr/>
            <p:nvPr/>
          </p:nvSpPr>
          <p:spPr>
            <a:xfrm>
              <a:off x="1143192" y="8497973"/>
              <a:ext cx="1510779" cy="786198"/>
            </a:xfrm>
            <a:custGeom>
              <a:avLst/>
              <a:gdLst>
                <a:gd name="connsiteX0" fmla="*/ 1320776 w 1510779"/>
                <a:gd name="connsiteY0" fmla="*/ 379201 h 786198"/>
                <a:gd name="connsiteX1" fmla="*/ 1315448 w 1510779"/>
                <a:gd name="connsiteY1" fmla="*/ 159359 h 786198"/>
                <a:gd name="connsiteX2" fmla="*/ 1500257 w 1510779"/>
                <a:gd name="connsiteY2" fmla="*/ 139711 h 786198"/>
                <a:gd name="connsiteX3" fmla="*/ 1499587 w 1510779"/>
                <a:gd name="connsiteY3" fmla="*/ 0 h 786198"/>
                <a:gd name="connsiteX4" fmla="*/ 894089 w 1510779"/>
                <a:gd name="connsiteY4" fmla="*/ 17502 h 786198"/>
                <a:gd name="connsiteX5" fmla="*/ 902567 w 1510779"/>
                <a:gd name="connsiteY5" fmla="*/ 279523 h 786198"/>
                <a:gd name="connsiteX6" fmla="*/ 852302 w 1510779"/>
                <a:gd name="connsiteY6" fmla="*/ 286228 h 786198"/>
                <a:gd name="connsiteX7" fmla="*/ 847141 w 1510779"/>
                <a:gd name="connsiteY7" fmla="*/ 273924 h 786198"/>
                <a:gd name="connsiteX8" fmla="*/ 834508 w 1510779"/>
                <a:gd name="connsiteY8" fmla="*/ 13679 h 786198"/>
                <a:gd name="connsiteX9" fmla="*/ 464520 w 1510779"/>
                <a:gd name="connsiteY9" fmla="*/ 28934 h 786198"/>
                <a:gd name="connsiteX10" fmla="*/ 469681 w 1510779"/>
                <a:gd name="connsiteY10" fmla="*/ 41239 h 786198"/>
                <a:gd name="connsiteX11" fmla="*/ 479131 w 1510779"/>
                <a:gd name="connsiteY11" fmla="*/ 259406 h 786198"/>
                <a:gd name="connsiteX12" fmla="*/ 576679 w 1510779"/>
                <a:gd name="connsiteY12" fmla="*/ 261887 h 786198"/>
                <a:gd name="connsiteX13" fmla="*/ 578958 w 1510779"/>
                <a:gd name="connsiteY13" fmla="*/ 497522 h 786198"/>
                <a:gd name="connsiteX14" fmla="*/ 303335 w 1510779"/>
                <a:gd name="connsiteY14" fmla="*/ 473147 h 786198"/>
                <a:gd name="connsiteX15" fmla="*/ 291640 w 1510779"/>
                <a:gd name="connsiteY15" fmla="*/ 19412 h 786198"/>
                <a:gd name="connsiteX16" fmla="*/ 279342 w 1510779"/>
                <a:gd name="connsiteY16" fmla="*/ 24575 h 786198"/>
                <a:gd name="connsiteX17" fmla="*/ 0 w 1510779"/>
                <a:gd name="connsiteY17" fmla="*/ 25951 h 786198"/>
                <a:gd name="connsiteX18" fmla="*/ 13136 w 1510779"/>
                <a:gd name="connsiteY18" fmla="*/ 218401 h 786198"/>
                <a:gd name="connsiteX19" fmla="*/ 110718 w 1510779"/>
                <a:gd name="connsiteY19" fmla="*/ 220882 h 786198"/>
                <a:gd name="connsiteX20" fmla="*/ 107133 w 1510779"/>
                <a:gd name="connsiteY20" fmla="*/ 304467 h 786198"/>
                <a:gd name="connsiteX21" fmla="*/ 3485 w 1510779"/>
                <a:gd name="connsiteY21" fmla="*/ 333469 h 786198"/>
                <a:gd name="connsiteX22" fmla="*/ 18598 w 1510779"/>
                <a:gd name="connsiteY22" fmla="*/ 496114 h 786198"/>
                <a:gd name="connsiteX23" fmla="*/ 23759 w 1510779"/>
                <a:gd name="connsiteY23" fmla="*/ 508418 h 786198"/>
                <a:gd name="connsiteX24" fmla="*/ 114438 w 1510779"/>
                <a:gd name="connsiteY24" fmla="*/ 494538 h 786198"/>
                <a:gd name="connsiteX25" fmla="*/ 113667 w 1510779"/>
                <a:gd name="connsiteY25" fmla="*/ 596261 h 786198"/>
                <a:gd name="connsiteX26" fmla="*/ 16085 w 1510779"/>
                <a:gd name="connsiteY26" fmla="*/ 593713 h 786198"/>
                <a:gd name="connsiteX27" fmla="*/ 29221 w 1510779"/>
                <a:gd name="connsiteY27" fmla="*/ 786198 h 786198"/>
                <a:gd name="connsiteX28" fmla="*/ 870330 w 1510779"/>
                <a:gd name="connsiteY28" fmla="*/ 766349 h 786198"/>
                <a:gd name="connsiteX29" fmla="*/ 865170 w 1510779"/>
                <a:gd name="connsiteY29" fmla="*/ 754044 h 786198"/>
                <a:gd name="connsiteX30" fmla="*/ 857730 w 1510779"/>
                <a:gd name="connsiteY30" fmla="*/ 506105 h 786198"/>
                <a:gd name="connsiteX31" fmla="*/ 1030610 w 1510779"/>
                <a:gd name="connsiteY31" fmla="*/ 515626 h 786198"/>
                <a:gd name="connsiteX32" fmla="*/ 1038049 w 1510779"/>
                <a:gd name="connsiteY32" fmla="*/ 763533 h 786198"/>
                <a:gd name="connsiteX33" fmla="*/ 1510780 w 1510779"/>
                <a:gd name="connsiteY33" fmla="*/ 763130 h 786198"/>
                <a:gd name="connsiteX34" fmla="*/ 1507831 w 1510779"/>
                <a:gd name="connsiteY34" fmla="*/ 387617 h 786198"/>
                <a:gd name="connsiteX35" fmla="*/ 1320776 w 1510779"/>
                <a:gd name="connsiteY35" fmla="*/ 379201 h 78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0779" h="786198">
                  <a:moveTo>
                    <a:pt x="1320776" y="379201"/>
                  </a:moveTo>
                  <a:cubicBezTo>
                    <a:pt x="1327478" y="257227"/>
                    <a:pt x="1325702" y="183946"/>
                    <a:pt x="1315448" y="159359"/>
                  </a:cubicBezTo>
                  <a:cubicBezTo>
                    <a:pt x="1381240" y="170378"/>
                    <a:pt x="1442843" y="163829"/>
                    <a:pt x="1500257" y="139711"/>
                  </a:cubicBezTo>
                  <a:lnTo>
                    <a:pt x="1499587" y="0"/>
                  </a:lnTo>
                  <a:cubicBezTo>
                    <a:pt x="1112386" y="4761"/>
                    <a:pt x="910554" y="10595"/>
                    <a:pt x="894089" y="17502"/>
                  </a:cubicBezTo>
                  <a:cubicBezTo>
                    <a:pt x="895161" y="181252"/>
                    <a:pt x="897987" y="268592"/>
                    <a:pt x="902567" y="279523"/>
                  </a:cubicBezTo>
                  <a:cubicBezTo>
                    <a:pt x="885515" y="277069"/>
                    <a:pt x="868116" y="279391"/>
                    <a:pt x="852302" y="286228"/>
                  </a:cubicBezTo>
                  <a:lnTo>
                    <a:pt x="847141" y="273924"/>
                  </a:lnTo>
                  <a:cubicBezTo>
                    <a:pt x="839099" y="254746"/>
                    <a:pt x="834888" y="167998"/>
                    <a:pt x="834508" y="13679"/>
                  </a:cubicBezTo>
                  <a:cubicBezTo>
                    <a:pt x="612468" y="13545"/>
                    <a:pt x="489139" y="18630"/>
                    <a:pt x="464520" y="28934"/>
                  </a:cubicBezTo>
                  <a:lnTo>
                    <a:pt x="469681" y="41239"/>
                  </a:lnTo>
                  <a:cubicBezTo>
                    <a:pt x="465659" y="161940"/>
                    <a:pt x="468809" y="234662"/>
                    <a:pt x="479131" y="259406"/>
                  </a:cubicBezTo>
                  <a:cubicBezTo>
                    <a:pt x="538444" y="247313"/>
                    <a:pt x="570960" y="248141"/>
                    <a:pt x="576679" y="261887"/>
                  </a:cubicBezTo>
                  <a:lnTo>
                    <a:pt x="578958" y="497522"/>
                  </a:lnTo>
                  <a:cubicBezTo>
                    <a:pt x="405553" y="505882"/>
                    <a:pt x="313679" y="497757"/>
                    <a:pt x="303335" y="473147"/>
                  </a:cubicBezTo>
                  <a:cubicBezTo>
                    <a:pt x="302464" y="187041"/>
                    <a:pt x="298566" y="35796"/>
                    <a:pt x="291640" y="19412"/>
                  </a:cubicBezTo>
                  <a:lnTo>
                    <a:pt x="279342" y="24575"/>
                  </a:lnTo>
                  <a:lnTo>
                    <a:pt x="0" y="25951"/>
                  </a:lnTo>
                  <a:cubicBezTo>
                    <a:pt x="760" y="135073"/>
                    <a:pt x="5138" y="199223"/>
                    <a:pt x="13136" y="218401"/>
                  </a:cubicBezTo>
                  <a:cubicBezTo>
                    <a:pt x="73656" y="209147"/>
                    <a:pt x="106183" y="209974"/>
                    <a:pt x="110718" y="220882"/>
                  </a:cubicBezTo>
                  <a:cubicBezTo>
                    <a:pt x="113768" y="274292"/>
                    <a:pt x="112662" y="302154"/>
                    <a:pt x="107133" y="304467"/>
                  </a:cubicBezTo>
                  <a:cubicBezTo>
                    <a:pt x="79073" y="306590"/>
                    <a:pt x="44524" y="316258"/>
                    <a:pt x="3485" y="333469"/>
                  </a:cubicBezTo>
                  <a:cubicBezTo>
                    <a:pt x="6680" y="425425"/>
                    <a:pt x="11717" y="479640"/>
                    <a:pt x="18598" y="496114"/>
                  </a:cubicBezTo>
                  <a:lnTo>
                    <a:pt x="23759" y="508418"/>
                  </a:lnTo>
                  <a:lnTo>
                    <a:pt x="114438" y="494538"/>
                  </a:lnTo>
                  <a:lnTo>
                    <a:pt x="113667" y="596261"/>
                  </a:lnTo>
                  <a:lnTo>
                    <a:pt x="16085" y="593713"/>
                  </a:lnTo>
                  <a:cubicBezTo>
                    <a:pt x="12265" y="691905"/>
                    <a:pt x="16643" y="756067"/>
                    <a:pt x="29221" y="786198"/>
                  </a:cubicBezTo>
                  <a:cubicBezTo>
                    <a:pt x="385637" y="784589"/>
                    <a:pt x="666007" y="777972"/>
                    <a:pt x="870330" y="766349"/>
                  </a:cubicBezTo>
                  <a:lnTo>
                    <a:pt x="865170" y="754044"/>
                  </a:lnTo>
                  <a:cubicBezTo>
                    <a:pt x="863695" y="596910"/>
                    <a:pt x="861215" y="514264"/>
                    <a:pt x="857730" y="506105"/>
                  </a:cubicBezTo>
                  <a:cubicBezTo>
                    <a:pt x="968404" y="501434"/>
                    <a:pt x="1026030" y="504607"/>
                    <a:pt x="1030610" y="515626"/>
                  </a:cubicBezTo>
                  <a:cubicBezTo>
                    <a:pt x="1028689" y="664446"/>
                    <a:pt x="1031169" y="747082"/>
                    <a:pt x="1038049" y="763533"/>
                  </a:cubicBezTo>
                  <a:lnTo>
                    <a:pt x="1510780" y="763130"/>
                  </a:lnTo>
                  <a:lnTo>
                    <a:pt x="1507831" y="387617"/>
                  </a:lnTo>
                  <a:cubicBezTo>
                    <a:pt x="1390031" y="398346"/>
                    <a:pt x="1327679" y="395540"/>
                    <a:pt x="1320776" y="379201"/>
                  </a:cubicBezTo>
                  <a:close/>
                </a:path>
              </a:pathLst>
            </a:custGeom>
            <a:grpFill/>
            <a:ln w="3349" cap="flat">
              <a:noFill/>
              <a:prstDash val="solid"/>
              <a:miter/>
            </a:ln>
          </p:spPr>
          <p:txBody>
            <a:bodyPr rtlCol="0" anchor="ctr"/>
            <a:lstStyle/>
            <a:p>
              <a:endParaRPr lang="en-GB"/>
            </a:p>
          </p:txBody>
        </p:sp>
        <p:sp>
          <p:nvSpPr>
            <p:cNvPr id="8" name="Freeform 7">
              <a:extLst>
                <a:ext uri="{FF2B5EF4-FFF2-40B4-BE49-F238E27FC236}">
                  <a16:creationId xmlns:a16="http://schemas.microsoft.com/office/drawing/2014/main" id="{776FFED4-B6D0-608C-BCAD-93D577697BD1}"/>
                </a:ext>
              </a:extLst>
            </p:cNvPr>
            <p:cNvSpPr/>
            <p:nvPr/>
          </p:nvSpPr>
          <p:spPr>
            <a:xfrm>
              <a:off x="1127677" y="7652296"/>
              <a:ext cx="1521100" cy="798468"/>
            </a:xfrm>
            <a:custGeom>
              <a:avLst/>
              <a:gdLst>
                <a:gd name="connsiteX0" fmla="*/ 12198 w 1521100"/>
                <a:gd name="connsiteY0" fmla="*/ 621844 h 798468"/>
                <a:gd name="connsiteX1" fmla="*/ 23189 w 1521100"/>
                <a:gd name="connsiteY1" fmla="*/ 786131 h 798468"/>
                <a:gd name="connsiteX2" fmla="*/ 28350 w 1521100"/>
                <a:gd name="connsiteY2" fmla="*/ 798469 h 798468"/>
                <a:gd name="connsiteX3" fmla="*/ 318281 w 1521100"/>
                <a:gd name="connsiteY3" fmla="*/ 787841 h 798468"/>
                <a:gd name="connsiteX4" fmla="*/ 313087 w 1521100"/>
                <a:gd name="connsiteY4" fmla="*/ 775502 h 798468"/>
                <a:gd name="connsiteX5" fmla="*/ 308530 w 1521100"/>
                <a:gd name="connsiteY5" fmla="*/ 304366 h 798468"/>
                <a:gd name="connsiteX6" fmla="*/ 568637 w 1521100"/>
                <a:gd name="connsiteY6" fmla="*/ 291727 h 798468"/>
                <a:gd name="connsiteX7" fmla="*/ 581237 w 1521100"/>
                <a:gd name="connsiteY7" fmla="*/ 551971 h 798468"/>
                <a:gd name="connsiteX8" fmla="*/ 476550 w 1521100"/>
                <a:gd name="connsiteY8" fmla="*/ 566958 h 798468"/>
                <a:gd name="connsiteX9" fmla="*/ 487676 w 1521100"/>
                <a:gd name="connsiteY9" fmla="*/ 789215 h 798468"/>
                <a:gd name="connsiteX10" fmla="*/ 855954 w 1521100"/>
                <a:gd name="connsiteY10" fmla="*/ 769836 h 798468"/>
                <a:gd name="connsiteX11" fmla="*/ 852603 w 1521100"/>
                <a:gd name="connsiteY11" fmla="*/ 761622 h 798468"/>
                <a:gd name="connsiteX12" fmla="*/ 840003 w 1521100"/>
                <a:gd name="connsiteY12" fmla="*/ 501377 h 798468"/>
                <a:gd name="connsiteX13" fmla="*/ 903003 w 1521100"/>
                <a:gd name="connsiteY13" fmla="*/ 513548 h 798468"/>
                <a:gd name="connsiteX14" fmla="*/ 911514 w 1521100"/>
                <a:gd name="connsiteY14" fmla="*/ 775536 h 798468"/>
                <a:gd name="connsiteX15" fmla="*/ 916675 w 1521100"/>
                <a:gd name="connsiteY15" fmla="*/ 787841 h 798468"/>
                <a:gd name="connsiteX16" fmla="*/ 1521101 w 1521100"/>
                <a:gd name="connsiteY16" fmla="*/ 756257 h 798468"/>
                <a:gd name="connsiteX17" fmla="*/ 1517750 w 1521100"/>
                <a:gd name="connsiteY17" fmla="*/ 748043 h 798468"/>
                <a:gd name="connsiteX18" fmla="*/ 1495499 w 1521100"/>
                <a:gd name="connsiteY18" fmla="*/ 602900 h 798468"/>
                <a:gd name="connsiteX19" fmla="*/ 1330159 w 1521100"/>
                <a:gd name="connsiteY19" fmla="*/ 599849 h 798468"/>
                <a:gd name="connsiteX20" fmla="*/ 1327880 w 1521100"/>
                <a:gd name="connsiteY20" fmla="*/ 364248 h 798468"/>
                <a:gd name="connsiteX21" fmla="*/ 1505485 w 1521100"/>
                <a:gd name="connsiteY21" fmla="*/ 362102 h 798468"/>
                <a:gd name="connsiteX22" fmla="*/ 1493656 w 1521100"/>
                <a:gd name="connsiteY22" fmla="*/ 0 h 798468"/>
                <a:gd name="connsiteX23" fmla="*/ 1027862 w 1521100"/>
                <a:gd name="connsiteY23" fmla="*/ 16764 h 798468"/>
                <a:gd name="connsiteX24" fmla="*/ 1015598 w 1521100"/>
                <a:gd name="connsiteY24" fmla="*/ 22262 h 798468"/>
                <a:gd name="connsiteX25" fmla="*/ 1010705 w 1521100"/>
                <a:gd name="connsiteY25" fmla="*/ 275365 h 798468"/>
                <a:gd name="connsiteX26" fmla="*/ 853575 w 1521100"/>
                <a:gd name="connsiteY26" fmla="*/ 268894 h 798468"/>
                <a:gd name="connsiteX27" fmla="*/ 840975 w 1521100"/>
                <a:gd name="connsiteY27" fmla="*/ 8650 h 798468"/>
                <a:gd name="connsiteX28" fmla="*/ 828677 w 1521100"/>
                <a:gd name="connsiteY28" fmla="*/ 13813 h 798468"/>
                <a:gd name="connsiteX29" fmla="*/ 0 w 1521100"/>
                <a:gd name="connsiteY29" fmla="*/ 28465 h 798468"/>
                <a:gd name="connsiteX30" fmla="*/ 7305 w 1521100"/>
                <a:gd name="connsiteY30" fmla="*/ 218535 h 798468"/>
                <a:gd name="connsiteX31" fmla="*/ 108976 w 1521100"/>
                <a:gd name="connsiteY31" fmla="*/ 219306 h 798468"/>
                <a:gd name="connsiteX32" fmla="*/ 106462 w 1521100"/>
                <a:gd name="connsiteY32" fmla="*/ 316906 h 798468"/>
                <a:gd name="connsiteX33" fmla="*/ 10623 w 1521100"/>
                <a:gd name="connsiteY33" fmla="*/ 318516 h 798468"/>
                <a:gd name="connsiteX34" fmla="*/ 17895 w 1521100"/>
                <a:gd name="connsiteY34" fmla="*/ 508586 h 798468"/>
                <a:gd name="connsiteX35" fmla="*/ 102106 w 1521100"/>
                <a:gd name="connsiteY35" fmla="*/ 502215 h 798468"/>
                <a:gd name="connsiteX36" fmla="*/ 107267 w 1521100"/>
                <a:gd name="connsiteY36" fmla="*/ 514521 h 798468"/>
                <a:gd name="connsiteX37" fmla="*/ 117085 w 1521100"/>
                <a:gd name="connsiteY37" fmla="*/ 606990 h 798468"/>
                <a:gd name="connsiteX38" fmla="*/ 12198 w 1521100"/>
                <a:gd name="connsiteY38" fmla="*/ 621844 h 79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21100" h="798468">
                  <a:moveTo>
                    <a:pt x="12198" y="621844"/>
                  </a:moveTo>
                  <a:cubicBezTo>
                    <a:pt x="12667" y="715052"/>
                    <a:pt x="16331" y="769814"/>
                    <a:pt x="23189" y="786131"/>
                  </a:cubicBezTo>
                  <a:lnTo>
                    <a:pt x="28350" y="798469"/>
                  </a:lnTo>
                  <a:lnTo>
                    <a:pt x="318281" y="787841"/>
                  </a:lnTo>
                  <a:lnTo>
                    <a:pt x="313087" y="775502"/>
                  </a:lnTo>
                  <a:cubicBezTo>
                    <a:pt x="302431" y="496862"/>
                    <a:pt x="300912" y="339817"/>
                    <a:pt x="308530" y="304366"/>
                  </a:cubicBezTo>
                  <a:lnTo>
                    <a:pt x="568637" y="291727"/>
                  </a:lnTo>
                  <a:cubicBezTo>
                    <a:pt x="573641" y="457132"/>
                    <a:pt x="577841" y="543880"/>
                    <a:pt x="581237" y="551971"/>
                  </a:cubicBezTo>
                  <a:cubicBezTo>
                    <a:pt x="573038" y="555436"/>
                    <a:pt x="538142" y="560432"/>
                    <a:pt x="476550" y="566958"/>
                  </a:cubicBezTo>
                  <a:cubicBezTo>
                    <a:pt x="477109" y="698835"/>
                    <a:pt x="480817" y="772920"/>
                    <a:pt x="487676" y="789215"/>
                  </a:cubicBezTo>
                  <a:cubicBezTo>
                    <a:pt x="708576" y="786667"/>
                    <a:pt x="831335" y="780207"/>
                    <a:pt x="855954" y="769836"/>
                  </a:cubicBezTo>
                  <a:lnTo>
                    <a:pt x="852603" y="761622"/>
                  </a:lnTo>
                  <a:lnTo>
                    <a:pt x="840003" y="501377"/>
                  </a:lnTo>
                  <a:cubicBezTo>
                    <a:pt x="877446" y="498561"/>
                    <a:pt x="898445" y="502618"/>
                    <a:pt x="903003" y="513548"/>
                  </a:cubicBezTo>
                  <a:cubicBezTo>
                    <a:pt x="900769" y="669051"/>
                    <a:pt x="903606" y="756381"/>
                    <a:pt x="911514" y="775536"/>
                  </a:cubicBezTo>
                  <a:lnTo>
                    <a:pt x="916675" y="787841"/>
                  </a:lnTo>
                  <a:lnTo>
                    <a:pt x="1521101" y="756257"/>
                  </a:lnTo>
                  <a:lnTo>
                    <a:pt x="1517750" y="748043"/>
                  </a:lnTo>
                  <a:cubicBezTo>
                    <a:pt x="1515516" y="681367"/>
                    <a:pt x="1508099" y="632986"/>
                    <a:pt x="1495499" y="602900"/>
                  </a:cubicBezTo>
                  <a:lnTo>
                    <a:pt x="1330159" y="599849"/>
                  </a:lnTo>
                  <a:lnTo>
                    <a:pt x="1327880" y="364248"/>
                  </a:lnTo>
                  <a:cubicBezTo>
                    <a:pt x="1429930" y="369724"/>
                    <a:pt x="1489132" y="369009"/>
                    <a:pt x="1505485" y="362102"/>
                  </a:cubicBezTo>
                  <a:cubicBezTo>
                    <a:pt x="1503251" y="157112"/>
                    <a:pt x="1499308" y="36411"/>
                    <a:pt x="1493656" y="0"/>
                  </a:cubicBezTo>
                  <a:cubicBezTo>
                    <a:pt x="1199569" y="4470"/>
                    <a:pt x="1044305" y="10058"/>
                    <a:pt x="1027862" y="16764"/>
                  </a:cubicBezTo>
                  <a:lnTo>
                    <a:pt x="1015598" y="22262"/>
                  </a:lnTo>
                  <a:cubicBezTo>
                    <a:pt x="1031548" y="182973"/>
                    <a:pt x="1029918" y="267341"/>
                    <a:pt x="1010705" y="275365"/>
                  </a:cubicBezTo>
                  <a:cubicBezTo>
                    <a:pt x="908298" y="276527"/>
                    <a:pt x="855921" y="274371"/>
                    <a:pt x="853575" y="268894"/>
                  </a:cubicBezTo>
                  <a:cubicBezTo>
                    <a:pt x="857864" y="125529"/>
                    <a:pt x="853664" y="38781"/>
                    <a:pt x="840975" y="8650"/>
                  </a:cubicBezTo>
                  <a:lnTo>
                    <a:pt x="828677" y="13813"/>
                  </a:lnTo>
                  <a:lnTo>
                    <a:pt x="0" y="28465"/>
                  </a:lnTo>
                  <a:lnTo>
                    <a:pt x="7305" y="218535"/>
                  </a:lnTo>
                  <a:lnTo>
                    <a:pt x="108976" y="219306"/>
                  </a:lnTo>
                  <a:lnTo>
                    <a:pt x="106462" y="316906"/>
                  </a:lnTo>
                  <a:lnTo>
                    <a:pt x="10623" y="318516"/>
                  </a:lnTo>
                  <a:cubicBezTo>
                    <a:pt x="7428" y="426051"/>
                    <a:pt x="9852" y="489408"/>
                    <a:pt x="17895" y="508586"/>
                  </a:cubicBezTo>
                  <a:cubicBezTo>
                    <a:pt x="57638" y="511223"/>
                    <a:pt x="85708" y="509100"/>
                    <a:pt x="102106" y="502215"/>
                  </a:cubicBezTo>
                  <a:lnTo>
                    <a:pt x="107267" y="514521"/>
                  </a:lnTo>
                  <a:lnTo>
                    <a:pt x="117085" y="606990"/>
                  </a:lnTo>
                  <a:cubicBezTo>
                    <a:pt x="82771" y="601961"/>
                    <a:pt x="47808" y="606912"/>
                    <a:pt x="12198" y="621844"/>
                  </a:cubicBezTo>
                  <a:close/>
                </a:path>
              </a:pathLst>
            </a:custGeom>
            <a:grpFill/>
            <a:ln w="3349" cap="flat">
              <a:noFill/>
              <a:prstDash val="solid"/>
              <a:miter/>
            </a:ln>
          </p:spPr>
          <p:txBody>
            <a:bodyPr rtlCol="0" anchor="ctr"/>
            <a:lstStyle/>
            <a:p>
              <a:endParaRPr lang="en-GB"/>
            </a:p>
          </p:txBody>
        </p:sp>
        <p:sp>
          <p:nvSpPr>
            <p:cNvPr id="10" name="Freeform 9">
              <a:extLst>
                <a:ext uri="{FF2B5EF4-FFF2-40B4-BE49-F238E27FC236}">
                  <a16:creationId xmlns:a16="http://schemas.microsoft.com/office/drawing/2014/main" id="{0CABA6E9-1093-52F2-25F4-C02C538BDBE3}"/>
                </a:ext>
              </a:extLst>
            </p:cNvPr>
            <p:cNvSpPr/>
            <p:nvPr/>
          </p:nvSpPr>
          <p:spPr>
            <a:xfrm>
              <a:off x="1210971" y="228112"/>
              <a:ext cx="3295451" cy="2203886"/>
            </a:xfrm>
            <a:custGeom>
              <a:avLst/>
              <a:gdLst>
                <a:gd name="connsiteX0" fmla="*/ 3225918 w 3295451"/>
                <a:gd name="connsiteY0" fmla="*/ 728609 h 2203886"/>
                <a:gd name="connsiteX1" fmla="*/ 1830380 w 3295451"/>
                <a:gd name="connsiteY1" fmla="*/ 1051 h 2203886"/>
                <a:gd name="connsiteX2" fmla="*/ 715894 w 3295451"/>
                <a:gd name="connsiteY2" fmla="*/ 174223 h 2203886"/>
                <a:gd name="connsiteX3" fmla="*/ 113 w 3295451"/>
                <a:gd name="connsiteY3" fmla="*/ 1160282 h 2203886"/>
                <a:gd name="connsiteX4" fmla="*/ 64453 w 3295451"/>
                <a:gd name="connsiteY4" fmla="*/ 1451976 h 2203886"/>
                <a:gd name="connsiteX5" fmla="*/ 1735647 w 3295451"/>
                <a:gd name="connsiteY5" fmla="*/ 2203808 h 2203886"/>
                <a:gd name="connsiteX6" fmla="*/ 2472874 w 3295451"/>
                <a:gd name="connsiteY6" fmla="*/ 2063359 h 2203886"/>
                <a:gd name="connsiteX7" fmla="*/ 2628797 w 3295451"/>
                <a:gd name="connsiteY7" fmla="*/ 1997912 h 2203886"/>
                <a:gd name="connsiteX8" fmla="*/ 3295452 w 3295451"/>
                <a:gd name="connsiteY8" fmla="*/ 1032540 h 2203886"/>
                <a:gd name="connsiteX9" fmla="*/ 3225918 w 3295451"/>
                <a:gd name="connsiteY9" fmla="*/ 728609 h 2203886"/>
                <a:gd name="connsiteX10" fmla="*/ 2601352 w 3295451"/>
                <a:gd name="connsiteY10" fmla="*/ 1632859 h 2203886"/>
                <a:gd name="connsiteX11" fmla="*/ 2398280 w 3295451"/>
                <a:gd name="connsiteY11" fmla="*/ 1747055 h 2203886"/>
                <a:gd name="connsiteX12" fmla="*/ 1653513 w 3295451"/>
                <a:gd name="connsiteY12" fmla="*/ 1639565 h 2203886"/>
                <a:gd name="connsiteX13" fmla="*/ 1487402 w 3295451"/>
                <a:gd name="connsiteY13" fmla="*/ 1738271 h 2203886"/>
                <a:gd name="connsiteX14" fmla="*/ 1438309 w 3295451"/>
                <a:gd name="connsiteY14" fmla="*/ 1758924 h 2203886"/>
                <a:gd name="connsiteX15" fmla="*/ 613955 w 3295451"/>
                <a:gd name="connsiteY15" fmla="*/ 1588300 h 2203886"/>
                <a:gd name="connsiteX16" fmla="*/ 469861 w 3295451"/>
                <a:gd name="connsiteY16" fmla="*/ 1383143 h 2203886"/>
                <a:gd name="connsiteX17" fmla="*/ 466242 w 3295451"/>
                <a:gd name="connsiteY17" fmla="*/ 868085 h 2203886"/>
                <a:gd name="connsiteX18" fmla="*/ 864378 w 3295451"/>
                <a:gd name="connsiteY18" fmla="*/ 459580 h 2203886"/>
                <a:gd name="connsiteX19" fmla="*/ 1651201 w 3295451"/>
                <a:gd name="connsiteY19" fmla="*/ 563852 h 2203886"/>
                <a:gd name="connsiteX20" fmla="*/ 1824482 w 3295451"/>
                <a:gd name="connsiteY20" fmla="*/ 447678 h 2203886"/>
                <a:gd name="connsiteX21" fmla="*/ 1849113 w 3295451"/>
                <a:gd name="connsiteY21" fmla="*/ 437351 h 2203886"/>
                <a:gd name="connsiteX22" fmla="*/ 2635030 w 3295451"/>
                <a:gd name="connsiteY22" fmla="*/ 585478 h 2203886"/>
                <a:gd name="connsiteX23" fmla="*/ 2791255 w 3295451"/>
                <a:gd name="connsiteY23" fmla="*/ 785439 h 2203886"/>
                <a:gd name="connsiteX24" fmla="*/ 2825637 w 3295451"/>
                <a:gd name="connsiteY24" fmla="*/ 867549 h 2203886"/>
                <a:gd name="connsiteX25" fmla="*/ 2601352 w 3295451"/>
                <a:gd name="connsiteY25" fmla="*/ 1632859 h 220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95451" h="2203886">
                  <a:moveTo>
                    <a:pt x="3225918" y="728609"/>
                  </a:moveTo>
                  <a:cubicBezTo>
                    <a:pt x="3048045" y="304346"/>
                    <a:pt x="2582866" y="61826"/>
                    <a:pt x="1830380" y="1051"/>
                  </a:cubicBezTo>
                  <a:cubicBezTo>
                    <a:pt x="1385609" y="-8672"/>
                    <a:pt x="1014113" y="49052"/>
                    <a:pt x="715894" y="174223"/>
                  </a:cubicBezTo>
                  <a:cubicBezTo>
                    <a:pt x="242639" y="372888"/>
                    <a:pt x="4045" y="701574"/>
                    <a:pt x="113" y="1160282"/>
                  </a:cubicBezTo>
                  <a:cubicBezTo>
                    <a:pt x="-1763" y="1247946"/>
                    <a:pt x="19683" y="1345178"/>
                    <a:pt x="64453" y="1451976"/>
                  </a:cubicBezTo>
                  <a:cubicBezTo>
                    <a:pt x="276685" y="1958382"/>
                    <a:pt x="833750" y="2208993"/>
                    <a:pt x="1735647" y="2203808"/>
                  </a:cubicBezTo>
                  <a:cubicBezTo>
                    <a:pt x="2052185" y="2183691"/>
                    <a:pt x="2297928" y="2136874"/>
                    <a:pt x="2472874" y="2063359"/>
                  </a:cubicBezTo>
                  <a:lnTo>
                    <a:pt x="2628797" y="1997912"/>
                  </a:lnTo>
                  <a:cubicBezTo>
                    <a:pt x="3069369" y="1813016"/>
                    <a:pt x="3291587" y="1491226"/>
                    <a:pt x="3295452" y="1032540"/>
                  </a:cubicBezTo>
                  <a:cubicBezTo>
                    <a:pt x="3286985" y="920221"/>
                    <a:pt x="3263807" y="818911"/>
                    <a:pt x="3225918" y="728609"/>
                  </a:cubicBezTo>
                  <a:close/>
                  <a:moveTo>
                    <a:pt x="2601352" y="1632859"/>
                  </a:moveTo>
                  <a:cubicBezTo>
                    <a:pt x="2528903" y="1682592"/>
                    <a:pt x="2461212" y="1720658"/>
                    <a:pt x="2398280" y="1747055"/>
                  </a:cubicBezTo>
                  <a:cubicBezTo>
                    <a:pt x="2176687" y="1840062"/>
                    <a:pt x="1928432" y="1804232"/>
                    <a:pt x="1653513" y="1639565"/>
                  </a:cubicBezTo>
                  <a:cubicBezTo>
                    <a:pt x="1586492" y="1687018"/>
                    <a:pt x="1531122" y="1719920"/>
                    <a:pt x="1487402" y="1738271"/>
                  </a:cubicBezTo>
                  <a:lnTo>
                    <a:pt x="1438309" y="1758924"/>
                  </a:lnTo>
                  <a:cubicBezTo>
                    <a:pt x="1156577" y="1877167"/>
                    <a:pt x="881792" y="1820292"/>
                    <a:pt x="613955" y="1588300"/>
                  </a:cubicBezTo>
                  <a:cubicBezTo>
                    <a:pt x="559172" y="1524920"/>
                    <a:pt x="510898" y="1456188"/>
                    <a:pt x="469861" y="1383143"/>
                  </a:cubicBezTo>
                  <a:cubicBezTo>
                    <a:pt x="402170" y="1221716"/>
                    <a:pt x="400964" y="1050031"/>
                    <a:pt x="466242" y="868085"/>
                  </a:cubicBezTo>
                  <a:cubicBezTo>
                    <a:pt x="542914" y="674964"/>
                    <a:pt x="675626" y="538796"/>
                    <a:pt x="864378" y="459580"/>
                  </a:cubicBezTo>
                  <a:cubicBezTo>
                    <a:pt x="1110590" y="356247"/>
                    <a:pt x="1372864" y="391004"/>
                    <a:pt x="1651201" y="563852"/>
                  </a:cubicBezTo>
                  <a:cubicBezTo>
                    <a:pt x="1690140" y="518545"/>
                    <a:pt x="1747900" y="479820"/>
                    <a:pt x="1824482" y="447678"/>
                  </a:cubicBezTo>
                  <a:lnTo>
                    <a:pt x="1849113" y="437351"/>
                  </a:lnTo>
                  <a:cubicBezTo>
                    <a:pt x="2114470" y="325971"/>
                    <a:pt x="2376442" y="375347"/>
                    <a:pt x="2635030" y="585478"/>
                  </a:cubicBezTo>
                  <a:cubicBezTo>
                    <a:pt x="2709378" y="647661"/>
                    <a:pt x="2761454" y="714315"/>
                    <a:pt x="2791255" y="785439"/>
                  </a:cubicBezTo>
                  <a:lnTo>
                    <a:pt x="2825637" y="867549"/>
                  </a:lnTo>
                  <a:cubicBezTo>
                    <a:pt x="2931306" y="1119411"/>
                    <a:pt x="2856545" y="1374515"/>
                    <a:pt x="2601352" y="1632859"/>
                  </a:cubicBezTo>
                  <a:close/>
                </a:path>
              </a:pathLst>
            </a:custGeom>
            <a:grpFill/>
            <a:ln w="3349"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EF661019-0E77-6931-7ED7-FE419FBE7BC0}"/>
                </a:ext>
              </a:extLst>
            </p:cNvPr>
            <p:cNvSpPr/>
            <p:nvPr/>
          </p:nvSpPr>
          <p:spPr>
            <a:xfrm>
              <a:off x="2546431" y="2424443"/>
              <a:ext cx="659146" cy="162522"/>
            </a:xfrm>
            <a:custGeom>
              <a:avLst/>
              <a:gdLst>
                <a:gd name="connsiteX0" fmla="*/ 652787 w 659146"/>
                <a:gd name="connsiteY0" fmla="*/ 138035 h 162522"/>
                <a:gd name="connsiteX1" fmla="*/ 653155 w 659146"/>
                <a:gd name="connsiteY1" fmla="*/ 12338 h 162522"/>
                <a:gd name="connsiteX2" fmla="*/ 647995 w 659146"/>
                <a:gd name="connsiteY2" fmla="*/ 0 h 162522"/>
                <a:gd name="connsiteX3" fmla="*/ 408 w 659146"/>
                <a:gd name="connsiteY3" fmla="*/ 20754 h 162522"/>
                <a:gd name="connsiteX4" fmla="*/ 30868 w 659146"/>
                <a:gd name="connsiteY4" fmla="*/ 162443 h 162522"/>
                <a:gd name="connsiteX5" fmla="*/ 652787 w 659146"/>
                <a:gd name="connsiteY5" fmla="*/ 138035 h 16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146" h="162522">
                  <a:moveTo>
                    <a:pt x="652787" y="138035"/>
                  </a:moveTo>
                  <a:cubicBezTo>
                    <a:pt x="661142" y="73438"/>
                    <a:pt x="661265" y="31539"/>
                    <a:pt x="653155" y="12338"/>
                  </a:cubicBezTo>
                  <a:lnTo>
                    <a:pt x="647995" y="0"/>
                  </a:lnTo>
                  <a:cubicBezTo>
                    <a:pt x="454618" y="29728"/>
                    <a:pt x="238755" y="36646"/>
                    <a:pt x="408" y="20754"/>
                  </a:cubicBezTo>
                  <a:cubicBezTo>
                    <a:pt x="-2229" y="60496"/>
                    <a:pt x="7925" y="107725"/>
                    <a:pt x="30868" y="162443"/>
                  </a:cubicBezTo>
                  <a:cubicBezTo>
                    <a:pt x="404509" y="163427"/>
                    <a:pt x="611815" y="155291"/>
                    <a:pt x="652787" y="138035"/>
                  </a:cubicBezTo>
                  <a:close/>
                </a:path>
              </a:pathLst>
            </a:custGeom>
            <a:grpFill/>
            <a:ln w="3349" cap="flat">
              <a:noFill/>
              <a:prstDash val="solid"/>
              <a:miter/>
            </a:ln>
          </p:spPr>
          <p:txBody>
            <a:bodyPr rtlCol="0" anchor="ctr"/>
            <a:lstStyle/>
            <a:p>
              <a:endParaRPr lang="en-GB"/>
            </a:p>
          </p:txBody>
        </p:sp>
        <p:sp>
          <p:nvSpPr>
            <p:cNvPr id="12" name="Freeform 11">
              <a:extLst>
                <a:ext uri="{FF2B5EF4-FFF2-40B4-BE49-F238E27FC236}">
                  <a16:creationId xmlns:a16="http://schemas.microsoft.com/office/drawing/2014/main" id="{6133B902-B050-8CA4-79E7-913E469612C3}"/>
                </a:ext>
              </a:extLst>
            </p:cNvPr>
            <p:cNvSpPr/>
            <p:nvPr/>
          </p:nvSpPr>
          <p:spPr>
            <a:xfrm>
              <a:off x="2669956" y="7078599"/>
              <a:ext cx="639477" cy="2485580"/>
            </a:xfrm>
            <a:custGeom>
              <a:avLst/>
              <a:gdLst>
                <a:gd name="connsiteX0" fmla="*/ 639478 w 639477"/>
                <a:gd name="connsiteY0" fmla="*/ 2341763 h 2485580"/>
                <a:gd name="connsiteX1" fmla="*/ 593837 w 639477"/>
                <a:gd name="connsiteY1" fmla="*/ 0 h 2485580"/>
                <a:gd name="connsiteX2" fmla="*/ 12298 w 639477"/>
                <a:gd name="connsiteY2" fmla="*/ 17167 h 2485580"/>
                <a:gd name="connsiteX3" fmla="*/ 0 w 639477"/>
                <a:gd name="connsiteY3" fmla="*/ 22329 h 2485580"/>
                <a:gd name="connsiteX4" fmla="*/ 52812 w 639477"/>
                <a:gd name="connsiteY4" fmla="*/ 2346625 h 2485580"/>
                <a:gd name="connsiteX5" fmla="*/ 94901 w 639477"/>
                <a:gd name="connsiteY5" fmla="*/ 2343272 h 2485580"/>
                <a:gd name="connsiteX6" fmla="*/ 100062 w 639477"/>
                <a:gd name="connsiteY6" fmla="*/ 2355577 h 2485580"/>
                <a:gd name="connsiteX7" fmla="*/ 87764 w 639477"/>
                <a:gd name="connsiteY7" fmla="*/ 2360740 h 2485580"/>
                <a:gd name="connsiteX8" fmla="*/ 45675 w 639477"/>
                <a:gd name="connsiteY8" fmla="*/ 2364093 h 2485580"/>
                <a:gd name="connsiteX9" fmla="*/ 43664 w 639477"/>
                <a:gd name="connsiteY9" fmla="*/ 2393899 h 2485580"/>
                <a:gd name="connsiteX10" fmla="*/ 574367 w 639477"/>
                <a:gd name="connsiteY10" fmla="*/ 2451199 h 2485580"/>
                <a:gd name="connsiteX11" fmla="*/ 635792 w 639477"/>
                <a:gd name="connsiteY11" fmla="*/ 2367379 h 2485580"/>
                <a:gd name="connsiteX12" fmla="*/ 627179 w 639477"/>
                <a:gd name="connsiteY12" fmla="*/ 2346826 h 2485580"/>
                <a:gd name="connsiteX13" fmla="*/ 257125 w 639477"/>
                <a:gd name="connsiteY13" fmla="*/ 2362216 h 2485580"/>
                <a:gd name="connsiteX14" fmla="*/ 251964 w 639477"/>
                <a:gd name="connsiteY14" fmla="*/ 2349877 h 2485580"/>
                <a:gd name="connsiteX15" fmla="*/ 264263 w 639477"/>
                <a:gd name="connsiteY15" fmla="*/ 2344714 h 2485580"/>
                <a:gd name="connsiteX16" fmla="*/ 159610 w 639477"/>
                <a:gd name="connsiteY16" fmla="*/ 2359701 h 2485580"/>
                <a:gd name="connsiteX17" fmla="*/ 117521 w 639477"/>
                <a:gd name="connsiteY17" fmla="*/ 2362886 h 2485580"/>
                <a:gd name="connsiteX18" fmla="*/ 112360 w 639477"/>
                <a:gd name="connsiteY18" fmla="*/ 2350581 h 2485580"/>
                <a:gd name="connsiteX19" fmla="*/ 124692 w 639477"/>
                <a:gd name="connsiteY19" fmla="*/ 2345418 h 2485580"/>
                <a:gd name="connsiteX20" fmla="*/ 162659 w 639477"/>
                <a:gd name="connsiteY20" fmla="*/ 2343943 h 2485580"/>
                <a:gd name="connsiteX21" fmla="*/ 167820 w 639477"/>
                <a:gd name="connsiteY21" fmla="*/ 2356247 h 2485580"/>
                <a:gd name="connsiteX22" fmla="*/ 227401 w 639477"/>
                <a:gd name="connsiteY22" fmla="*/ 2360237 h 2485580"/>
                <a:gd name="connsiteX23" fmla="*/ 185279 w 639477"/>
                <a:gd name="connsiteY23" fmla="*/ 2363422 h 2485580"/>
                <a:gd name="connsiteX24" fmla="*/ 180118 w 639477"/>
                <a:gd name="connsiteY24" fmla="*/ 2351084 h 2485580"/>
                <a:gd name="connsiteX25" fmla="*/ 192450 w 639477"/>
                <a:gd name="connsiteY25" fmla="*/ 2345921 h 2485580"/>
                <a:gd name="connsiteX26" fmla="*/ 234539 w 639477"/>
                <a:gd name="connsiteY26" fmla="*/ 2342568 h 2485580"/>
                <a:gd name="connsiteX27" fmla="*/ 239699 w 639477"/>
                <a:gd name="connsiteY27" fmla="*/ 2354873 h 248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9477" h="2485580">
                  <a:moveTo>
                    <a:pt x="639478" y="2341763"/>
                  </a:moveTo>
                  <a:lnTo>
                    <a:pt x="593837" y="0"/>
                  </a:lnTo>
                  <a:cubicBezTo>
                    <a:pt x="219861" y="5700"/>
                    <a:pt x="26015" y="11422"/>
                    <a:pt x="12298" y="17167"/>
                  </a:cubicBezTo>
                  <a:lnTo>
                    <a:pt x="0" y="22329"/>
                  </a:lnTo>
                  <a:cubicBezTo>
                    <a:pt x="30628" y="1560863"/>
                    <a:pt x="48233" y="2335628"/>
                    <a:pt x="52812" y="2346625"/>
                  </a:cubicBezTo>
                  <a:cubicBezTo>
                    <a:pt x="72650" y="2347921"/>
                    <a:pt x="86680" y="2346804"/>
                    <a:pt x="94901" y="2343272"/>
                  </a:cubicBezTo>
                  <a:lnTo>
                    <a:pt x="100062" y="2355577"/>
                  </a:lnTo>
                  <a:lnTo>
                    <a:pt x="87764" y="2360740"/>
                  </a:lnTo>
                  <a:cubicBezTo>
                    <a:pt x="67892" y="2359399"/>
                    <a:pt x="53885" y="2360506"/>
                    <a:pt x="45675" y="2364093"/>
                  </a:cubicBezTo>
                  <a:lnTo>
                    <a:pt x="43664" y="2393899"/>
                  </a:lnTo>
                  <a:cubicBezTo>
                    <a:pt x="84993" y="2492449"/>
                    <a:pt x="261894" y="2511549"/>
                    <a:pt x="574367" y="2451199"/>
                  </a:cubicBezTo>
                  <a:cubicBezTo>
                    <a:pt x="624499" y="2417224"/>
                    <a:pt x="644973" y="2389283"/>
                    <a:pt x="635792" y="2367379"/>
                  </a:cubicBezTo>
                  <a:lnTo>
                    <a:pt x="627179" y="2346826"/>
                  </a:lnTo>
                  <a:lnTo>
                    <a:pt x="257125" y="2362216"/>
                  </a:lnTo>
                  <a:lnTo>
                    <a:pt x="251964" y="2349877"/>
                  </a:lnTo>
                  <a:lnTo>
                    <a:pt x="264263" y="2344714"/>
                  </a:lnTo>
                  <a:close/>
                  <a:moveTo>
                    <a:pt x="159610" y="2359701"/>
                  </a:moveTo>
                  <a:cubicBezTo>
                    <a:pt x="139772" y="2358382"/>
                    <a:pt x="125742" y="2359444"/>
                    <a:pt x="117521" y="2362886"/>
                  </a:cubicBezTo>
                  <a:lnTo>
                    <a:pt x="112360" y="2350581"/>
                  </a:lnTo>
                  <a:lnTo>
                    <a:pt x="124692" y="2345418"/>
                  </a:lnTo>
                  <a:cubicBezTo>
                    <a:pt x="141827" y="2347877"/>
                    <a:pt x="154483" y="2347385"/>
                    <a:pt x="162659" y="2343943"/>
                  </a:cubicBezTo>
                  <a:lnTo>
                    <a:pt x="167820" y="2356247"/>
                  </a:lnTo>
                  <a:close/>
                  <a:moveTo>
                    <a:pt x="227401" y="2360237"/>
                  </a:moveTo>
                  <a:cubicBezTo>
                    <a:pt x="207529" y="2358930"/>
                    <a:pt x="193522" y="2359969"/>
                    <a:pt x="185279" y="2363422"/>
                  </a:cubicBezTo>
                  <a:lnTo>
                    <a:pt x="180118" y="2351084"/>
                  </a:lnTo>
                  <a:lnTo>
                    <a:pt x="192450" y="2345921"/>
                  </a:lnTo>
                  <a:cubicBezTo>
                    <a:pt x="212310" y="2347262"/>
                    <a:pt x="226340" y="2346144"/>
                    <a:pt x="234539" y="2342568"/>
                  </a:cubicBezTo>
                  <a:lnTo>
                    <a:pt x="239699" y="2354873"/>
                  </a:lnTo>
                  <a:close/>
                </a:path>
              </a:pathLst>
            </a:custGeom>
            <a:grpFill/>
            <a:ln w="3349" cap="flat">
              <a:noFill/>
              <a:prstDash val="solid"/>
              <a:miter/>
            </a:ln>
          </p:spPr>
          <p:txBody>
            <a:bodyPr rtlCol="0" anchor="ctr"/>
            <a:lstStyle/>
            <a:p>
              <a:endParaRPr lang="en-GB"/>
            </a:p>
          </p:txBody>
        </p:sp>
        <p:sp>
          <p:nvSpPr>
            <p:cNvPr id="13" name="Freeform 12">
              <a:extLst>
                <a:ext uri="{FF2B5EF4-FFF2-40B4-BE49-F238E27FC236}">
                  <a16:creationId xmlns:a16="http://schemas.microsoft.com/office/drawing/2014/main" id="{171F7A16-80CB-AFDB-C0BD-260A45CFD035}"/>
                </a:ext>
              </a:extLst>
            </p:cNvPr>
            <p:cNvSpPr/>
            <p:nvPr/>
          </p:nvSpPr>
          <p:spPr>
            <a:xfrm>
              <a:off x="2561114" y="2600632"/>
              <a:ext cx="812932" cy="4471339"/>
            </a:xfrm>
            <a:custGeom>
              <a:avLst/>
              <a:gdLst>
                <a:gd name="connsiteX0" fmla="*/ 792218 w 812932"/>
                <a:gd name="connsiteY0" fmla="*/ 4300369 h 4471339"/>
                <a:gd name="connsiteX1" fmla="*/ 745873 w 812932"/>
                <a:gd name="connsiteY1" fmla="*/ 4247394 h 4471339"/>
                <a:gd name="connsiteX2" fmla="*/ 679824 w 812932"/>
                <a:gd name="connsiteY2" fmla="*/ 2961864 h 4471339"/>
                <a:gd name="connsiteX3" fmla="*/ 709615 w 812932"/>
                <a:gd name="connsiteY3" fmla="*/ 2963842 h 4471339"/>
                <a:gd name="connsiteX4" fmla="*/ 735820 w 812932"/>
                <a:gd name="connsiteY4" fmla="*/ 2899770 h 4471339"/>
                <a:gd name="connsiteX5" fmla="*/ 692524 w 812932"/>
                <a:gd name="connsiteY5" fmla="*/ 2831004 h 4471339"/>
                <a:gd name="connsiteX6" fmla="*/ 581706 w 812932"/>
                <a:gd name="connsiteY6" fmla="*/ 0 h 4471339"/>
                <a:gd name="connsiteX7" fmla="*/ 569407 w 812932"/>
                <a:gd name="connsiteY7" fmla="*/ 5163 h 4471339"/>
                <a:gd name="connsiteX8" fmla="*/ 43999 w 812932"/>
                <a:gd name="connsiteY8" fmla="*/ 17904 h 4471339"/>
                <a:gd name="connsiteX9" fmla="*/ 49160 w 812932"/>
                <a:gd name="connsiteY9" fmla="*/ 30242 h 4471339"/>
                <a:gd name="connsiteX10" fmla="*/ 50098 w 812932"/>
                <a:gd name="connsiteY10" fmla="*/ 2863895 h 4471339"/>
                <a:gd name="connsiteX11" fmla="*/ 20441 w 812932"/>
                <a:gd name="connsiteY11" fmla="*/ 2919820 h 4471339"/>
                <a:gd name="connsiteX12" fmla="*/ 39375 w 812932"/>
                <a:gd name="connsiteY12" fmla="*/ 2964982 h 4471339"/>
                <a:gd name="connsiteX13" fmla="*/ 79587 w 812932"/>
                <a:gd name="connsiteY13" fmla="*/ 2991603 h 4471339"/>
                <a:gd name="connsiteX14" fmla="*/ 51103 w 812932"/>
                <a:gd name="connsiteY14" fmla="*/ 4258962 h 4471339"/>
                <a:gd name="connsiteX15" fmla="*/ 0 w 812932"/>
                <a:gd name="connsiteY15" fmla="*/ 4367324 h 4471339"/>
                <a:gd name="connsiteX16" fmla="*/ 18933 w 812932"/>
                <a:gd name="connsiteY16" fmla="*/ 4412486 h 4471339"/>
                <a:gd name="connsiteX17" fmla="*/ 287418 w 812932"/>
                <a:gd name="connsiteY17" fmla="*/ 4454296 h 4471339"/>
                <a:gd name="connsiteX18" fmla="*/ 747816 w 812932"/>
                <a:gd name="connsiteY18" fmla="*/ 4459023 h 4471339"/>
                <a:gd name="connsiteX19" fmla="*/ 802606 w 812932"/>
                <a:gd name="connsiteY19" fmla="*/ 4324911 h 447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2932" h="4471339">
                  <a:moveTo>
                    <a:pt x="792218" y="4300369"/>
                  </a:moveTo>
                  <a:cubicBezTo>
                    <a:pt x="774993" y="4259297"/>
                    <a:pt x="759612" y="4241628"/>
                    <a:pt x="745873" y="4247394"/>
                  </a:cubicBezTo>
                  <a:cubicBezTo>
                    <a:pt x="727688" y="3781892"/>
                    <a:pt x="705672" y="3353382"/>
                    <a:pt x="679824" y="2961864"/>
                  </a:cubicBezTo>
                  <a:lnTo>
                    <a:pt x="709615" y="2963842"/>
                  </a:lnTo>
                  <a:cubicBezTo>
                    <a:pt x="720561" y="2959238"/>
                    <a:pt x="729296" y="2937880"/>
                    <a:pt x="735820" y="2899770"/>
                  </a:cubicBezTo>
                  <a:cubicBezTo>
                    <a:pt x="709280" y="2859536"/>
                    <a:pt x="694848" y="2836614"/>
                    <a:pt x="692524" y="2831004"/>
                  </a:cubicBezTo>
                  <a:lnTo>
                    <a:pt x="581706" y="0"/>
                  </a:lnTo>
                  <a:lnTo>
                    <a:pt x="569407" y="5163"/>
                  </a:lnTo>
                  <a:lnTo>
                    <a:pt x="43999" y="17904"/>
                  </a:lnTo>
                  <a:lnTo>
                    <a:pt x="49160" y="30242"/>
                  </a:lnTo>
                  <a:cubicBezTo>
                    <a:pt x="59525" y="1873478"/>
                    <a:pt x="59838" y="2818029"/>
                    <a:pt x="50098" y="2863895"/>
                  </a:cubicBezTo>
                  <a:cubicBezTo>
                    <a:pt x="24630" y="2887499"/>
                    <a:pt x="14745" y="2906140"/>
                    <a:pt x="20441" y="2919820"/>
                  </a:cubicBezTo>
                  <a:lnTo>
                    <a:pt x="39375" y="2964982"/>
                  </a:lnTo>
                  <a:lnTo>
                    <a:pt x="79587" y="2991603"/>
                  </a:lnTo>
                  <a:cubicBezTo>
                    <a:pt x="70830" y="3822516"/>
                    <a:pt x="61335" y="4244969"/>
                    <a:pt x="51103" y="4258962"/>
                  </a:cubicBezTo>
                  <a:cubicBezTo>
                    <a:pt x="21346" y="4287594"/>
                    <a:pt x="4312" y="4323716"/>
                    <a:pt x="0" y="4367324"/>
                  </a:cubicBezTo>
                  <a:lnTo>
                    <a:pt x="18933" y="4412486"/>
                  </a:lnTo>
                  <a:cubicBezTo>
                    <a:pt x="44200" y="4472837"/>
                    <a:pt x="133695" y="4486773"/>
                    <a:pt x="287418" y="4454296"/>
                  </a:cubicBezTo>
                  <a:cubicBezTo>
                    <a:pt x="312350" y="4459995"/>
                    <a:pt x="465816" y="4461572"/>
                    <a:pt x="747816" y="4459023"/>
                  </a:cubicBezTo>
                  <a:cubicBezTo>
                    <a:pt x="808515" y="4427149"/>
                    <a:pt x="826778" y="4382445"/>
                    <a:pt x="802606" y="4324911"/>
                  </a:cubicBezTo>
                  <a:close/>
                </a:path>
              </a:pathLst>
            </a:custGeom>
            <a:grpFill/>
            <a:ln w="3349" cap="flat">
              <a:noFill/>
              <a:prstDash val="solid"/>
              <a:miter/>
            </a:ln>
          </p:spPr>
          <p:txBody>
            <a:bodyPr rtlCol="0" anchor="ctr"/>
            <a:lstStyle/>
            <a:p>
              <a:endParaRPr lang="en-GB"/>
            </a:p>
          </p:txBody>
        </p:sp>
      </p:grpSp>
      <p:sp>
        <p:nvSpPr>
          <p:cNvPr id="16" name="Text Placeholder 15">
            <a:extLst>
              <a:ext uri="{FF2B5EF4-FFF2-40B4-BE49-F238E27FC236}">
                <a16:creationId xmlns:a16="http://schemas.microsoft.com/office/drawing/2014/main" id="{9B7A3313-7BEE-E7CE-158A-DB225DE032C2}"/>
              </a:ext>
            </a:extLst>
          </p:cNvPr>
          <p:cNvSpPr>
            <a:spLocks noGrp="1"/>
          </p:cNvSpPr>
          <p:nvPr>
            <p:ph type="body" sz="quarter" idx="11"/>
          </p:nvPr>
        </p:nvSpPr>
        <p:spPr>
          <a:xfrm>
            <a:off x="203099" y="4186355"/>
            <a:ext cx="3478789" cy="574616"/>
          </a:xfrm>
        </p:spPr>
        <p:txBody>
          <a:bodyPr/>
          <a:lstStyle/>
          <a:p>
            <a:r>
              <a:rPr lang="en-US" b="0" dirty="0"/>
              <a:t>Insights</a:t>
            </a:r>
            <a:endParaRPr lang="en-US" dirty="0"/>
          </a:p>
        </p:txBody>
      </p:sp>
      <p:sp>
        <p:nvSpPr>
          <p:cNvPr id="3" name="Text Placeholder 2">
            <a:extLst>
              <a:ext uri="{FF2B5EF4-FFF2-40B4-BE49-F238E27FC236}">
                <a16:creationId xmlns:a16="http://schemas.microsoft.com/office/drawing/2014/main" id="{85BDAD6A-9EF9-062F-0BB7-CE47EA2583D2}"/>
              </a:ext>
            </a:extLst>
          </p:cNvPr>
          <p:cNvSpPr>
            <a:spLocks noGrp="1"/>
          </p:cNvSpPr>
          <p:nvPr>
            <p:ph type="body" sz="quarter" idx="16"/>
          </p:nvPr>
        </p:nvSpPr>
        <p:spPr>
          <a:xfrm>
            <a:off x="203099" y="2526213"/>
            <a:ext cx="4828341" cy="751695"/>
          </a:xfrm>
        </p:spPr>
        <p:txBody>
          <a:bodyPr/>
          <a:lstStyle/>
          <a:p>
            <a:r>
              <a:rPr lang="en-US" sz="5000" b="1" dirty="0"/>
              <a:t>Mentoring Clinics Across Europe</a:t>
            </a:r>
          </a:p>
        </p:txBody>
      </p:sp>
      <p:pic>
        <p:nvPicPr>
          <p:cNvPr id="9" name="Picture Placeholder 8">
            <a:extLst>
              <a:ext uri="{FF2B5EF4-FFF2-40B4-BE49-F238E27FC236}">
                <a16:creationId xmlns:a16="http://schemas.microsoft.com/office/drawing/2014/main" id="{72660367-32D1-1E2F-0677-6A37081B1BFF}"/>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29303" r="29303"/>
          <a:stretch/>
        </p:blipFill>
        <p:spPr/>
      </p:pic>
      <p:sp>
        <p:nvSpPr>
          <p:cNvPr id="2" name="Text Placeholder 1">
            <a:extLst>
              <a:ext uri="{FF2B5EF4-FFF2-40B4-BE49-F238E27FC236}">
                <a16:creationId xmlns:a16="http://schemas.microsoft.com/office/drawing/2014/main" id="{B6F56889-CD05-96BE-5BAC-0C0EDDD362AA}"/>
              </a:ext>
            </a:extLst>
          </p:cNvPr>
          <p:cNvSpPr>
            <a:spLocks noGrp="1"/>
          </p:cNvSpPr>
          <p:nvPr>
            <p:ph type="body" sz="quarter" idx="44"/>
          </p:nvPr>
        </p:nvSpPr>
        <p:spPr/>
        <p:txBody>
          <a:bodyPr>
            <a:normAutofit/>
          </a:bodyPr>
          <a:lstStyle/>
          <a:p>
            <a:r>
              <a:rPr kumimoji="0" lang="en-US" sz="2600" b="0" i="0" u="none" strike="noStrike" kern="1200" cap="none"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www.</a:t>
            </a:r>
            <a:r>
              <a:rPr kumimoji="0" lang="en-US" sz="2600" b="1" i="0" u="none" strike="noStrike" kern="1200" cap="none"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epicstays</a:t>
            </a:r>
            <a:r>
              <a:rPr kumimoji="0" lang="en-US" sz="2600" b="0" i="0" u="none" strike="noStrike" kern="1200" cap="none"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.eu</a:t>
            </a:r>
            <a:endParaRPr kumimoji="0" lang="en-US" sz="2600" b="0" i="0" u="none" strike="noStrike" kern="1200" cap="none"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endParaRPr lang="en-US" dirty="0"/>
          </a:p>
        </p:txBody>
      </p:sp>
      <p:sp>
        <p:nvSpPr>
          <p:cNvPr id="6" name="Text Placeholder 5">
            <a:extLst>
              <a:ext uri="{FF2B5EF4-FFF2-40B4-BE49-F238E27FC236}">
                <a16:creationId xmlns:a16="http://schemas.microsoft.com/office/drawing/2014/main" id="{978D4322-B433-1AB6-5A82-93CC182110D2}"/>
              </a:ext>
            </a:extLst>
          </p:cNvPr>
          <p:cNvSpPr>
            <a:spLocks noGrp="1"/>
          </p:cNvSpPr>
          <p:nvPr>
            <p:ph type="body" sz="quarter" idx="65"/>
          </p:nvPr>
        </p:nvSpPr>
        <p:spPr/>
        <p:txBody>
          <a:bodyPr/>
          <a:lstStyle/>
          <a:p>
            <a:r>
              <a:rPr lang="en-GB"/>
              <a:t>Photo Credit: </a:t>
            </a:r>
            <a:r>
              <a:rPr lang="en-US" dirty="0"/>
              <a:t>Sci Fi Ion Hotel, Iceland</a:t>
            </a:r>
            <a:endParaRPr lang="en-GB"/>
          </a:p>
        </p:txBody>
      </p:sp>
    </p:spTree>
    <p:extLst>
      <p:ext uri="{BB962C8B-B14F-4D97-AF65-F5344CB8AC3E}">
        <p14:creationId xmlns:p14="http://schemas.microsoft.com/office/powerpoint/2010/main" val="721419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DE7FD8E8-BDE6-2A08-F907-9F1B3C439309}"/>
              </a:ext>
            </a:extLst>
          </p:cNvPr>
          <p:cNvPicPr>
            <a:picLocks noGrp="1" noChangeAspect="1"/>
          </p:cNvPicPr>
          <p:nvPr>
            <p:ph type="pic" sz="quarter" idx="80"/>
          </p:nvPr>
        </p:nvPicPr>
        <p:blipFill>
          <a:blip r:embed="rId2">
            <a:extLst>
              <a:ext uri="{28A0092B-C50C-407E-A947-70E740481C1C}">
                <a14:useLocalDpi xmlns:a14="http://schemas.microsoft.com/office/drawing/2010/main" val="0"/>
              </a:ext>
            </a:extLst>
          </a:blip>
          <a:srcRect l="13858" r="13858"/>
          <a:stretch/>
        </p:blipFill>
        <p:spPr/>
      </p:pic>
      <p:sp>
        <p:nvSpPr>
          <p:cNvPr id="3" name="Text Placeholder 2">
            <a:extLst>
              <a:ext uri="{FF2B5EF4-FFF2-40B4-BE49-F238E27FC236}">
                <a16:creationId xmlns:a16="http://schemas.microsoft.com/office/drawing/2014/main" id="{6F96949B-BC8C-B051-A646-6A8A50BA8DEC}"/>
              </a:ext>
            </a:extLst>
          </p:cNvPr>
          <p:cNvSpPr>
            <a:spLocks noGrp="1"/>
          </p:cNvSpPr>
          <p:nvPr>
            <p:ph type="body" sz="quarter" idx="42"/>
          </p:nvPr>
        </p:nvSpPr>
        <p:spPr/>
        <p:txBody>
          <a:bodyPr/>
          <a:lstStyle/>
          <a:p>
            <a:r>
              <a:rPr lang="en-GB"/>
              <a:t>ITALY</a:t>
            </a:r>
          </a:p>
        </p:txBody>
      </p:sp>
      <p:sp>
        <p:nvSpPr>
          <p:cNvPr id="4" name="Text Placeholder 3">
            <a:extLst>
              <a:ext uri="{FF2B5EF4-FFF2-40B4-BE49-F238E27FC236}">
                <a16:creationId xmlns:a16="http://schemas.microsoft.com/office/drawing/2014/main" id="{F2773B1D-8DB8-3B13-AEF1-3BF0144C4A43}"/>
              </a:ext>
            </a:extLst>
          </p:cNvPr>
          <p:cNvSpPr>
            <a:spLocks noGrp="1"/>
          </p:cNvSpPr>
          <p:nvPr>
            <p:ph type="body" sz="quarter" idx="76"/>
          </p:nvPr>
        </p:nvSpPr>
        <p:spPr/>
        <p:txBody>
          <a:bodyPr/>
          <a:lstStyle/>
          <a:p>
            <a:r>
              <a:rPr lang="en-GB"/>
              <a:t>Photo Credit: Trulli Holiday Albergo Diffuso,Italy</a:t>
            </a:r>
          </a:p>
        </p:txBody>
      </p:sp>
      <p:pic>
        <p:nvPicPr>
          <p:cNvPr id="9" name="Picture Placeholder 8">
            <a:extLst>
              <a:ext uri="{FF2B5EF4-FFF2-40B4-BE49-F238E27FC236}">
                <a16:creationId xmlns:a16="http://schemas.microsoft.com/office/drawing/2014/main" id="{C0073CE4-EF25-E499-569E-C5A3E9DF956F}"/>
              </a:ext>
            </a:extLst>
          </p:cNvPr>
          <p:cNvPicPr>
            <a:picLocks noGrp="1" noChangeAspect="1"/>
          </p:cNvPicPr>
          <p:nvPr>
            <p:ph type="pic" sz="quarter" idx="78"/>
          </p:nvPr>
        </p:nvPicPr>
        <p:blipFill rotWithShape="1">
          <a:blip r:embed="rId3">
            <a:extLst>
              <a:ext uri="{28A0092B-C50C-407E-A947-70E740481C1C}">
                <a14:useLocalDpi xmlns:a14="http://schemas.microsoft.com/office/drawing/2010/main" val="0"/>
              </a:ext>
            </a:extLst>
          </a:blip>
          <a:srcRect l="29347" t="-161" r="38699" b="161"/>
          <a:stretch/>
        </p:blipFill>
        <p:spPr>
          <a:xfrm>
            <a:off x="0" y="-1"/>
            <a:ext cx="3485072" cy="7232073"/>
          </a:xfrm>
        </p:spPr>
      </p:pic>
      <p:pic>
        <p:nvPicPr>
          <p:cNvPr id="11" name="Picture Placeholder 10">
            <a:extLst>
              <a:ext uri="{FF2B5EF4-FFF2-40B4-BE49-F238E27FC236}">
                <a16:creationId xmlns:a16="http://schemas.microsoft.com/office/drawing/2014/main" id="{55D6D525-8BC1-80A8-7579-CB5529197DC2}"/>
              </a:ext>
            </a:extLst>
          </p:cNvPr>
          <p:cNvPicPr>
            <a:picLocks noGrp="1" noChangeAspect="1"/>
          </p:cNvPicPr>
          <p:nvPr>
            <p:ph type="pic" sz="quarter" idx="74"/>
          </p:nvPr>
        </p:nvPicPr>
        <p:blipFill>
          <a:blip r:embed="rId4">
            <a:extLst>
              <a:ext uri="{28A0092B-C50C-407E-A947-70E740481C1C}">
                <a14:useLocalDpi xmlns:a14="http://schemas.microsoft.com/office/drawing/2010/main" val="0"/>
              </a:ext>
            </a:extLst>
          </a:blip>
          <a:srcRect l="16812" r="16812"/>
          <a:stretch>
            <a:fillRect/>
          </a:stretch>
        </p:blipFill>
        <p:spPr/>
      </p:pic>
      <p:pic>
        <p:nvPicPr>
          <p:cNvPr id="15" name="Picture Placeholder 14">
            <a:extLst>
              <a:ext uri="{FF2B5EF4-FFF2-40B4-BE49-F238E27FC236}">
                <a16:creationId xmlns:a16="http://schemas.microsoft.com/office/drawing/2014/main" id="{2E5BCA31-5784-962F-A12B-15E16F69A61B}"/>
              </a:ext>
            </a:extLst>
          </p:cNvPr>
          <p:cNvPicPr>
            <a:picLocks noGrp="1" noChangeAspect="1"/>
          </p:cNvPicPr>
          <p:nvPr>
            <p:ph type="pic" sz="quarter" idx="79"/>
          </p:nvPr>
        </p:nvPicPr>
        <p:blipFill>
          <a:blip r:embed="rId5">
            <a:extLst>
              <a:ext uri="{28A0092B-C50C-407E-A947-70E740481C1C}">
                <a14:useLocalDpi xmlns:a14="http://schemas.microsoft.com/office/drawing/2010/main" val="0"/>
              </a:ext>
            </a:extLst>
          </a:blip>
          <a:srcRect l="16714" r="16714"/>
          <a:stretch>
            <a:fillRect/>
          </a:stretch>
        </p:blipFill>
        <p:spPr/>
      </p:pic>
      <p:pic>
        <p:nvPicPr>
          <p:cNvPr id="16" name="Picture 15">
            <a:extLst>
              <a:ext uri="{FF2B5EF4-FFF2-40B4-BE49-F238E27FC236}">
                <a16:creationId xmlns:a16="http://schemas.microsoft.com/office/drawing/2014/main" id="{E030DC03-F534-E94E-3210-BE04FB47D54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172477" y="2945192"/>
            <a:ext cx="603098" cy="368786"/>
          </a:xfrm>
          <a:prstGeom prst="rect">
            <a:avLst/>
          </a:prstGeom>
        </p:spPr>
      </p:pic>
    </p:spTree>
    <p:extLst>
      <p:ext uri="{BB962C8B-B14F-4D97-AF65-F5344CB8AC3E}">
        <p14:creationId xmlns:p14="http://schemas.microsoft.com/office/powerpoint/2010/main" val="4086165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D2900E87-F35F-9759-8E6F-59574A146CC4}"/>
              </a:ext>
            </a:extLst>
          </p:cNvPr>
          <p:cNvSpPr>
            <a:spLocks noGrp="1"/>
          </p:cNvSpPr>
          <p:nvPr>
            <p:ph type="body" sz="quarter" idx="32"/>
          </p:nvPr>
        </p:nvSpPr>
        <p:spPr>
          <a:xfrm>
            <a:off x="617152" y="5733289"/>
            <a:ext cx="6541269" cy="3459530"/>
          </a:xfrm>
        </p:spPr>
        <p:txBody>
          <a:bodyPr numCol="1"/>
          <a:lstStyle/>
          <a:p>
            <a:pPr>
              <a:lnSpc>
                <a:spcPct val="100000"/>
              </a:lnSpc>
            </a:pPr>
            <a:r>
              <a:rPr lang="en-US" sz="2000" b="1" dirty="0">
                <a:solidFill>
                  <a:srgbClr val="EC7C69"/>
                </a:solidFill>
              </a:rPr>
              <a:t>Mentoring Focus</a:t>
            </a:r>
          </a:p>
          <a:p>
            <a:pPr>
              <a:lnSpc>
                <a:spcPct val="100000"/>
              </a:lnSpc>
            </a:pPr>
            <a:r>
              <a:rPr lang="en-US" sz="1600" dirty="0">
                <a:solidFill>
                  <a:schemeClr val="tx1">
                    <a:lumMod val="75000"/>
                    <a:lumOff val="25000"/>
                  </a:schemeClr>
                </a:solidFill>
              </a:rPr>
              <a:t>Italian clinics focused strongly on:</a:t>
            </a:r>
          </a:p>
          <a:p>
            <a:pPr marL="285750" indent="-285750">
              <a:lnSpc>
                <a:spcPct val="100000"/>
              </a:lnSpc>
              <a:buFont typeface="Arial" panose="020B0604020202020204" pitchFamily="34" charset="0"/>
              <a:buChar char="•"/>
            </a:pPr>
            <a:r>
              <a:rPr lang="en-US" sz="1600" dirty="0">
                <a:solidFill>
                  <a:schemeClr val="tx1">
                    <a:lumMod val="75000"/>
                    <a:lumOff val="25000"/>
                  </a:schemeClr>
                </a:solidFill>
              </a:rPr>
              <a:t>Transforming historic assets into immersive experiences</a:t>
            </a:r>
          </a:p>
          <a:p>
            <a:pPr marL="285750" indent="-285750">
              <a:lnSpc>
                <a:spcPct val="100000"/>
              </a:lnSpc>
              <a:buFont typeface="Arial" panose="020B0604020202020204" pitchFamily="34" charset="0"/>
              <a:buChar char="•"/>
            </a:pPr>
            <a:r>
              <a:rPr lang="en-US" sz="1600" dirty="0">
                <a:solidFill>
                  <a:schemeClr val="tx1">
                    <a:lumMod val="75000"/>
                    <a:lumOff val="25000"/>
                  </a:schemeClr>
                </a:solidFill>
              </a:rPr>
              <a:t>Balancing preservation with commercial viability</a:t>
            </a:r>
          </a:p>
          <a:p>
            <a:pPr marL="285750" indent="-285750">
              <a:lnSpc>
                <a:spcPct val="100000"/>
              </a:lnSpc>
              <a:buFont typeface="Arial" panose="020B0604020202020204" pitchFamily="34" charset="0"/>
              <a:buChar char="•"/>
            </a:pPr>
            <a:r>
              <a:rPr lang="en-US" sz="1600" dirty="0">
                <a:solidFill>
                  <a:schemeClr val="tx1">
                    <a:lumMod val="75000"/>
                    <a:lumOff val="25000"/>
                  </a:schemeClr>
                </a:solidFill>
              </a:rPr>
              <a:t>Financial literacy and full-cost awareness</a:t>
            </a:r>
          </a:p>
          <a:p>
            <a:pPr marL="285750" indent="-285750">
              <a:lnSpc>
                <a:spcPct val="100000"/>
              </a:lnSpc>
              <a:buFont typeface="Arial" panose="020B0604020202020204" pitchFamily="34" charset="0"/>
              <a:buChar char="•"/>
            </a:pPr>
            <a:r>
              <a:rPr lang="en-US" sz="1600" dirty="0">
                <a:solidFill>
                  <a:schemeClr val="tx1">
                    <a:lumMod val="75000"/>
                    <a:lumOff val="25000"/>
                  </a:schemeClr>
                </a:solidFill>
              </a:rPr>
              <a:t>Pricing strategies aligned to experiential value</a:t>
            </a:r>
          </a:p>
          <a:p>
            <a:pPr>
              <a:lnSpc>
                <a:spcPct val="100000"/>
              </a:lnSpc>
            </a:pPr>
            <a:endParaRPr lang="en-US" sz="1400" dirty="0">
              <a:solidFill>
                <a:schemeClr val="tx1">
                  <a:lumMod val="75000"/>
                  <a:lumOff val="25000"/>
                </a:schemeClr>
              </a:solidFill>
            </a:endParaRPr>
          </a:p>
          <a:p>
            <a:pPr>
              <a:lnSpc>
                <a:spcPct val="100000"/>
              </a:lnSpc>
            </a:pPr>
            <a:r>
              <a:rPr lang="en-US" sz="2000" b="1" dirty="0">
                <a:solidFill>
                  <a:srgbClr val="EC7C69"/>
                </a:solidFill>
              </a:rPr>
              <a:t>Key Discussion Themes</a:t>
            </a:r>
          </a:p>
          <a:p>
            <a:pPr marL="285750" indent="-285750">
              <a:lnSpc>
                <a:spcPct val="100000"/>
              </a:lnSpc>
              <a:buFont typeface="Arial" panose="020B0604020202020204" pitchFamily="34" charset="0"/>
              <a:buChar char="•"/>
            </a:pPr>
            <a:r>
              <a:rPr lang="en-US" sz="1600" dirty="0">
                <a:solidFill>
                  <a:schemeClr val="tx1">
                    <a:lumMod val="75000"/>
                    <a:lumOff val="25000"/>
                  </a:schemeClr>
                </a:solidFill>
              </a:rPr>
              <a:t>How do you </a:t>
            </a:r>
            <a:r>
              <a:rPr lang="en-US" sz="1600" dirty="0" err="1">
                <a:solidFill>
                  <a:schemeClr val="tx1">
                    <a:lumMod val="75000"/>
                    <a:lumOff val="25000"/>
                  </a:schemeClr>
                </a:solidFill>
              </a:rPr>
              <a:t>monetise</a:t>
            </a:r>
            <a:r>
              <a:rPr lang="en-US" sz="1600" dirty="0">
                <a:solidFill>
                  <a:schemeClr val="tx1">
                    <a:lumMod val="75000"/>
                    <a:lumOff val="25000"/>
                  </a:schemeClr>
                </a:solidFill>
              </a:rPr>
              <a:t> heritage without commodifying it?</a:t>
            </a:r>
          </a:p>
          <a:p>
            <a:pPr marL="285750" indent="-285750">
              <a:lnSpc>
                <a:spcPct val="100000"/>
              </a:lnSpc>
              <a:buFont typeface="Arial" panose="020B0604020202020204" pitchFamily="34" charset="0"/>
              <a:buChar char="•"/>
            </a:pPr>
            <a:r>
              <a:rPr lang="en-US" sz="1600" dirty="0">
                <a:solidFill>
                  <a:schemeClr val="tx1">
                    <a:lumMod val="75000"/>
                    <a:lumOff val="25000"/>
                  </a:schemeClr>
                </a:solidFill>
              </a:rPr>
              <a:t>How do you calculate true renovation and operational costs?</a:t>
            </a:r>
          </a:p>
          <a:p>
            <a:pPr marL="285750" indent="-285750">
              <a:lnSpc>
                <a:spcPct val="100000"/>
              </a:lnSpc>
              <a:buFont typeface="Arial" panose="020B0604020202020204" pitchFamily="34" charset="0"/>
              <a:buChar char="•"/>
            </a:pPr>
            <a:r>
              <a:rPr lang="en-US" sz="1600" dirty="0">
                <a:solidFill>
                  <a:schemeClr val="tx1">
                    <a:lumMod val="75000"/>
                    <a:lumOff val="25000"/>
                  </a:schemeClr>
                </a:solidFill>
              </a:rPr>
              <a:t>How do you communicate value beyond “room features”?</a:t>
            </a:r>
          </a:p>
          <a:p>
            <a:pPr>
              <a:lnSpc>
                <a:spcPct val="100000"/>
              </a:lnSpc>
            </a:pPr>
            <a:endParaRPr lang="en-US" sz="1400" dirty="0">
              <a:solidFill>
                <a:schemeClr val="tx1">
                  <a:lumMod val="75000"/>
                  <a:lumOff val="25000"/>
                </a:schemeClr>
              </a:solidFill>
            </a:endParaRPr>
          </a:p>
          <a:p>
            <a:pPr>
              <a:lnSpc>
                <a:spcPct val="100000"/>
              </a:lnSpc>
            </a:pPr>
            <a:r>
              <a:rPr lang="en-US" sz="2000" b="1" dirty="0">
                <a:solidFill>
                  <a:srgbClr val="EC7C69"/>
                </a:solidFill>
              </a:rPr>
              <a:t>Outcomes</a:t>
            </a:r>
          </a:p>
          <a:p>
            <a:pPr>
              <a:lnSpc>
                <a:spcPct val="100000"/>
              </a:lnSpc>
            </a:pPr>
            <a:r>
              <a:rPr lang="en-US" sz="1600" dirty="0">
                <a:solidFill>
                  <a:schemeClr val="tx1">
                    <a:lumMod val="75000"/>
                    <a:lumOff val="25000"/>
                  </a:schemeClr>
                </a:solidFill>
              </a:rPr>
              <a:t>Participants developed clearer cost structures, strengthened pricing confidence, and explored ways to embed gastronomy, craft, and storytelling into guest journeys. The clinics supported greater financial clarity and experiential positioning.</a:t>
            </a:r>
          </a:p>
          <a:p>
            <a:pPr>
              <a:lnSpc>
                <a:spcPct val="100000"/>
              </a:lnSpc>
            </a:pPr>
            <a:endParaRPr lang="en-US" sz="1400" dirty="0">
              <a:solidFill>
                <a:schemeClr val="tx1">
                  <a:lumMod val="75000"/>
                  <a:lumOff val="25000"/>
                </a:schemeClr>
              </a:solidFill>
            </a:endParaRPr>
          </a:p>
        </p:txBody>
      </p:sp>
      <p:sp>
        <p:nvSpPr>
          <p:cNvPr id="31" name="Text Placeholder 30">
            <a:extLst>
              <a:ext uri="{FF2B5EF4-FFF2-40B4-BE49-F238E27FC236}">
                <a16:creationId xmlns:a16="http://schemas.microsoft.com/office/drawing/2014/main" id="{FE536266-F5A2-FDF2-8CB7-7B5ABADF9E12}"/>
              </a:ext>
            </a:extLst>
          </p:cNvPr>
          <p:cNvSpPr>
            <a:spLocks noGrp="1"/>
          </p:cNvSpPr>
          <p:nvPr>
            <p:ph type="body" sz="quarter" idx="33"/>
          </p:nvPr>
        </p:nvSpPr>
        <p:spPr>
          <a:xfrm>
            <a:off x="611830" y="3286693"/>
            <a:ext cx="3253309" cy="2229228"/>
          </a:xfrm>
        </p:spPr>
        <p:txBody>
          <a:bodyPr/>
          <a:lstStyle/>
          <a:p>
            <a:r>
              <a:rPr lang="en-US" sz="2000" dirty="0"/>
              <a:t>Context</a:t>
            </a:r>
          </a:p>
          <a:p>
            <a:endParaRPr lang="en-US" sz="2000" dirty="0"/>
          </a:p>
          <a:p>
            <a:r>
              <a:rPr lang="en-US" dirty="0">
                <a:solidFill>
                  <a:schemeClr val="tx1">
                    <a:lumMod val="75000"/>
                    <a:lumOff val="25000"/>
                  </a:schemeClr>
                </a:solidFill>
              </a:rPr>
              <a:t>Italy’s tourism landscape is deeply rooted in heritage, architecture, gastronomy, and family-run enterprises. Many alternative accommodation businesses operate within restored historic properties.</a:t>
            </a:r>
          </a:p>
          <a:p>
            <a:endParaRPr lang="en-US" dirty="0"/>
          </a:p>
        </p:txBody>
      </p:sp>
      <p:sp>
        <p:nvSpPr>
          <p:cNvPr id="28" name="Text Placeholder 27">
            <a:extLst>
              <a:ext uri="{FF2B5EF4-FFF2-40B4-BE49-F238E27FC236}">
                <a16:creationId xmlns:a16="http://schemas.microsoft.com/office/drawing/2014/main" id="{50AC38B4-8AE1-D700-2C51-3E91E65983E0}"/>
              </a:ext>
            </a:extLst>
          </p:cNvPr>
          <p:cNvSpPr>
            <a:spLocks noGrp="1"/>
          </p:cNvSpPr>
          <p:nvPr>
            <p:ph type="body" sz="quarter" idx="18"/>
          </p:nvPr>
        </p:nvSpPr>
        <p:spPr>
          <a:xfrm>
            <a:off x="528133" y="1876698"/>
            <a:ext cx="2440149" cy="1049221"/>
          </a:xfrm>
        </p:spPr>
        <p:txBody>
          <a:bodyPr/>
          <a:lstStyle/>
          <a:p>
            <a:r>
              <a:rPr lang="en-US" dirty="0"/>
              <a:t>Mentoring Clinics Insights</a:t>
            </a:r>
          </a:p>
        </p:txBody>
      </p:sp>
      <p:sp>
        <p:nvSpPr>
          <p:cNvPr id="29" name="Text Placeholder 28">
            <a:extLst>
              <a:ext uri="{FF2B5EF4-FFF2-40B4-BE49-F238E27FC236}">
                <a16:creationId xmlns:a16="http://schemas.microsoft.com/office/drawing/2014/main" id="{DDD2850D-D9DF-4725-4382-68DF776F75C5}"/>
              </a:ext>
            </a:extLst>
          </p:cNvPr>
          <p:cNvSpPr>
            <a:spLocks noGrp="1"/>
          </p:cNvSpPr>
          <p:nvPr>
            <p:ph type="body" sz="quarter" idx="19"/>
          </p:nvPr>
        </p:nvSpPr>
        <p:spPr>
          <a:xfrm>
            <a:off x="544933" y="941779"/>
            <a:ext cx="1888778" cy="385564"/>
          </a:xfrm>
        </p:spPr>
        <p:txBody>
          <a:bodyPr/>
          <a:lstStyle/>
          <a:p>
            <a:r>
              <a:rPr lang="en-US" dirty="0"/>
              <a:t>Italy</a:t>
            </a:r>
          </a:p>
        </p:txBody>
      </p:sp>
      <p:pic>
        <p:nvPicPr>
          <p:cNvPr id="11" name="Picture Placeholder 10">
            <a:extLst>
              <a:ext uri="{FF2B5EF4-FFF2-40B4-BE49-F238E27FC236}">
                <a16:creationId xmlns:a16="http://schemas.microsoft.com/office/drawing/2014/main" id="{83228F4D-2393-CF53-D98B-516709880B54}"/>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l="10114" r="10114"/>
          <a:stretch/>
        </p:blipFill>
        <p:spPr/>
      </p:pic>
      <p:sp>
        <p:nvSpPr>
          <p:cNvPr id="16" name="Slide Number Placeholder 15">
            <a:extLst>
              <a:ext uri="{FF2B5EF4-FFF2-40B4-BE49-F238E27FC236}">
                <a16:creationId xmlns:a16="http://schemas.microsoft.com/office/drawing/2014/main" id="{0A35AB30-56C3-7046-F053-F2F9762B353C}"/>
              </a:ext>
            </a:extLst>
          </p:cNvPr>
          <p:cNvSpPr>
            <a:spLocks noGrp="1"/>
          </p:cNvSpPr>
          <p:nvPr>
            <p:ph type="sldNum" sz="quarter" idx="4"/>
          </p:nvPr>
        </p:nvSpPr>
        <p:spPr/>
        <p:txBody>
          <a:bodyPr/>
          <a:lstStyle/>
          <a:p>
            <a:fld id="{9C527BFA-2C0E-4CEC-B6A5-913A56FEF4B4}" type="slidenum">
              <a:rPr lang="fr-CA" smtClean="0"/>
              <a:pPr/>
              <a:t>11</a:t>
            </a:fld>
            <a:endParaRPr lang="fr-CA" dirty="0"/>
          </a:p>
        </p:txBody>
      </p:sp>
      <p:sp>
        <p:nvSpPr>
          <p:cNvPr id="2" name="Text Placeholder 1">
            <a:extLst>
              <a:ext uri="{FF2B5EF4-FFF2-40B4-BE49-F238E27FC236}">
                <a16:creationId xmlns:a16="http://schemas.microsoft.com/office/drawing/2014/main" id="{DE336D5D-C977-78AA-2DA4-E05D98C9B08F}"/>
              </a:ext>
            </a:extLst>
          </p:cNvPr>
          <p:cNvSpPr>
            <a:spLocks noGrp="1"/>
          </p:cNvSpPr>
          <p:nvPr>
            <p:ph type="body" sz="quarter" idx="65"/>
          </p:nvPr>
        </p:nvSpPr>
        <p:spPr/>
        <p:txBody>
          <a:bodyPr/>
          <a:lstStyle/>
          <a:p>
            <a:r>
              <a:rPr lang="en-GB"/>
              <a:t>Photo Credit: Mayo Glamping, Ireland</a:t>
            </a:r>
          </a:p>
        </p:txBody>
      </p:sp>
    </p:spTree>
    <p:extLst>
      <p:ext uri="{BB962C8B-B14F-4D97-AF65-F5344CB8AC3E}">
        <p14:creationId xmlns:p14="http://schemas.microsoft.com/office/powerpoint/2010/main" val="1593003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DD943B9-360A-432B-E5E7-5158C3837E59}"/>
              </a:ext>
            </a:extLst>
          </p:cNvPr>
          <p:cNvSpPr>
            <a:spLocks noGrp="1"/>
          </p:cNvSpPr>
          <p:nvPr>
            <p:ph type="body" sz="quarter" idx="32"/>
          </p:nvPr>
        </p:nvSpPr>
        <p:spPr>
          <a:xfrm>
            <a:off x="634478" y="1899138"/>
            <a:ext cx="6541269" cy="2422612"/>
          </a:xfrm>
        </p:spPr>
        <p:txBody>
          <a:bodyPr numCol="1"/>
          <a:lstStyle/>
          <a:p>
            <a:pPr>
              <a:lnSpc>
                <a:spcPct val="100000"/>
              </a:lnSpc>
            </a:pPr>
            <a:r>
              <a:rPr lang="en-GB" sz="1600" dirty="0">
                <a:solidFill>
                  <a:schemeClr val="tx1">
                    <a:lumMod val="75000"/>
                    <a:lumOff val="25000"/>
                  </a:schemeClr>
                </a:solidFill>
              </a:rPr>
              <a:t>One of the key messages explored as vital to the success of Italian tourism businesses was to focus on the importance of offering unique experience-driven staying and that it needs to be connected to the characteristics of the place, the local heritage and the culture and identity of the host community.</a:t>
            </a:r>
          </a:p>
          <a:p>
            <a:pPr>
              <a:lnSpc>
                <a:spcPct val="100000"/>
              </a:lnSpc>
            </a:pPr>
            <a:endParaRPr lang="en-GB" sz="1600" dirty="0">
              <a:solidFill>
                <a:schemeClr val="tx1">
                  <a:lumMod val="75000"/>
                  <a:lumOff val="25000"/>
                </a:schemeClr>
              </a:solidFill>
            </a:endParaRPr>
          </a:p>
          <a:p>
            <a:pPr>
              <a:lnSpc>
                <a:spcPct val="100000"/>
              </a:lnSpc>
            </a:pPr>
            <a:r>
              <a:rPr lang="en-GB" sz="1600" dirty="0">
                <a:solidFill>
                  <a:schemeClr val="tx1">
                    <a:lumMod val="75000"/>
                    <a:lumOff val="25000"/>
                  </a:schemeClr>
                </a:solidFill>
              </a:rPr>
              <a:t>Implementation is important and should be part of the Experience Economy and as a way of becoming “temporary local” rather than being a “tourist”. </a:t>
            </a:r>
            <a:r>
              <a:rPr lang="en-US" sz="1600" dirty="0">
                <a:solidFill>
                  <a:srgbClr val="414141"/>
                </a:solidFill>
              </a:rPr>
              <a:t>This can be done by building collaborative relationships with local farmers, artisans, and other businesses to enhance </a:t>
            </a:r>
            <a:r>
              <a:rPr lang="is-IS" sz="1600" dirty="0">
                <a:solidFill>
                  <a:srgbClr val="414141"/>
                </a:solidFill>
              </a:rPr>
              <a:t>authentic guest experiences and create mutual benefits.</a:t>
            </a:r>
          </a:p>
          <a:p>
            <a:pPr>
              <a:lnSpc>
                <a:spcPct val="100000"/>
              </a:lnSpc>
            </a:pPr>
            <a:r>
              <a:rPr lang="en-GB" sz="1600" dirty="0">
                <a:solidFill>
                  <a:schemeClr val="tx1">
                    <a:lumMod val="75000"/>
                    <a:lumOff val="25000"/>
                  </a:schemeClr>
                </a:solidFill>
              </a:rPr>
              <a:t>It was discussed there is a need to create transformative and sustainability-driven experiences.  </a:t>
            </a:r>
            <a:endParaRPr lang="en-GB" sz="1600" b="1" dirty="0">
              <a:solidFill>
                <a:srgbClr val="459597"/>
              </a:solidFill>
            </a:endParaRPr>
          </a:p>
          <a:p>
            <a:pPr>
              <a:lnSpc>
                <a:spcPct val="100000"/>
              </a:lnSpc>
            </a:pPr>
            <a:endParaRPr lang="en-GB" sz="1600" b="1" dirty="0">
              <a:solidFill>
                <a:srgbClr val="459597"/>
              </a:solidFill>
            </a:endParaRPr>
          </a:p>
          <a:p>
            <a:pPr>
              <a:lnSpc>
                <a:spcPct val="100000"/>
              </a:lnSpc>
            </a:pPr>
            <a:r>
              <a:rPr lang="en-GB" sz="1600" b="1" i="1" dirty="0">
                <a:solidFill>
                  <a:srgbClr val="459597"/>
                </a:solidFill>
              </a:rPr>
              <a:t>“I’ve learned a lot about alternative accommodation and this unique type of hospitality offer which varies from territory to territory</a:t>
            </a:r>
          </a:p>
          <a:p>
            <a:pPr>
              <a:lnSpc>
                <a:spcPct val="100000"/>
              </a:lnSpc>
            </a:pPr>
            <a:endParaRPr lang="en-GB" sz="1600" b="1" dirty="0">
              <a:solidFill>
                <a:srgbClr val="459597"/>
              </a:solidFill>
            </a:endParaRPr>
          </a:p>
          <a:p>
            <a:pPr>
              <a:lnSpc>
                <a:spcPct val="100000"/>
              </a:lnSpc>
            </a:pPr>
            <a:endParaRPr lang="en-US" sz="1600" dirty="0">
              <a:solidFill>
                <a:schemeClr val="tx1">
                  <a:lumMod val="75000"/>
                  <a:lumOff val="25000"/>
                </a:schemeClr>
              </a:solidFill>
            </a:endParaRPr>
          </a:p>
          <a:p>
            <a:pPr>
              <a:lnSpc>
                <a:spcPct val="100000"/>
              </a:lnSpc>
            </a:pPr>
            <a:endParaRPr lang="en-US" sz="1600" dirty="0">
              <a:solidFill>
                <a:schemeClr val="tx1">
                  <a:lumMod val="75000"/>
                  <a:lumOff val="25000"/>
                </a:schemeClr>
              </a:solidFill>
            </a:endParaRPr>
          </a:p>
        </p:txBody>
      </p:sp>
      <p:sp>
        <p:nvSpPr>
          <p:cNvPr id="9" name="Text Placeholder 8">
            <a:extLst>
              <a:ext uri="{FF2B5EF4-FFF2-40B4-BE49-F238E27FC236}">
                <a16:creationId xmlns:a16="http://schemas.microsoft.com/office/drawing/2014/main" id="{5D8C9DC8-FF02-25F6-DC8C-C8C3084F5680}"/>
              </a:ext>
            </a:extLst>
          </p:cNvPr>
          <p:cNvSpPr>
            <a:spLocks noGrp="1"/>
          </p:cNvSpPr>
          <p:nvPr>
            <p:ph type="body" sz="quarter" idx="33"/>
          </p:nvPr>
        </p:nvSpPr>
        <p:spPr>
          <a:xfrm>
            <a:off x="634478" y="1335418"/>
            <a:ext cx="6506617" cy="563720"/>
          </a:xfrm>
        </p:spPr>
        <p:txBody>
          <a:bodyPr/>
          <a:lstStyle/>
          <a:p>
            <a:r>
              <a:rPr lang="en-US" sz="2400" dirty="0"/>
              <a:t>Experience Needs to Be Connected to Place</a:t>
            </a:r>
          </a:p>
        </p:txBody>
      </p:sp>
      <p:sp>
        <p:nvSpPr>
          <p:cNvPr id="10" name="Text Placeholder 9">
            <a:extLst>
              <a:ext uri="{FF2B5EF4-FFF2-40B4-BE49-F238E27FC236}">
                <a16:creationId xmlns:a16="http://schemas.microsoft.com/office/drawing/2014/main" id="{8A87851F-479B-6347-2B4E-626D8FFFA193}"/>
              </a:ext>
            </a:extLst>
          </p:cNvPr>
          <p:cNvSpPr>
            <a:spLocks noGrp="1"/>
          </p:cNvSpPr>
          <p:nvPr>
            <p:ph type="body" sz="quarter" idx="38"/>
          </p:nvPr>
        </p:nvSpPr>
        <p:spPr/>
        <p:txBody>
          <a:bodyPr/>
          <a:lstStyle/>
          <a:p>
            <a:r>
              <a:rPr lang="en-US" dirty="0"/>
              <a:t>Italy – Key Takeaway</a:t>
            </a:r>
          </a:p>
        </p:txBody>
      </p:sp>
      <p:sp>
        <p:nvSpPr>
          <p:cNvPr id="2" name="Slide Number Placeholder 1">
            <a:extLst>
              <a:ext uri="{FF2B5EF4-FFF2-40B4-BE49-F238E27FC236}">
                <a16:creationId xmlns:a16="http://schemas.microsoft.com/office/drawing/2014/main" id="{862B18CA-D1A0-8540-A87A-67ECA1FC032D}"/>
              </a:ext>
            </a:extLst>
          </p:cNvPr>
          <p:cNvSpPr>
            <a:spLocks noGrp="1"/>
          </p:cNvSpPr>
          <p:nvPr>
            <p:ph type="sldNum" sz="quarter" idx="4"/>
          </p:nvPr>
        </p:nvSpPr>
        <p:spPr/>
        <p:txBody>
          <a:bodyPr/>
          <a:lstStyle/>
          <a:p>
            <a:fld id="{9C527BFA-2C0E-4CEC-B6A5-913A56FEF4B4}" type="slidenum">
              <a:rPr lang="fr-CA" smtClean="0"/>
              <a:pPr/>
              <a:t>12</a:t>
            </a:fld>
            <a:endParaRPr lang="fr-CA" dirty="0"/>
          </a:p>
        </p:txBody>
      </p:sp>
      <p:cxnSp>
        <p:nvCxnSpPr>
          <p:cNvPr id="7" name="Straight Connector 6">
            <a:extLst>
              <a:ext uri="{FF2B5EF4-FFF2-40B4-BE49-F238E27FC236}">
                <a16:creationId xmlns:a16="http://schemas.microsoft.com/office/drawing/2014/main" id="{363FBA82-D49A-6E0C-98D6-75CA3B8828E2}"/>
              </a:ext>
            </a:extLst>
          </p:cNvPr>
          <p:cNvCxnSpPr/>
          <p:nvPr/>
        </p:nvCxnSpPr>
        <p:spPr>
          <a:xfrm>
            <a:off x="-12269" y="1165222"/>
            <a:ext cx="2466109"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F1BB2C7-E5F5-4D14-31C9-262939B59C92}"/>
              </a:ext>
            </a:extLst>
          </p:cNvPr>
          <p:cNvPicPr>
            <a:picLocks noChangeAspect="1"/>
          </p:cNvPicPr>
          <p:nvPr/>
        </p:nvPicPr>
        <p:blipFill>
          <a:blip r:embed="rId2"/>
          <a:stretch>
            <a:fillRect/>
          </a:stretch>
        </p:blipFill>
        <p:spPr>
          <a:xfrm>
            <a:off x="634478" y="6585963"/>
            <a:ext cx="3853116" cy="3609248"/>
          </a:xfrm>
          <a:prstGeom prst="rect">
            <a:avLst/>
          </a:prstGeom>
        </p:spPr>
      </p:pic>
    </p:spTree>
    <p:extLst>
      <p:ext uri="{BB962C8B-B14F-4D97-AF65-F5344CB8AC3E}">
        <p14:creationId xmlns:p14="http://schemas.microsoft.com/office/powerpoint/2010/main" val="971726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Placeholder 34">
            <a:extLst>
              <a:ext uri="{FF2B5EF4-FFF2-40B4-BE49-F238E27FC236}">
                <a16:creationId xmlns:a16="http://schemas.microsoft.com/office/drawing/2014/main" id="{0ED26F46-0EF9-DA45-DA34-DDE350794F69}"/>
              </a:ext>
            </a:extLst>
          </p:cNvPr>
          <p:cNvPicPr>
            <a:picLocks noGrp="1" noChangeAspect="1"/>
          </p:cNvPicPr>
          <p:nvPr>
            <p:ph type="pic" sz="quarter" idx="80"/>
          </p:nvPr>
        </p:nvPicPr>
        <p:blipFill>
          <a:blip r:embed="rId2">
            <a:extLst>
              <a:ext uri="{28A0092B-C50C-407E-A947-70E740481C1C}">
                <a14:useLocalDpi xmlns:a14="http://schemas.microsoft.com/office/drawing/2010/main" val="0"/>
              </a:ext>
            </a:extLst>
          </a:blip>
          <a:srcRect l="16710" r="16710"/>
          <a:stretch/>
        </p:blipFill>
        <p:spPr/>
      </p:pic>
      <p:sp>
        <p:nvSpPr>
          <p:cNvPr id="3" name="Text Placeholder 2">
            <a:extLst>
              <a:ext uri="{FF2B5EF4-FFF2-40B4-BE49-F238E27FC236}">
                <a16:creationId xmlns:a16="http://schemas.microsoft.com/office/drawing/2014/main" id="{FC4E0DF3-592F-3458-503E-F1152DE5FDBD}"/>
              </a:ext>
            </a:extLst>
          </p:cNvPr>
          <p:cNvSpPr>
            <a:spLocks noGrp="1"/>
          </p:cNvSpPr>
          <p:nvPr>
            <p:ph type="body" sz="quarter" idx="42"/>
          </p:nvPr>
        </p:nvSpPr>
        <p:spPr/>
        <p:txBody>
          <a:bodyPr/>
          <a:lstStyle/>
          <a:p>
            <a:pPr marL="0" indent="0" defTabSz="777514" rtl="0" eaLnBrk="1" latinLnBrk="0" hangingPunct="1">
              <a:lnSpc>
                <a:spcPct val="100000"/>
              </a:lnSpc>
              <a:spcBef>
                <a:spcPts val="0"/>
              </a:spcBef>
              <a:buFont typeface="Arial" panose="020B0604020202020204" pitchFamily="34" charset="0"/>
              <a:buNone/>
            </a:pPr>
            <a:r>
              <a:rPr lang="en-GB"/>
              <a:t>NETHERLANDS</a:t>
            </a:r>
          </a:p>
        </p:txBody>
      </p:sp>
      <p:sp>
        <p:nvSpPr>
          <p:cNvPr id="21" name="Text Placeholder 20">
            <a:extLst>
              <a:ext uri="{FF2B5EF4-FFF2-40B4-BE49-F238E27FC236}">
                <a16:creationId xmlns:a16="http://schemas.microsoft.com/office/drawing/2014/main" id="{E9183038-CA9D-78D6-3454-21C11B790859}"/>
              </a:ext>
            </a:extLst>
          </p:cNvPr>
          <p:cNvSpPr>
            <a:spLocks noGrp="1"/>
          </p:cNvSpPr>
          <p:nvPr>
            <p:ph type="body" sz="quarter" idx="76"/>
          </p:nvPr>
        </p:nvSpPr>
        <p:spPr/>
        <p:txBody>
          <a:bodyPr>
            <a:normAutofit/>
          </a:bodyPr>
          <a:lstStyle/>
          <a:p>
            <a:r>
              <a:rPr lang="en-GB"/>
              <a:t>Photo Credit: BUNK Hotel Amsterdam, Netherlands</a:t>
            </a:r>
          </a:p>
        </p:txBody>
      </p:sp>
      <p:pic>
        <p:nvPicPr>
          <p:cNvPr id="29" name="Picture Placeholder 28">
            <a:extLst>
              <a:ext uri="{FF2B5EF4-FFF2-40B4-BE49-F238E27FC236}">
                <a16:creationId xmlns:a16="http://schemas.microsoft.com/office/drawing/2014/main" id="{1451E29E-8BF0-1115-4264-69B696D84ADF}"/>
              </a:ext>
            </a:extLst>
          </p:cNvPr>
          <p:cNvPicPr>
            <a:picLocks noGrp="1" noChangeAspect="1"/>
          </p:cNvPicPr>
          <p:nvPr>
            <p:ph type="pic" sz="quarter" idx="77"/>
          </p:nvPr>
        </p:nvPicPr>
        <p:blipFill>
          <a:blip r:embed="rId3">
            <a:extLst>
              <a:ext uri="{28A0092B-C50C-407E-A947-70E740481C1C}">
                <a14:useLocalDpi xmlns:a14="http://schemas.microsoft.com/office/drawing/2010/main" val="0"/>
              </a:ext>
            </a:extLst>
          </a:blip>
          <a:srcRect l="28190" r="28190"/>
          <a:stretch/>
        </p:blipFill>
        <p:spPr/>
      </p:pic>
      <p:pic>
        <p:nvPicPr>
          <p:cNvPr id="27" name="Picture Placeholder 26">
            <a:extLst>
              <a:ext uri="{FF2B5EF4-FFF2-40B4-BE49-F238E27FC236}">
                <a16:creationId xmlns:a16="http://schemas.microsoft.com/office/drawing/2014/main" id="{4AD17B00-532A-8B76-1A88-BA2EDCA082FE}"/>
              </a:ext>
            </a:extLst>
          </p:cNvPr>
          <p:cNvPicPr>
            <a:picLocks noGrp="1" noChangeAspect="1"/>
          </p:cNvPicPr>
          <p:nvPr>
            <p:ph type="pic" sz="quarter" idx="78"/>
          </p:nvPr>
        </p:nvPicPr>
        <p:blipFill>
          <a:blip r:embed="rId4">
            <a:extLst>
              <a:ext uri="{28A0092B-C50C-407E-A947-70E740481C1C}">
                <a14:useLocalDpi xmlns:a14="http://schemas.microsoft.com/office/drawing/2010/main" val="0"/>
              </a:ext>
            </a:extLst>
          </a:blip>
          <a:srcRect l="28318" r="28318"/>
          <a:stretch/>
        </p:blipFill>
        <p:spPr/>
      </p:pic>
      <p:pic>
        <p:nvPicPr>
          <p:cNvPr id="31" name="Picture Placeholder 30">
            <a:extLst>
              <a:ext uri="{FF2B5EF4-FFF2-40B4-BE49-F238E27FC236}">
                <a16:creationId xmlns:a16="http://schemas.microsoft.com/office/drawing/2014/main" id="{CB709FBB-A42A-ACE8-3B12-088525F4917C}"/>
              </a:ext>
            </a:extLst>
          </p:cNvPr>
          <p:cNvPicPr>
            <a:picLocks noGrp="1" noChangeAspect="1"/>
          </p:cNvPicPr>
          <p:nvPr>
            <p:ph type="pic" sz="quarter" idx="74"/>
          </p:nvPr>
        </p:nvPicPr>
        <p:blipFill>
          <a:blip r:embed="rId5">
            <a:extLst>
              <a:ext uri="{28A0092B-C50C-407E-A947-70E740481C1C}">
                <a14:useLocalDpi xmlns:a14="http://schemas.microsoft.com/office/drawing/2010/main" val="0"/>
              </a:ext>
            </a:extLst>
          </a:blip>
          <a:srcRect l="20521" r="20521"/>
          <a:stretch/>
        </p:blipFill>
        <p:spPr/>
      </p:pic>
      <p:pic>
        <p:nvPicPr>
          <p:cNvPr id="33" name="Picture Placeholder 32">
            <a:extLst>
              <a:ext uri="{FF2B5EF4-FFF2-40B4-BE49-F238E27FC236}">
                <a16:creationId xmlns:a16="http://schemas.microsoft.com/office/drawing/2014/main" id="{8B13E970-5DEE-2B5F-5B20-189F2E5E58C8}"/>
              </a:ext>
            </a:extLst>
          </p:cNvPr>
          <p:cNvPicPr>
            <a:picLocks noGrp="1" noChangeAspect="1"/>
          </p:cNvPicPr>
          <p:nvPr>
            <p:ph type="pic" sz="quarter" idx="79"/>
          </p:nvPr>
        </p:nvPicPr>
        <p:blipFill>
          <a:blip r:embed="rId6">
            <a:extLst>
              <a:ext uri="{28A0092B-C50C-407E-A947-70E740481C1C}">
                <a14:useLocalDpi xmlns:a14="http://schemas.microsoft.com/office/drawing/2010/main" val="0"/>
              </a:ext>
            </a:extLst>
          </a:blip>
          <a:srcRect l="17100" r="17100"/>
          <a:stretch/>
        </p:blipFill>
        <p:spPr/>
      </p:pic>
      <p:pic>
        <p:nvPicPr>
          <p:cNvPr id="4" name="Picture 3">
            <a:extLst>
              <a:ext uri="{FF2B5EF4-FFF2-40B4-BE49-F238E27FC236}">
                <a16:creationId xmlns:a16="http://schemas.microsoft.com/office/drawing/2014/main" id="{8502E994-A90E-D994-BBB4-9FA41FEAA17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161596" y="2945192"/>
            <a:ext cx="614643" cy="368786"/>
          </a:xfrm>
          <a:prstGeom prst="rect">
            <a:avLst/>
          </a:prstGeom>
        </p:spPr>
      </p:pic>
    </p:spTree>
    <p:extLst>
      <p:ext uri="{BB962C8B-B14F-4D97-AF65-F5344CB8AC3E}">
        <p14:creationId xmlns:p14="http://schemas.microsoft.com/office/powerpoint/2010/main" val="2553303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D2900E87-F35F-9759-8E6F-59574A146CC4}"/>
              </a:ext>
            </a:extLst>
          </p:cNvPr>
          <p:cNvSpPr>
            <a:spLocks noGrp="1"/>
          </p:cNvSpPr>
          <p:nvPr>
            <p:ph type="body" sz="quarter" idx="32"/>
          </p:nvPr>
        </p:nvSpPr>
        <p:spPr>
          <a:xfrm>
            <a:off x="617152" y="6476479"/>
            <a:ext cx="6541269" cy="2787212"/>
          </a:xfrm>
        </p:spPr>
        <p:txBody>
          <a:bodyPr numCol="1"/>
          <a:lstStyle/>
          <a:p>
            <a:pPr>
              <a:lnSpc>
                <a:spcPct val="100000"/>
              </a:lnSpc>
            </a:pPr>
            <a:r>
              <a:rPr lang="en-US" sz="2000" b="1" dirty="0">
                <a:solidFill>
                  <a:srgbClr val="EC7C69"/>
                </a:solidFill>
              </a:rPr>
              <a:t>Mentoring Focus</a:t>
            </a:r>
          </a:p>
          <a:p>
            <a:pPr>
              <a:lnSpc>
                <a:spcPct val="100000"/>
              </a:lnSpc>
            </a:pPr>
            <a:r>
              <a:rPr lang="en-US" sz="1600" dirty="0">
                <a:solidFill>
                  <a:schemeClr val="tx1">
                    <a:lumMod val="75000"/>
                    <a:lumOff val="25000"/>
                  </a:schemeClr>
                </a:solidFill>
              </a:rPr>
              <a:t>The Netherlands clinics </a:t>
            </a:r>
            <a:r>
              <a:rPr lang="en-US" sz="1600" dirty="0" err="1">
                <a:solidFill>
                  <a:schemeClr val="tx1">
                    <a:lumMod val="75000"/>
                    <a:lumOff val="25000"/>
                  </a:schemeClr>
                </a:solidFill>
              </a:rPr>
              <a:t>emphasised</a:t>
            </a:r>
            <a:r>
              <a:rPr lang="en-US" sz="1600" dirty="0">
                <a:solidFill>
                  <a:schemeClr val="tx1">
                    <a:lumMod val="75000"/>
                    <a:lumOff val="25000"/>
                  </a:schemeClr>
                </a:solidFill>
              </a:rPr>
              <a:t>:</a:t>
            </a:r>
          </a:p>
          <a:p>
            <a:pPr marL="285750" indent="-285750">
              <a:lnSpc>
                <a:spcPct val="100000"/>
              </a:lnSpc>
              <a:buFont typeface="Arial" panose="020B0604020202020204" pitchFamily="34" charset="0"/>
              <a:buChar char="•"/>
            </a:pPr>
            <a:r>
              <a:rPr lang="en-US" sz="1600" dirty="0">
                <a:solidFill>
                  <a:schemeClr val="tx1">
                    <a:lumMod val="75000"/>
                    <a:lumOff val="25000"/>
                  </a:schemeClr>
                </a:solidFill>
              </a:rPr>
              <a:t>Structured business modelling</a:t>
            </a:r>
          </a:p>
          <a:p>
            <a:pPr marL="285750" indent="-285750">
              <a:lnSpc>
                <a:spcPct val="100000"/>
              </a:lnSpc>
              <a:buFont typeface="Arial" panose="020B0604020202020204" pitchFamily="34" charset="0"/>
              <a:buChar char="•"/>
            </a:pPr>
            <a:r>
              <a:rPr lang="en-US" sz="1600" dirty="0">
                <a:solidFill>
                  <a:schemeClr val="tx1">
                    <a:lumMod val="75000"/>
                    <a:lumOff val="25000"/>
                  </a:schemeClr>
                </a:solidFill>
              </a:rPr>
              <a:t>Strategic positioning</a:t>
            </a:r>
          </a:p>
          <a:p>
            <a:pPr marL="285750" indent="-285750">
              <a:lnSpc>
                <a:spcPct val="100000"/>
              </a:lnSpc>
              <a:buFont typeface="Arial" panose="020B0604020202020204" pitchFamily="34" charset="0"/>
              <a:buChar char="•"/>
            </a:pPr>
            <a:r>
              <a:rPr lang="en-US" sz="1600" dirty="0">
                <a:solidFill>
                  <a:schemeClr val="tx1">
                    <a:lumMod val="75000"/>
                    <a:lumOff val="25000"/>
                  </a:schemeClr>
                </a:solidFill>
              </a:rPr>
              <a:t>Digital systems and operational efficiency</a:t>
            </a:r>
          </a:p>
          <a:p>
            <a:pPr marL="285750" indent="-285750">
              <a:lnSpc>
                <a:spcPct val="100000"/>
              </a:lnSpc>
              <a:buFont typeface="Arial" panose="020B0604020202020204" pitchFamily="34" charset="0"/>
              <a:buChar char="•"/>
            </a:pPr>
            <a:r>
              <a:rPr lang="en-US" sz="1600" dirty="0">
                <a:solidFill>
                  <a:schemeClr val="tx1">
                    <a:lumMod val="75000"/>
                    <a:lumOff val="25000"/>
                  </a:schemeClr>
                </a:solidFill>
              </a:rPr>
              <a:t>Use of Pitch Deck tools and PMS platforms</a:t>
            </a:r>
          </a:p>
          <a:p>
            <a:pPr>
              <a:lnSpc>
                <a:spcPct val="100000"/>
              </a:lnSpc>
            </a:pPr>
            <a:endParaRPr lang="en-US" sz="1600" dirty="0">
              <a:solidFill>
                <a:schemeClr val="tx1">
                  <a:lumMod val="75000"/>
                  <a:lumOff val="25000"/>
                </a:schemeClr>
              </a:solidFill>
            </a:endParaRPr>
          </a:p>
          <a:p>
            <a:pPr>
              <a:lnSpc>
                <a:spcPct val="100000"/>
              </a:lnSpc>
            </a:pPr>
            <a:r>
              <a:rPr lang="en-US" sz="2000" b="1" dirty="0">
                <a:solidFill>
                  <a:srgbClr val="EC7C69"/>
                </a:solidFill>
              </a:rPr>
              <a:t>Key Discussion Themes</a:t>
            </a:r>
          </a:p>
          <a:p>
            <a:pPr marL="285750" indent="-285750">
              <a:lnSpc>
                <a:spcPct val="100000"/>
              </a:lnSpc>
              <a:buFont typeface="Arial" panose="020B0604020202020204" pitchFamily="34" charset="0"/>
              <a:buChar char="•"/>
            </a:pPr>
            <a:r>
              <a:rPr lang="en-US" sz="1600" dirty="0">
                <a:solidFill>
                  <a:schemeClr val="tx1">
                    <a:lumMod val="75000"/>
                    <a:lumOff val="25000"/>
                  </a:schemeClr>
                </a:solidFill>
              </a:rPr>
              <a:t>How do you clearly define your market segment?</a:t>
            </a:r>
          </a:p>
          <a:p>
            <a:pPr marL="285750" indent="-285750">
              <a:lnSpc>
                <a:spcPct val="100000"/>
              </a:lnSpc>
              <a:buFont typeface="Arial" panose="020B0604020202020204" pitchFamily="34" charset="0"/>
              <a:buChar char="•"/>
            </a:pPr>
            <a:r>
              <a:rPr lang="en-US" sz="1600" dirty="0">
                <a:solidFill>
                  <a:schemeClr val="tx1">
                    <a:lumMod val="75000"/>
                    <a:lumOff val="25000"/>
                  </a:schemeClr>
                </a:solidFill>
              </a:rPr>
              <a:t>How can digital tools reduce administrative burden?</a:t>
            </a:r>
          </a:p>
          <a:p>
            <a:pPr marL="285750" indent="-285750">
              <a:lnSpc>
                <a:spcPct val="100000"/>
              </a:lnSpc>
              <a:buFont typeface="Arial" panose="020B0604020202020204" pitchFamily="34" charset="0"/>
              <a:buChar char="•"/>
            </a:pPr>
            <a:r>
              <a:rPr lang="en-US" sz="1600" dirty="0">
                <a:solidFill>
                  <a:schemeClr val="tx1">
                    <a:lumMod val="75000"/>
                    <a:lumOff val="25000"/>
                  </a:schemeClr>
                </a:solidFill>
              </a:rPr>
              <a:t>How do you scale responsibly?</a:t>
            </a:r>
          </a:p>
          <a:p>
            <a:pPr>
              <a:lnSpc>
                <a:spcPct val="100000"/>
              </a:lnSpc>
            </a:pPr>
            <a:endParaRPr lang="en-US" sz="1600" dirty="0">
              <a:solidFill>
                <a:schemeClr val="tx1">
                  <a:lumMod val="75000"/>
                  <a:lumOff val="25000"/>
                </a:schemeClr>
              </a:solidFill>
            </a:endParaRPr>
          </a:p>
          <a:p>
            <a:pPr>
              <a:lnSpc>
                <a:spcPct val="100000"/>
              </a:lnSpc>
            </a:pPr>
            <a:r>
              <a:rPr lang="en-US" sz="2000" b="1" dirty="0">
                <a:solidFill>
                  <a:srgbClr val="EC7C69"/>
                </a:solidFill>
              </a:rPr>
              <a:t>Outcomes</a:t>
            </a:r>
          </a:p>
          <a:p>
            <a:pPr>
              <a:lnSpc>
                <a:spcPct val="100000"/>
              </a:lnSpc>
            </a:pPr>
            <a:r>
              <a:rPr lang="en-US" sz="1600" dirty="0">
                <a:solidFill>
                  <a:schemeClr val="tx1">
                    <a:lumMod val="75000"/>
                    <a:lumOff val="25000"/>
                  </a:schemeClr>
                </a:solidFill>
              </a:rPr>
              <a:t>Participants implemented clearer positioning strategies, improved digital management systems, and refined business planning frameworks. The clinics leaned toward structured growth and operational </a:t>
            </a:r>
            <a:r>
              <a:rPr lang="en-US" sz="1600" dirty="0" err="1">
                <a:solidFill>
                  <a:schemeClr val="tx1">
                    <a:lumMod val="75000"/>
                    <a:lumOff val="25000"/>
                  </a:schemeClr>
                </a:solidFill>
              </a:rPr>
              <a:t>optimisation</a:t>
            </a:r>
            <a:r>
              <a:rPr lang="en-US" sz="1600" dirty="0">
                <a:solidFill>
                  <a:schemeClr val="tx1">
                    <a:lumMod val="75000"/>
                    <a:lumOff val="25000"/>
                  </a:schemeClr>
                </a:solidFill>
              </a:rPr>
              <a:t>.</a:t>
            </a:r>
          </a:p>
          <a:p>
            <a:pPr>
              <a:lnSpc>
                <a:spcPct val="100000"/>
              </a:lnSpc>
            </a:pPr>
            <a:endParaRPr lang="en-US" sz="1600" dirty="0">
              <a:solidFill>
                <a:schemeClr val="tx1">
                  <a:lumMod val="75000"/>
                  <a:lumOff val="25000"/>
                </a:schemeClr>
              </a:solidFill>
            </a:endParaRPr>
          </a:p>
        </p:txBody>
      </p:sp>
      <p:sp>
        <p:nvSpPr>
          <p:cNvPr id="31" name="Text Placeholder 30">
            <a:extLst>
              <a:ext uri="{FF2B5EF4-FFF2-40B4-BE49-F238E27FC236}">
                <a16:creationId xmlns:a16="http://schemas.microsoft.com/office/drawing/2014/main" id="{FE536266-F5A2-FDF2-8CB7-7B5ABADF9E12}"/>
              </a:ext>
            </a:extLst>
          </p:cNvPr>
          <p:cNvSpPr>
            <a:spLocks noGrp="1"/>
          </p:cNvSpPr>
          <p:nvPr>
            <p:ph type="body" sz="quarter" idx="33"/>
          </p:nvPr>
        </p:nvSpPr>
        <p:spPr/>
        <p:txBody>
          <a:bodyPr/>
          <a:lstStyle/>
          <a:p>
            <a:r>
              <a:rPr lang="en-US" sz="2000" dirty="0"/>
              <a:t>Context </a:t>
            </a:r>
          </a:p>
          <a:p>
            <a:r>
              <a:rPr lang="en-US" dirty="0">
                <a:solidFill>
                  <a:schemeClr val="tx1">
                    <a:lumMod val="75000"/>
                    <a:lumOff val="25000"/>
                  </a:schemeClr>
                </a:solidFill>
              </a:rPr>
              <a:t>The Dutch tourism ecosystem includes well-developed infrastructure and digitally literate SMEs. However, competition and market clarity are critical challenges.</a:t>
            </a:r>
          </a:p>
          <a:p>
            <a:endParaRPr lang="en-US" dirty="0"/>
          </a:p>
        </p:txBody>
      </p:sp>
      <p:sp>
        <p:nvSpPr>
          <p:cNvPr id="28" name="Text Placeholder 27">
            <a:extLst>
              <a:ext uri="{FF2B5EF4-FFF2-40B4-BE49-F238E27FC236}">
                <a16:creationId xmlns:a16="http://schemas.microsoft.com/office/drawing/2014/main" id="{50AC38B4-8AE1-D700-2C51-3E91E65983E0}"/>
              </a:ext>
            </a:extLst>
          </p:cNvPr>
          <p:cNvSpPr>
            <a:spLocks noGrp="1"/>
          </p:cNvSpPr>
          <p:nvPr>
            <p:ph type="body" sz="quarter" idx="18"/>
          </p:nvPr>
        </p:nvSpPr>
        <p:spPr/>
        <p:txBody>
          <a:bodyPr/>
          <a:lstStyle/>
          <a:p>
            <a:r>
              <a:rPr lang="en-US" dirty="0"/>
              <a:t>Title</a:t>
            </a:r>
          </a:p>
        </p:txBody>
      </p:sp>
      <p:sp>
        <p:nvSpPr>
          <p:cNvPr id="29" name="Text Placeholder 28">
            <a:extLst>
              <a:ext uri="{FF2B5EF4-FFF2-40B4-BE49-F238E27FC236}">
                <a16:creationId xmlns:a16="http://schemas.microsoft.com/office/drawing/2014/main" id="{DDD2850D-D9DF-4725-4382-68DF776F75C5}"/>
              </a:ext>
            </a:extLst>
          </p:cNvPr>
          <p:cNvSpPr>
            <a:spLocks noGrp="1"/>
          </p:cNvSpPr>
          <p:nvPr>
            <p:ph type="body" sz="quarter" idx="19"/>
          </p:nvPr>
        </p:nvSpPr>
        <p:spPr/>
        <p:txBody>
          <a:bodyPr/>
          <a:lstStyle/>
          <a:p>
            <a:r>
              <a:rPr lang="en-US" dirty="0"/>
              <a:t>02</a:t>
            </a:r>
          </a:p>
        </p:txBody>
      </p:sp>
      <p:pic>
        <p:nvPicPr>
          <p:cNvPr id="18" name="Picture Placeholder 17">
            <a:extLst>
              <a:ext uri="{FF2B5EF4-FFF2-40B4-BE49-F238E27FC236}">
                <a16:creationId xmlns:a16="http://schemas.microsoft.com/office/drawing/2014/main" id="{6FA5997A-111B-9781-683B-E350543693A4}"/>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t="6825" b="6825"/>
          <a:stretch/>
        </p:blipFill>
        <p:spPr/>
      </p:pic>
      <p:sp>
        <p:nvSpPr>
          <p:cNvPr id="2" name="Text Placeholder 1">
            <a:extLst>
              <a:ext uri="{FF2B5EF4-FFF2-40B4-BE49-F238E27FC236}">
                <a16:creationId xmlns:a16="http://schemas.microsoft.com/office/drawing/2014/main" id="{20A3C248-8BAF-814E-58E7-CF64E12BC81B}"/>
              </a:ext>
            </a:extLst>
          </p:cNvPr>
          <p:cNvSpPr>
            <a:spLocks noGrp="1"/>
          </p:cNvSpPr>
          <p:nvPr>
            <p:ph type="body" sz="quarter" idx="35"/>
          </p:nvPr>
        </p:nvSpPr>
        <p:spPr>
          <a:xfrm>
            <a:off x="492463" y="4832670"/>
            <a:ext cx="2292939" cy="1049221"/>
          </a:xfrm>
        </p:spPr>
        <p:txBody>
          <a:bodyPr/>
          <a:lstStyle/>
          <a:p>
            <a:r>
              <a:rPr lang="en-US" dirty="0"/>
              <a:t>Mentoring Clinics Insights</a:t>
            </a:r>
          </a:p>
        </p:txBody>
      </p:sp>
      <p:sp>
        <p:nvSpPr>
          <p:cNvPr id="3" name="Text Placeholder 2">
            <a:extLst>
              <a:ext uri="{FF2B5EF4-FFF2-40B4-BE49-F238E27FC236}">
                <a16:creationId xmlns:a16="http://schemas.microsoft.com/office/drawing/2014/main" id="{AB6195B8-E7B9-B5D6-B28E-4536771674DB}"/>
              </a:ext>
            </a:extLst>
          </p:cNvPr>
          <p:cNvSpPr>
            <a:spLocks noGrp="1"/>
          </p:cNvSpPr>
          <p:nvPr>
            <p:ph type="body" sz="quarter" idx="36"/>
          </p:nvPr>
        </p:nvSpPr>
        <p:spPr>
          <a:xfrm>
            <a:off x="509263" y="3897751"/>
            <a:ext cx="3134269" cy="385564"/>
          </a:xfrm>
        </p:spPr>
        <p:txBody>
          <a:bodyPr/>
          <a:lstStyle/>
          <a:p>
            <a:r>
              <a:rPr lang="en-US" dirty="0"/>
              <a:t>Netherlands</a:t>
            </a:r>
          </a:p>
        </p:txBody>
      </p:sp>
      <p:sp>
        <p:nvSpPr>
          <p:cNvPr id="16" name="Slide Number Placeholder 15">
            <a:extLst>
              <a:ext uri="{FF2B5EF4-FFF2-40B4-BE49-F238E27FC236}">
                <a16:creationId xmlns:a16="http://schemas.microsoft.com/office/drawing/2014/main" id="{0A35AB30-56C3-7046-F053-F2F9762B353C}"/>
              </a:ext>
            </a:extLst>
          </p:cNvPr>
          <p:cNvSpPr>
            <a:spLocks noGrp="1"/>
          </p:cNvSpPr>
          <p:nvPr>
            <p:ph type="sldNum" sz="quarter" idx="4"/>
          </p:nvPr>
        </p:nvSpPr>
        <p:spPr/>
        <p:txBody>
          <a:bodyPr/>
          <a:lstStyle/>
          <a:p>
            <a:fld id="{9C527BFA-2C0E-4CEC-B6A5-913A56FEF4B4}" type="slidenum">
              <a:rPr lang="fr-CA" smtClean="0"/>
              <a:pPr/>
              <a:t>14</a:t>
            </a:fld>
            <a:endParaRPr lang="fr-CA" dirty="0"/>
          </a:p>
        </p:txBody>
      </p:sp>
      <p:sp>
        <p:nvSpPr>
          <p:cNvPr id="4" name="Text Placeholder 3">
            <a:extLst>
              <a:ext uri="{FF2B5EF4-FFF2-40B4-BE49-F238E27FC236}">
                <a16:creationId xmlns:a16="http://schemas.microsoft.com/office/drawing/2014/main" id="{B369B594-0A80-160A-0E89-A1259065257E}"/>
              </a:ext>
            </a:extLst>
          </p:cNvPr>
          <p:cNvSpPr>
            <a:spLocks noGrp="1"/>
          </p:cNvSpPr>
          <p:nvPr>
            <p:ph type="body" sz="quarter" idx="65"/>
          </p:nvPr>
        </p:nvSpPr>
        <p:spPr/>
        <p:txBody>
          <a:bodyPr/>
          <a:lstStyle/>
          <a:p>
            <a:r>
              <a:rPr lang="en-GB"/>
              <a:t>Photo Credit: BUNK Hotel Amsterdam, Netherlands</a:t>
            </a:r>
          </a:p>
        </p:txBody>
      </p:sp>
      <p:sp>
        <p:nvSpPr>
          <p:cNvPr id="35" name="Graphic 43">
            <a:extLst>
              <a:ext uri="{FF2B5EF4-FFF2-40B4-BE49-F238E27FC236}">
                <a16:creationId xmlns:a16="http://schemas.microsoft.com/office/drawing/2014/main" id="{A0EF5A5A-D0C3-48D5-E7EF-A859CA44E39D}"/>
              </a:ext>
            </a:extLst>
          </p:cNvPr>
          <p:cNvSpPr/>
          <p:nvPr/>
        </p:nvSpPr>
        <p:spPr>
          <a:xfrm>
            <a:off x="3509274" y="914858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spTree>
    <p:extLst>
      <p:ext uri="{BB962C8B-B14F-4D97-AF65-F5344CB8AC3E}">
        <p14:creationId xmlns:p14="http://schemas.microsoft.com/office/powerpoint/2010/main" val="238824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B8A96-5A69-06CE-4817-E100DB21BC64}"/>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9321A1B-1C7B-9309-F7FE-3EC03BAF3784}"/>
              </a:ext>
            </a:extLst>
          </p:cNvPr>
          <p:cNvSpPr>
            <a:spLocks noGrp="1"/>
          </p:cNvSpPr>
          <p:nvPr>
            <p:ph type="body" sz="quarter" idx="32"/>
          </p:nvPr>
        </p:nvSpPr>
        <p:spPr>
          <a:xfrm>
            <a:off x="634478" y="1899138"/>
            <a:ext cx="6541269" cy="2422612"/>
          </a:xfrm>
        </p:spPr>
        <p:txBody>
          <a:bodyPr numCol="1"/>
          <a:lstStyle/>
          <a:p>
            <a:pPr>
              <a:lnSpc>
                <a:spcPct val="100000"/>
              </a:lnSpc>
            </a:pPr>
            <a:r>
              <a:rPr lang="en-US" sz="1600" dirty="0">
                <a:solidFill>
                  <a:schemeClr val="tx1">
                    <a:lumMod val="75000"/>
                    <a:lumOff val="25000"/>
                  </a:schemeClr>
                </a:solidFill>
              </a:rPr>
              <a:t>In the clinics branding was highlighted as vital for business identity and reputation. Communicating brand and values need to clearly </a:t>
            </a:r>
            <a:r>
              <a:rPr lang="en-US" sz="1600" dirty="0" err="1">
                <a:solidFill>
                  <a:schemeClr val="tx1">
                    <a:lumMod val="75000"/>
                    <a:lumOff val="25000"/>
                  </a:schemeClr>
                </a:solidFill>
              </a:rPr>
              <a:t>formalised</a:t>
            </a:r>
            <a:r>
              <a:rPr lang="en-US" sz="1600" dirty="0">
                <a:solidFill>
                  <a:schemeClr val="tx1">
                    <a:lumMod val="75000"/>
                    <a:lumOff val="25000"/>
                  </a:schemeClr>
                </a:solidFill>
              </a:rPr>
              <a:t> for any business.  For example, a tourism business that relies on nature as its selling point needs to communicate its sustainability and biodiversity efforts clearly and consistently.</a:t>
            </a:r>
          </a:p>
          <a:p>
            <a:pPr>
              <a:lnSpc>
                <a:spcPct val="100000"/>
              </a:lnSpc>
            </a:pPr>
            <a:endParaRPr lang="en-GB" sz="1600" b="1" dirty="0">
              <a:solidFill>
                <a:srgbClr val="459597"/>
              </a:solidFill>
            </a:endParaRPr>
          </a:p>
          <a:p>
            <a:pPr>
              <a:lnSpc>
                <a:spcPct val="100000"/>
              </a:lnSpc>
            </a:pPr>
            <a:r>
              <a:rPr lang="en-US" sz="1600" b="1" i="1" dirty="0">
                <a:solidFill>
                  <a:srgbClr val="459597"/>
                </a:solidFill>
              </a:rPr>
              <a:t>“Biodiversity data is a powerful storytelling and guest-engagement tool”</a:t>
            </a:r>
          </a:p>
          <a:p>
            <a:pPr>
              <a:lnSpc>
                <a:spcPct val="100000"/>
              </a:lnSpc>
            </a:pPr>
            <a:endParaRPr lang="en-US" sz="1600" b="1" i="1" dirty="0">
              <a:solidFill>
                <a:srgbClr val="459597"/>
              </a:solidFill>
            </a:endParaRPr>
          </a:p>
          <a:p>
            <a:pPr>
              <a:lnSpc>
                <a:spcPct val="100000"/>
              </a:lnSpc>
            </a:pPr>
            <a:r>
              <a:rPr lang="is-IS" sz="1600" dirty="0">
                <a:solidFill>
                  <a:srgbClr val="414141"/>
                </a:solidFill>
              </a:rPr>
              <a:t>The brand and </a:t>
            </a:r>
            <a:r>
              <a:rPr lang="en-US" sz="1600" dirty="0">
                <a:solidFill>
                  <a:srgbClr val="414141"/>
                </a:solidFill>
              </a:rPr>
              <a:t>communications need to focus on location, innovative use of local assets, and integration of local heritage, natural features, and community events. </a:t>
            </a:r>
          </a:p>
          <a:p>
            <a:pPr>
              <a:lnSpc>
                <a:spcPct val="100000"/>
              </a:lnSpc>
            </a:pPr>
            <a:r>
              <a:rPr lang="en-US" sz="1600" dirty="0">
                <a:solidFill>
                  <a:srgbClr val="414141"/>
                </a:solidFill>
              </a:rPr>
              <a:t>Creating an emotional narrative e.g., telling the origin story of the place and business is a good place to start e.g., </a:t>
            </a:r>
            <a:r>
              <a:rPr lang="is-IS" sz="1600" dirty="0">
                <a:solidFill>
                  <a:srgbClr val="414141"/>
                </a:solidFill>
              </a:rPr>
              <a:t>Why does your accommodation exist? This can show the owner´s passion for their place and this is a method that should be easy for a tourism business to implement. The focus of a rural tourism </a:t>
            </a:r>
            <a:r>
              <a:rPr lang="en-US" sz="1600" dirty="0">
                <a:solidFill>
                  <a:srgbClr val="414141"/>
                </a:solidFill>
              </a:rPr>
              <a:t>accommodation marketing  and stories should not just talk about the accommodation but the place </a:t>
            </a:r>
            <a:r>
              <a:rPr lang="en-IE" sz="1600" dirty="0">
                <a:solidFill>
                  <a:srgbClr val="414141"/>
                </a:solidFill>
              </a:rPr>
              <a:t>but the </a:t>
            </a:r>
            <a:r>
              <a:rPr lang="is-IS" sz="1600" dirty="0">
                <a:solidFill>
                  <a:srgbClr val="414141"/>
                </a:solidFill>
              </a:rPr>
              <a:t>local culture, landscape and history. </a:t>
            </a:r>
            <a:endParaRPr lang="en-US" sz="1600" dirty="0">
              <a:solidFill>
                <a:srgbClr val="414141"/>
              </a:solidFill>
            </a:endParaRPr>
          </a:p>
          <a:p>
            <a:pPr>
              <a:lnSpc>
                <a:spcPct val="100000"/>
              </a:lnSpc>
            </a:pPr>
            <a:endParaRPr lang="en-US" sz="1600" b="1" i="1" dirty="0">
              <a:solidFill>
                <a:srgbClr val="459597"/>
              </a:solidFill>
            </a:endParaRPr>
          </a:p>
          <a:p>
            <a:pPr>
              <a:lnSpc>
                <a:spcPct val="100000"/>
              </a:lnSpc>
            </a:pPr>
            <a:endParaRPr lang="en-GB" sz="1600" b="1" dirty="0">
              <a:solidFill>
                <a:srgbClr val="459597"/>
              </a:solidFill>
            </a:endParaRPr>
          </a:p>
          <a:p>
            <a:pPr>
              <a:lnSpc>
                <a:spcPct val="100000"/>
              </a:lnSpc>
            </a:pPr>
            <a:endParaRPr lang="en-US" sz="1600" dirty="0">
              <a:solidFill>
                <a:schemeClr val="tx1">
                  <a:lumMod val="75000"/>
                  <a:lumOff val="25000"/>
                </a:schemeClr>
              </a:solidFill>
            </a:endParaRPr>
          </a:p>
          <a:p>
            <a:pPr>
              <a:lnSpc>
                <a:spcPct val="100000"/>
              </a:lnSpc>
            </a:pPr>
            <a:endParaRPr lang="en-US" sz="1600" dirty="0">
              <a:solidFill>
                <a:schemeClr val="tx1">
                  <a:lumMod val="75000"/>
                  <a:lumOff val="25000"/>
                </a:schemeClr>
              </a:solidFill>
            </a:endParaRPr>
          </a:p>
        </p:txBody>
      </p:sp>
      <p:sp>
        <p:nvSpPr>
          <p:cNvPr id="9" name="Text Placeholder 8">
            <a:extLst>
              <a:ext uri="{FF2B5EF4-FFF2-40B4-BE49-F238E27FC236}">
                <a16:creationId xmlns:a16="http://schemas.microsoft.com/office/drawing/2014/main" id="{75C766F1-01B8-3AD1-A104-A60F8D4FED4A}"/>
              </a:ext>
            </a:extLst>
          </p:cNvPr>
          <p:cNvSpPr>
            <a:spLocks noGrp="1"/>
          </p:cNvSpPr>
          <p:nvPr>
            <p:ph type="body" sz="quarter" idx="33"/>
          </p:nvPr>
        </p:nvSpPr>
        <p:spPr>
          <a:xfrm>
            <a:off x="634478" y="1335418"/>
            <a:ext cx="6506617" cy="563720"/>
          </a:xfrm>
        </p:spPr>
        <p:txBody>
          <a:bodyPr/>
          <a:lstStyle/>
          <a:p>
            <a:r>
              <a:rPr lang="en-US" sz="2400" dirty="0"/>
              <a:t>A Strong Brand Should Have A Good Story and Mission to Tell</a:t>
            </a:r>
          </a:p>
        </p:txBody>
      </p:sp>
      <p:sp>
        <p:nvSpPr>
          <p:cNvPr id="10" name="Text Placeholder 9">
            <a:extLst>
              <a:ext uri="{FF2B5EF4-FFF2-40B4-BE49-F238E27FC236}">
                <a16:creationId xmlns:a16="http://schemas.microsoft.com/office/drawing/2014/main" id="{09CB99FF-8C78-D0FE-C56D-65CCAFF40036}"/>
              </a:ext>
            </a:extLst>
          </p:cNvPr>
          <p:cNvSpPr>
            <a:spLocks noGrp="1"/>
          </p:cNvSpPr>
          <p:nvPr>
            <p:ph type="body" sz="quarter" idx="38"/>
          </p:nvPr>
        </p:nvSpPr>
        <p:spPr/>
        <p:txBody>
          <a:bodyPr/>
          <a:lstStyle/>
          <a:p>
            <a:r>
              <a:rPr lang="en-US" dirty="0"/>
              <a:t>Netherlands – Key Takeaway</a:t>
            </a:r>
          </a:p>
        </p:txBody>
      </p:sp>
      <p:sp>
        <p:nvSpPr>
          <p:cNvPr id="2" name="Slide Number Placeholder 1">
            <a:extLst>
              <a:ext uri="{FF2B5EF4-FFF2-40B4-BE49-F238E27FC236}">
                <a16:creationId xmlns:a16="http://schemas.microsoft.com/office/drawing/2014/main" id="{4B2839AE-691D-F8E9-23FA-C61681A748EE}"/>
              </a:ext>
            </a:extLst>
          </p:cNvPr>
          <p:cNvSpPr>
            <a:spLocks noGrp="1"/>
          </p:cNvSpPr>
          <p:nvPr>
            <p:ph type="sldNum" sz="quarter" idx="4"/>
          </p:nvPr>
        </p:nvSpPr>
        <p:spPr/>
        <p:txBody>
          <a:bodyPr/>
          <a:lstStyle/>
          <a:p>
            <a:fld id="{9C527BFA-2C0E-4CEC-B6A5-913A56FEF4B4}" type="slidenum">
              <a:rPr lang="fr-CA" smtClean="0"/>
              <a:pPr/>
              <a:t>15</a:t>
            </a:fld>
            <a:endParaRPr lang="fr-CA" dirty="0"/>
          </a:p>
        </p:txBody>
      </p:sp>
      <p:cxnSp>
        <p:nvCxnSpPr>
          <p:cNvPr id="7" name="Straight Connector 6">
            <a:extLst>
              <a:ext uri="{FF2B5EF4-FFF2-40B4-BE49-F238E27FC236}">
                <a16:creationId xmlns:a16="http://schemas.microsoft.com/office/drawing/2014/main" id="{A97AFE6E-ADDA-2D18-A68A-DBB28C129E1C}"/>
              </a:ext>
            </a:extLst>
          </p:cNvPr>
          <p:cNvCxnSpPr/>
          <p:nvPr/>
        </p:nvCxnSpPr>
        <p:spPr>
          <a:xfrm>
            <a:off x="-12269" y="1165222"/>
            <a:ext cx="2466109"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Text Placeholder 3">
            <a:extLst>
              <a:ext uri="{FF2B5EF4-FFF2-40B4-BE49-F238E27FC236}">
                <a16:creationId xmlns:a16="http://schemas.microsoft.com/office/drawing/2014/main" id="{7F65A759-5EED-AFCB-1434-78338577B656}"/>
              </a:ext>
            </a:extLst>
          </p:cNvPr>
          <p:cNvSpPr txBox="1">
            <a:spLocks/>
          </p:cNvSpPr>
          <p:nvPr/>
        </p:nvSpPr>
        <p:spPr>
          <a:xfrm>
            <a:off x="732952" y="6384481"/>
            <a:ext cx="5048870" cy="402963"/>
          </a:xfrm>
          <a:prstGeom prst="rect">
            <a:avLst/>
          </a:prstGeom>
        </p:spPr>
        <p:txBody>
          <a:bodyPr vert="horz" lIns="91440" tIns="45720" rIns="91440" bIns="45720" rtlCol="0">
            <a:noAutofit/>
          </a:bodyPr>
          <a:lstStyle>
            <a:defPPr>
              <a:defRPr lang="sl-SI"/>
            </a:defPPr>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E96751"/>
                </a:solidFill>
              </a:rPr>
              <a:t>A Genuine Experience to Gain a</a:t>
            </a:r>
          </a:p>
          <a:p>
            <a:r>
              <a:rPr lang="en-GB" sz="2000" dirty="0">
                <a:solidFill>
                  <a:srgbClr val="E96751"/>
                </a:solidFill>
              </a:rPr>
              <a:t>Deeper Insight Into the Community</a:t>
            </a:r>
            <a:endParaRPr lang="en-US" sz="2000" dirty="0">
              <a:solidFill>
                <a:srgbClr val="E96751"/>
              </a:solidFill>
            </a:endParaRPr>
          </a:p>
        </p:txBody>
      </p:sp>
      <p:pic>
        <p:nvPicPr>
          <p:cNvPr id="4" name="Picture 3">
            <a:extLst>
              <a:ext uri="{FF2B5EF4-FFF2-40B4-BE49-F238E27FC236}">
                <a16:creationId xmlns:a16="http://schemas.microsoft.com/office/drawing/2014/main" id="{32459284-ED55-13E3-8614-0A84F3FBE8D2}"/>
              </a:ext>
            </a:extLst>
          </p:cNvPr>
          <p:cNvPicPr>
            <a:picLocks noChangeAspect="1"/>
          </p:cNvPicPr>
          <p:nvPr/>
        </p:nvPicPr>
        <p:blipFill>
          <a:blip r:embed="rId2"/>
          <a:stretch>
            <a:fillRect/>
          </a:stretch>
        </p:blipFill>
        <p:spPr>
          <a:xfrm>
            <a:off x="732952" y="6709538"/>
            <a:ext cx="5710051" cy="3635837"/>
          </a:xfrm>
          <a:prstGeom prst="rect">
            <a:avLst/>
          </a:prstGeom>
        </p:spPr>
      </p:pic>
    </p:spTree>
    <p:extLst>
      <p:ext uri="{BB962C8B-B14F-4D97-AF65-F5344CB8AC3E}">
        <p14:creationId xmlns:p14="http://schemas.microsoft.com/office/powerpoint/2010/main" val="3963320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6699AB-5E23-71DB-A9D9-1E2B9D322A36}"/>
              </a:ext>
            </a:extLst>
          </p:cNvPr>
          <p:cNvSpPr>
            <a:spLocks noGrp="1"/>
          </p:cNvSpPr>
          <p:nvPr>
            <p:ph type="body" sz="quarter" idx="42"/>
          </p:nvPr>
        </p:nvSpPr>
        <p:spPr/>
        <p:txBody>
          <a:bodyPr/>
          <a:lstStyle/>
          <a:p>
            <a:pPr marL="0" indent="0" defTabSz="777514" rtl="0" eaLnBrk="1" latinLnBrk="0" hangingPunct="1">
              <a:lnSpc>
                <a:spcPct val="100000"/>
              </a:lnSpc>
              <a:spcBef>
                <a:spcPts val="0"/>
              </a:spcBef>
              <a:buFont typeface="Arial" panose="020B0604020202020204" pitchFamily="34" charset="0"/>
              <a:buNone/>
            </a:pPr>
            <a:r>
              <a:rPr lang="en-GB"/>
              <a:t>SLOVENIA</a:t>
            </a:r>
          </a:p>
        </p:txBody>
      </p:sp>
      <p:pic>
        <p:nvPicPr>
          <p:cNvPr id="19" name="Picture Placeholder 18">
            <a:extLst>
              <a:ext uri="{FF2B5EF4-FFF2-40B4-BE49-F238E27FC236}">
                <a16:creationId xmlns:a16="http://schemas.microsoft.com/office/drawing/2014/main" id="{D68B36D3-6B11-9E9F-6C25-EFA2D6394791}"/>
              </a:ext>
            </a:extLst>
          </p:cNvPr>
          <p:cNvPicPr>
            <a:picLocks noGrp="1" noChangeAspect="1"/>
          </p:cNvPicPr>
          <p:nvPr>
            <p:ph type="pic" sz="quarter" idx="75"/>
          </p:nvPr>
        </p:nvPicPr>
        <p:blipFill>
          <a:blip r:embed="rId2">
            <a:extLst>
              <a:ext uri="{28A0092B-C50C-407E-A947-70E740481C1C}">
                <a14:useLocalDpi xmlns:a14="http://schemas.microsoft.com/office/drawing/2010/main" val="0"/>
              </a:ext>
            </a:extLst>
          </a:blip>
          <a:srcRect l="28190" r="28190"/>
          <a:stretch/>
        </p:blipFill>
        <p:spPr>
          <a:xfrm>
            <a:off x="1" y="5586408"/>
            <a:ext cx="3484741" cy="5320800"/>
          </a:xfrm>
        </p:spPr>
      </p:pic>
      <p:pic>
        <p:nvPicPr>
          <p:cNvPr id="17" name="Picture Placeholder 16">
            <a:extLst>
              <a:ext uri="{FF2B5EF4-FFF2-40B4-BE49-F238E27FC236}">
                <a16:creationId xmlns:a16="http://schemas.microsoft.com/office/drawing/2014/main" id="{05946A50-5F89-95BB-9D65-04FF377FE123}"/>
              </a:ext>
            </a:extLst>
          </p:cNvPr>
          <p:cNvPicPr>
            <a:picLocks noGrp="1" noChangeAspect="1"/>
          </p:cNvPicPr>
          <p:nvPr>
            <p:ph type="pic" sz="quarter" idx="76"/>
          </p:nvPr>
        </p:nvPicPr>
        <p:blipFill rotWithShape="1">
          <a:blip r:embed="rId3">
            <a:extLst>
              <a:ext uri="{28A0092B-C50C-407E-A947-70E740481C1C}">
                <a14:useLocalDpi xmlns:a14="http://schemas.microsoft.com/office/drawing/2010/main" val="0"/>
              </a:ext>
            </a:extLst>
          </a:blip>
          <a:srcRect l="36796" r="19520"/>
          <a:stretch/>
        </p:blipFill>
        <p:spPr>
          <a:xfrm>
            <a:off x="3683959" y="5586408"/>
            <a:ext cx="3485072" cy="5321305"/>
          </a:xfrm>
        </p:spPr>
      </p:pic>
      <p:sp>
        <p:nvSpPr>
          <p:cNvPr id="11" name="Text Placeholder 10">
            <a:extLst>
              <a:ext uri="{FF2B5EF4-FFF2-40B4-BE49-F238E27FC236}">
                <a16:creationId xmlns:a16="http://schemas.microsoft.com/office/drawing/2014/main" id="{A467295A-FE7C-5BA4-E499-8DAFC94965D1}"/>
              </a:ext>
            </a:extLst>
          </p:cNvPr>
          <p:cNvSpPr>
            <a:spLocks noGrp="1"/>
          </p:cNvSpPr>
          <p:nvPr>
            <p:ph type="body" sz="quarter" idx="65"/>
          </p:nvPr>
        </p:nvSpPr>
        <p:spPr/>
        <p:txBody>
          <a:bodyPr/>
          <a:lstStyle/>
          <a:p>
            <a:r>
              <a:rPr lang="en-GB"/>
              <a:t>Photo Credit: Chalet Rušovc, Slovenia</a:t>
            </a:r>
          </a:p>
        </p:txBody>
      </p:sp>
      <p:pic>
        <p:nvPicPr>
          <p:cNvPr id="15" name="Picture Placeholder 14">
            <a:extLst>
              <a:ext uri="{FF2B5EF4-FFF2-40B4-BE49-F238E27FC236}">
                <a16:creationId xmlns:a16="http://schemas.microsoft.com/office/drawing/2014/main" id="{018F2AA6-07A9-0A57-339D-086FB723BDC4}"/>
              </a:ext>
            </a:extLst>
          </p:cNvPr>
          <p:cNvPicPr>
            <a:picLocks noGrp="1" noChangeAspect="1"/>
          </p:cNvPicPr>
          <p:nvPr>
            <p:ph type="pic" sz="quarter" idx="77"/>
          </p:nvPr>
        </p:nvPicPr>
        <p:blipFill rotWithShape="1">
          <a:blip r:embed="rId4">
            <a:extLst>
              <a:ext uri="{28A0092B-C50C-407E-A947-70E740481C1C}">
                <a14:useLocalDpi xmlns:a14="http://schemas.microsoft.com/office/drawing/2010/main" val="0"/>
              </a:ext>
            </a:extLst>
          </a:blip>
          <a:srcRect t="517" b="517"/>
          <a:stretch/>
        </p:blipFill>
        <p:spPr/>
      </p:pic>
      <p:pic>
        <p:nvPicPr>
          <p:cNvPr id="4" name="Picture 3">
            <a:extLst>
              <a:ext uri="{FF2B5EF4-FFF2-40B4-BE49-F238E27FC236}">
                <a16:creationId xmlns:a16="http://schemas.microsoft.com/office/drawing/2014/main" id="{0F1FED14-98B2-CCCA-68AA-562CA9CC476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161596" y="2945192"/>
            <a:ext cx="614643" cy="368786"/>
          </a:xfrm>
          <a:prstGeom prst="rect">
            <a:avLst/>
          </a:prstGeom>
        </p:spPr>
      </p:pic>
    </p:spTree>
    <p:extLst>
      <p:ext uri="{BB962C8B-B14F-4D97-AF65-F5344CB8AC3E}">
        <p14:creationId xmlns:p14="http://schemas.microsoft.com/office/powerpoint/2010/main" val="1058836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B776F-3A12-FE63-F02E-A49003F75A27}"/>
            </a:ext>
          </a:extLst>
        </p:cNvPr>
        <p:cNvGrpSpPr/>
        <p:nvPr/>
      </p:nvGrpSpPr>
      <p:grpSpPr>
        <a:xfrm>
          <a:off x="0" y="0"/>
          <a:ext cx="0" cy="0"/>
          <a:chOff x="0" y="0"/>
          <a:chExt cx="0" cy="0"/>
        </a:xfrm>
      </p:grpSpPr>
      <p:sp>
        <p:nvSpPr>
          <p:cNvPr id="28" name="Text Placeholder 27">
            <a:extLst>
              <a:ext uri="{FF2B5EF4-FFF2-40B4-BE49-F238E27FC236}">
                <a16:creationId xmlns:a16="http://schemas.microsoft.com/office/drawing/2014/main" id="{3C85B258-A469-1842-A6CD-CA1502AA8D95}"/>
              </a:ext>
            </a:extLst>
          </p:cNvPr>
          <p:cNvSpPr>
            <a:spLocks noGrp="1"/>
          </p:cNvSpPr>
          <p:nvPr>
            <p:ph type="body" sz="quarter" idx="32"/>
          </p:nvPr>
        </p:nvSpPr>
        <p:spPr>
          <a:xfrm>
            <a:off x="651804" y="6517874"/>
            <a:ext cx="6541269" cy="2422612"/>
          </a:xfrm>
        </p:spPr>
        <p:txBody>
          <a:bodyPr numCol="1"/>
          <a:lstStyle/>
          <a:p>
            <a:pPr algn="l">
              <a:lnSpc>
                <a:spcPct val="100000"/>
              </a:lnSpc>
            </a:pPr>
            <a:r>
              <a:rPr lang="en-US" sz="2000" b="1" dirty="0">
                <a:solidFill>
                  <a:srgbClr val="EC7C69"/>
                </a:solidFill>
              </a:rPr>
              <a:t>Mentoring Focus</a:t>
            </a:r>
          </a:p>
          <a:p>
            <a:pPr algn="l">
              <a:lnSpc>
                <a:spcPct val="100000"/>
              </a:lnSpc>
            </a:pPr>
            <a:r>
              <a:rPr lang="en-US" sz="1600" dirty="0">
                <a:solidFill>
                  <a:schemeClr val="tx1">
                    <a:lumMod val="75000"/>
                    <a:lumOff val="25000"/>
                  </a:schemeClr>
                </a:solidFill>
              </a:rPr>
              <a:t>Slovenian clinics </a:t>
            </a:r>
            <a:r>
              <a:rPr lang="en-US" sz="1600" dirty="0" err="1">
                <a:solidFill>
                  <a:schemeClr val="tx1">
                    <a:lumMod val="75000"/>
                    <a:lumOff val="25000"/>
                  </a:schemeClr>
                </a:solidFill>
              </a:rPr>
              <a:t>prioritised</a:t>
            </a:r>
            <a:r>
              <a:rPr lang="en-US" sz="1600" dirty="0">
                <a:solidFill>
                  <a:schemeClr val="tx1">
                    <a:lumMod val="75000"/>
                    <a:lumOff val="25000"/>
                  </a:schemeClr>
                </a:solidFill>
              </a:rPr>
              <a:t>:</a:t>
            </a:r>
          </a:p>
          <a:p>
            <a:pPr marL="285750" indent="-285750" algn="l">
              <a:lnSpc>
                <a:spcPct val="100000"/>
              </a:lnSpc>
              <a:buFont typeface="Arial" panose="020B0604020202020204" pitchFamily="34" charset="0"/>
              <a:buChar char="•"/>
            </a:pPr>
            <a:r>
              <a:rPr lang="en-US" sz="1600" dirty="0">
                <a:solidFill>
                  <a:schemeClr val="tx1">
                    <a:lumMod val="75000"/>
                    <a:lumOff val="25000"/>
                  </a:schemeClr>
                </a:solidFill>
              </a:rPr>
              <a:t>Embedding sustainability in operations</a:t>
            </a:r>
          </a:p>
          <a:p>
            <a:pPr marL="285750" indent="-285750" algn="l">
              <a:lnSpc>
                <a:spcPct val="100000"/>
              </a:lnSpc>
              <a:buFont typeface="Arial" panose="020B0604020202020204" pitchFamily="34" charset="0"/>
              <a:buChar char="•"/>
            </a:pPr>
            <a:r>
              <a:rPr lang="en-US" sz="1600" dirty="0">
                <a:solidFill>
                  <a:schemeClr val="tx1">
                    <a:lumMod val="75000"/>
                    <a:lumOff val="25000"/>
                  </a:schemeClr>
                </a:solidFill>
              </a:rPr>
              <a:t>Regional collaboration and cluster development</a:t>
            </a:r>
          </a:p>
          <a:p>
            <a:pPr marL="285750" indent="-285750" algn="l">
              <a:lnSpc>
                <a:spcPct val="100000"/>
              </a:lnSpc>
              <a:buFont typeface="Arial" panose="020B0604020202020204" pitchFamily="34" charset="0"/>
              <a:buChar char="•"/>
            </a:pPr>
            <a:r>
              <a:rPr lang="en-US" sz="1600" dirty="0">
                <a:solidFill>
                  <a:schemeClr val="tx1">
                    <a:lumMod val="75000"/>
                    <a:lumOff val="25000"/>
                  </a:schemeClr>
                </a:solidFill>
              </a:rPr>
              <a:t>Community-based tourism integration</a:t>
            </a:r>
          </a:p>
          <a:p>
            <a:pPr marL="285750" indent="-285750" algn="l">
              <a:lnSpc>
                <a:spcPct val="100000"/>
              </a:lnSpc>
              <a:buFont typeface="Arial" panose="020B0604020202020204" pitchFamily="34" charset="0"/>
              <a:buChar char="•"/>
            </a:pPr>
            <a:r>
              <a:rPr lang="en-US" sz="1600" dirty="0">
                <a:solidFill>
                  <a:schemeClr val="tx1">
                    <a:lumMod val="75000"/>
                    <a:lumOff val="25000"/>
                  </a:schemeClr>
                </a:solidFill>
              </a:rPr>
              <a:t>Strengthening local value chains</a:t>
            </a:r>
          </a:p>
          <a:p>
            <a:pPr algn="l">
              <a:lnSpc>
                <a:spcPct val="100000"/>
              </a:lnSpc>
            </a:pPr>
            <a:endParaRPr lang="en-US" sz="1600" dirty="0">
              <a:solidFill>
                <a:schemeClr val="tx1">
                  <a:lumMod val="75000"/>
                  <a:lumOff val="25000"/>
                </a:schemeClr>
              </a:solidFill>
            </a:endParaRPr>
          </a:p>
          <a:p>
            <a:pPr algn="l">
              <a:lnSpc>
                <a:spcPct val="100000"/>
              </a:lnSpc>
            </a:pPr>
            <a:r>
              <a:rPr lang="en-US" sz="2000" b="1" dirty="0">
                <a:solidFill>
                  <a:srgbClr val="EC7C69"/>
                </a:solidFill>
              </a:rPr>
              <a:t>Key Discussion Themes</a:t>
            </a:r>
          </a:p>
          <a:p>
            <a:pPr marL="285750" indent="-285750" algn="l">
              <a:lnSpc>
                <a:spcPct val="100000"/>
              </a:lnSpc>
              <a:buFont typeface="Arial" panose="020B0604020202020204" pitchFamily="34" charset="0"/>
              <a:buChar char="•"/>
            </a:pPr>
            <a:r>
              <a:rPr lang="en-US" sz="1600" dirty="0">
                <a:solidFill>
                  <a:schemeClr val="tx1">
                    <a:lumMod val="75000"/>
                    <a:lumOff val="25000"/>
                  </a:schemeClr>
                </a:solidFill>
              </a:rPr>
              <a:t>How can small operators collaborate rather than compete?</a:t>
            </a:r>
          </a:p>
          <a:p>
            <a:pPr marL="285750" indent="-285750" algn="l">
              <a:lnSpc>
                <a:spcPct val="100000"/>
              </a:lnSpc>
              <a:buFont typeface="Arial" panose="020B0604020202020204" pitchFamily="34" charset="0"/>
              <a:buChar char="•"/>
            </a:pPr>
            <a:r>
              <a:rPr lang="en-US" sz="1600" dirty="0">
                <a:solidFill>
                  <a:schemeClr val="tx1">
                    <a:lumMod val="75000"/>
                    <a:lumOff val="25000"/>
                  </a:schemeClr>
                </a:solidFill>
              </a:rPr>
              <a:t>How do you </a:t>
            </a:r>
            <a:r>
              <a:rPr lang="en-US" sz="1600" dirty="0" err="1">
                <a:solidFill>
                  <a:schemeClr val="tx1">
                    <a:lumMod val="75000"/>
                    <a:lumOff val="25000"/>
                  </a:schemeClr>
                </a:solidFill>
              </a:rPr>
              <a:t>operationalise</a:t>
            </a:r>
            <a:r>
              <a:rPr lang="en-US" sz="1600" dirty="0">
                <a:solidFill>
                  <a:schemeClr val="tx1">
                    <a:lumMod val="75000"/>
                    <a:lumOff val="25000"/>
                  </a:schemeClr>
                </a:solidFill>
              </a:rPr>
              <a:t> sustainability rather than simply promote it?</a:t>
            </a:r>
          </a:p>
          <a:p>
            <a:pPr marL="285750" indent="-285750" algn="l">
              <a:lnSpc>
                <a:spcPct val="100000"/>
              </a:lnSpc>
              <a:buFont typeface="Arial" panose="020B0604020202020204" pitchFamily="34" charset="0"/>
              <a:buChar char="•"/>
            </a:pPr>
            <a:r>
              <a:rPr lang="en-US" sz="1600" dirty="0">
                <a:solidFill>
                  <a:schemeClr val="tx1">
                    <a:lumMod val="75000"/>
                    <a:lumOff val="25000"/>
                  </a:schemeClr>
                </a:solidFill>
              </a:rPr>
              <a:t>How can alternative accommodation strengthen regional identity?</a:t>
            </a:r>
          </a:p>
          <a:p>
            <a:pPr algn="l">
              <a:lnSpc>
                <a:spcPct val="100000"/>
              </a:lnSpc>
            </a:pPr>
            <a:endParaRPr lang="en-US" sz="1600" dirty="0">
              <a:solidFill>
                <a:schemeClr val="tx1">
                  <a:lumMod val="75000"/>
                  <a:lumOff val="25000"/>
                </a:schemeClr>
              </a:solidFill>
            </a:endParaRPr>
          </a:p>
          <a:p>
            <a:pPr algn="l">
              <a:lnSpc>
                <a:spcPct val="100000"/>
              </a:lnSpc>
            </a:pPr>
            <a:r>
              <a:rPr lang="en-US" sz="2000" b="1" dirty="0">
                <a:solidFill>
                  <a:srgbClr val="EC7C69"/>
                </a:solidFill>
              </a:rPr>
              <a:t>Outcomes</a:t>
            </a:r>
          </a:p>
          <a:p>
            <a:pPr algn="l">
              <a:lnSpc>
                <a:spcPct val="100000"/>
              </a:lnSpc>
            </a:pPr>
            <a:r>
              <a:rPr lang="en-US" sz="1600" dirty="0">
                <a:solidFill>
                  <a:schemeClr val="tx1">
                    <a:lumMod val="75000"/>
                    <a:lumOff val="25000"/>
                  </a:schemeClr>
                </a:solidFill>
              </a:rPr>
              <a:t>Participants explored partnership models, sustainable sourcing, and community integration strategies. The clinics reinforced Slovenia’s positioning as a green destination while strengthening SME viability.</a:t>
            </a:r>
          </a:p>
        </p:txBody>
      </p:sp>
      <p:sp>
        <p:nvSpPr>
          <p:cNvPr id="19" name="Text Placeholder 18">
            <a:extLst>
              <a:ext uri="{FF2B5EF4-FFF2-40B4-BE49-F238E27FC236}">
                <a16:creationId xmlns:a16="http://schemas.microsoft.com/office/drawing/2014/main" id="{259B4890-35AD-0501-A926-F06E68641C4B}"/>
              </a:ext>
            </a:extLst>
          </p:cNvPr>
          <p:cNvSpPr>
            <a:spLocks noGrp="1"/>
          </p:cNvSpPr>
          <p:nvPr>
            <p:ph type="body" sz="quarter" idx="33"/>
          </p:nvPr>
        </p:nvSpPr>
        <p:spPr>
          <a:xfrm>
            <a:off x="669131" y="5139842"/>
            <a:ext cx="6506617" cy="1378032"/>
          </a:xfrm>
        </p:spPr>
        <p:txBody>
          <a:bodyPr/>
          <a:lstStyle/>
          <a:p>
            <a:r>
              <a:rPr lang="en-US" sz="2000" dirty="0"/>
              <a:t>Context</a:t>
            </a:r>
          </a:p>
          <a:p>
            <a:r>
              <a:rPr lang="en-US" dirty="0">
                <a:solidFill>
                  <a:schemeClr val="tx1">
                    <a:lumMod val="75000"/>
                    <a:lumOff val="25000"/>
                  </a:schemeClr>
                </a:solidFill>
              </a:rPr>
              <a:t>Slovenia has a strong sustainability brand and is internationally </a:t>
            </a:r>
            <a:r>
              <a:rPr lang="en-US" dirty="0" err="1">
                <a:solidFill>
                  <a:schemeClr val="tx1">
                    <a:lumMod val="75000"/>
                    <a:lumOff val="25000"/>
                  </a:schemeClr>
                </a:solidFill>
              </a:rPr>
              <a:t>recognised</a:t>
            </a:r>
            <a:r>
              <a:rPr lang="en-US" dirty="0">
                <a:solidFill>
                  <a:schemeClr val="tx1">
                    <a:lumMod val="75000"/>
                    <a:lumOff val="25000"/>
                  </a:schemeClr>
                </a:solidFill>
              </a:rPr>
              <a:t> for green tourism positioning. Many SMEs operate in rural, eco-oriented settings.</a:t>
            </a:r>
          </a:p>
        </p:txBody>
      </p:sp>
      <p:sp>
        <p:nvSpPr>
          <p:cNvPr id="20" name="Text Placeholder 19">
            <a:extLst>
              <a:ext uri="{FF2B5EF4-FFF2-40B4-BE49-F238E27FC236}">
                <a16:creationId xmlns:a16="http://schemas.microsoft.com/office/drawing/2014/main" id="{2708D979-71DE-649A-4677-9E649FAB1BB4}"/>
              </a:ext>
            </a:extLst>
          </p:cNvPr>
          <p:cNvSpPr>
            <a:spLocks noGrp="1"/>
          </p:cNvSpPr>
          <p:nvPr>
            <p:ph type="body" sz="quarter" idx="35"/>
          </p:nvPr>
        </p:nvSpPr>
        <p:spPr>
          <a:xfrm>
            <a:off x="4951828" y="1969168"/>
            <a:ext cx="2385499" cy="1049221"/>
          </a:xfrm>
        </p:spPr>
        <p:txBody>
          <a:bodyPr/>
          <a:lstStyle/>
          <a:p>
            <a:r>
              <a:rPr lang="en-US" dirty="0"/>
              <a:t>Mentoring Clinics Insights</a:t>
            </a:r>
          </a:p>
        </p:txBody>
      </p:sp>
      <p:sp>
        <p:nvSpPr>
          <p:cNvPr id="21" name="Text Placeholder 20">
            <a:extLst>
              <a:ext uri="{FF2B5EF4-FFF2-40B4-BE49-F238E27FC236}">
                <a16:creationId xmlns:a16="http://schemas.microsoft.com/office/drawing/2014/main" id="{7B67D5B8-0B56-41CC-ED3E-4727F5D4C7EC}"/>
              </a:ext>
            </a:extLst>
          </p:cNvPr>
          <p:cNvSpPr>
            <a:spLocks noGrp="1"/>
          </p:cNvSpPr>
          <p:nvPr>
            <p:ph type="body" sz="quarter" idx="36"/>
          </p:nvPr>
        </p:nvSpPr>
        <p:spPr>
          <a:xfrm>
            <a:off x="4951828" y="1034249"/>
            <a:ext cx="2385499" cy="385564"/>
          </a:xfrm>
        </p:spPr>
        <p:txBody>
          <a:bodyPr/>
          <a:lstStyle/>
          <a:p>
            <a:r>
              <a:rPr lang="en-US" dirty="0"/>
              <a:t>Slovenia</a:t>
            </a:r>
          </a:p>
        </p:txBody>
      </p:sp>
      <p:pic>
        <p:nvPicPr>
          <p:cNvPr id="5" name="Picture Placeholder 4">
            <a:extLst>
              <a:ext uri="{FF2B5EF4-FFF2-40B4-BE49-F238E27FC236}">
                <a16:creationId xmlns:a16="http://schemas.microsoft.com/office/drawing/2014/main" id="{2E51FA7D-D84A-5856-985D-562D87B1FF8F}"/>
              </a:ext>
            </a:extLst>
          </p:cNvPr>
          <p:cNvPicPr>
            <a:picLocks noGrp="1" noChangeAspect="1"/>
          </p:cNvPicPr>
          <p:nvPr>
            <p:ph type="pic" sz="quarter" idx="37"/>
          </p:nvPr>
        </p:nvPicPr>
        <p:blipFill>
          <a:blip r:embed="rId2">
            <a:extLst>
              <a:ext uri="{28A0092B-C50C-407E-A947-70E740481C1C}">
                <a14:useLocalDpi xmlns:a14="http://schemas.microsoft.com/office/drawing/2010/main" val="0"/>
              </a:ext>
            </a:extLst>
          </a:blip>
          <a:srcRect t="1141" b="1141"/>
          <a:stretch/>
        </p:blipFill>
        <p:spPr/>
      </p:pic>
      <p:sp>
        <p:nvSpPr>
          <p:cNvPr id="16" name="Slide Number Placeholder 15">
            <a:extLst>
              <a:ext uri="{FF2B5EF4-FFF2-40B4-BE49-F238E27FC236}">
                <a16:creationId xmlns:a16="http://schemas.microsoft.com/office/drawing/2014/main" id="{18CB8BE9-FB12-64ED-5F6F-EACDED2C29AA}"/>
              </a:ext>
            </a:extLst>
          </p:cNvPr>
          <p:cNvSpPr>
            <a:spLocks noGrp="1"/>
          </p:cNvSpPr>
          <p:nvPr>
            <p:ph type="sldNum" sz="quarter" idx="4"/>
          </p:nvPr>
        </p:nvSpPr>
        <p:spPr/>
        <p:txBody>
          <a:bodyPr/>
          <a:lstStyle/>
          <a:p>
            <a:fld id="{9C527BFA-2C0E-4CEC-B6A5-913A56FEF4B4}" type="slidenum">
              <a:rPr lang="fr-CA" smtClean="0"/>
              <a:pPr/>
              <a:t>17</a:t>
            </a:fld>
            <a:endParaRPr lang="fr-CA" dirty="0"/>
          </a:p>
        </p:txBody>
      </p:sp>
      <p:sp>
        <p:nvSpPr>
          <p:cNvPr id="3" name="Text Placeholder 2">
            <a:extLst>
              <a:ext uri="{FF2B5EF4-FFF2-40B4-BE49-F238E27FC236}">
                <a16:creationId xmlns:a16="http://schemas.microsoft.com/office/drawing/2014/main" id="{B82791B7-36AE-6E20-0527-EFEBED0201EA}"/>
              </a:ext>
            </a:extLst>
          </p:cNvPr>
          <p:cNvSpPr>
            <a:spLocks noGrp="1"/>
          </p:cNvSpPr>
          <p:nvPr>
            <p:ph type="body" sz="quarter" idx="65"/>
          </p:nvPr>
        </p:nvSpPr>
        <p:spPr/>
        <p:txBody>
          <a:bodyPr/>
          <a:lstStyle/>
          <a:p>
            <a:r>
              <a:rPr lang="en-GB"/>
              <a:t>Photo Credit: The Dolls House, Wexford, Ireland</a:t>
            </a:r>
          </a:p>
        </p:txBody>
      </p:sp>
    </p:spTree>
    <p:extLst>
      <p:ext uri="{BB962C8B-B14F-4D97-AF65-F5344CB8AC3E}">
        <p14:creationId xmlns:p14="http://schemas.microsoft.com/office/powerpoint/2010/main" val="494286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66FA8-C35D-D464-A931-A082E5916245}"/>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65B053B-D344-D4AA-E305-2C213A33F3E7}"/>
              </a:ext>
            </a:extLst>
          </p:cNvPr>
          <p:cNvSpPr>
            <a:spLocks noGrp="1"/>
          </p:cNvSpPr>
          <p:nvPr>
            <p:ph type="body" sz="quarter" idx="32"/>
          </p:nvPr>
        </p:nvSpPr>
        <p:spPr>
          <a:xfrm>
            <a:off x="634478" y="1899138"/>
            <a:ext cx="6541269" cy="2422612"/>
          </a:xfrm>
        </p:spPr>
        <p:txBody>
          <a:bodyPr numCol="1"/>
          <a:lstStyle/>
          <a:p>
            <a:pPr>
              <a:lnSpc>
                <a:spcPct val="100000"/>
              </a:lnSpc>
            </a:pPr>
            <a:r>
              <a:rPr lang="en-US" sz="1600" dirty="0">
                <a:solidFill>
                  <a:schemeClr val="tx1">
                    <a:lumMod val="75000"/>
                    <a:lumOff val="25000"/>
                  </a:schemeClr>
                </a:solidFill>
              </a:rPr>
              <a:t>Part of the Slovenian mentoring clinics quickly identified that one of the key parts of running a tourism business today is knowing your guests.  </a:t>
            </a:r>
          </a:p>
          <a:p>
            <a:pPr>
              <a:lnSpc>
                <a:spcPct val="100000"/>
              </a:lnSpc>
            </a:pPr>
            <a:endParaRPr lang="en-US" sz="1600" dirty="0">
              <a:solidFill>
                <a:schemeClr val="tx1">
                  <a:lumMod val="75000"/>
                  <a:lumOff val="25000"/>
                </a:schemeClr>
              </a:solidFill>
            </a:endParaRPr>
          </a:p>
          <a:p>
            <a:pPr marL="285750" indent="-285750">
              <a:lnSpc>
                <a:spcPct val="100000"/>
              </a:lnSpc>
              <a:buFont typeface="Arial" panose="020B0604020202020204" pitchFamily="34" charset="0"/>
              <a:buChar char="•"/>
            </a:pPr>
            <a:r>
              <a:rPr lang="en-US" sz="1600" dirty="0">
                <a:solidFill>
                  <a:schemeClr val="tx1">
                    <a:lumMod val="75000"/>
                    <a:lumOff val="25000"/>
                  </a:schemeClr>
                </a:solidFill>
              </a:rPr>
              <a:t>That means clearly understanding your types of guests and their needs is a very important and valuable.</a:t>
            </a:r>
          </a:p>
          <a:p>
            <a:pPr>
              <a:lnSpc>
                <a:spcPct val="100000"/>
              </a:lnSpc>
            </a:pPr>
            <a:endParaRPr lang="en-US" sz="1600" dirty="0">
              <a:solidFill>
                <a:schemeClr val="tx1">
                  <a:lumMod val="75000"/>
                  <a:lumOff val="25000"/>
                </a:schemeClr>
              </a:solidFill>
            </a:endParaRPr>
          </a:p>
          <a:p>
            <a:pPr marL="285750" indent="-285750">
              <a:lnSpc>
                <a:spcPct val="100000"/>
              </a:lnSpc>
              <a:buFont typeface="Arial" panose="020B0604020202020204" pitchFamily="34" charset="0"/>
              <a:buChar char="•"/>
            </a:pPr>
            <a:r>
              <a:rPr lang="en-US" sz="1600" dirty="0">
                <a:solidFill>
                  <a:schemeClr val="tx1">
                    <a:lumMod val="75000"/>
                    <a:lumOff val="25000"/>
                  </a:schemeClr>
                </a:solidFill>
              </a:rPr>
              <a:t>Understanding your location and environment is important so you can meet guest expectations. By looking at both the need of the quest and the aspects that make up your tourism business’s local environment, it becomes easier to know what type of guest you want and what aspects of your local area will attract that guest.</a:t>
            </a:r>
          </a:p>
          <a:p>
            <a:pPr>
              <a:lnSpc>
                <a:spcPct val="100000"/>
              </a:lnSpc>
            </a:pPr>
            <a:endParaRPr lang="en-US" sz="1600" dirty="0">
              <a:solidFill>
                <a:schemeClr val="tx1">
                  <a:lumMod val="75000"/>
                  <a:lumOff val="25000"/>
                </a:schemeClr>
              </a:solidFill>
            </a:endParaRPr>
          </a:p>
          <a:p>
            <a:pPr>
              <a:lnSpc>
                <a:spcPct val="100000"/>
              </a:lnSpc>
            </a:pPr>
            <a:r>
              <a:rPr lang="en-US" sz="1600" dirty="0">
                <a:solidFill>
                  <a:schemeClr val="tx1">
                    <a:lumMod val="75000"/>
                    <a:lumOff val="25000"/>
                  </a:schemeClr>
                </a:solidFill>
              </a:rPr>
              <a:t>Define the biggest advantage of your destination – such as nature, peace, cultural element, local story, special landscape etc. -  it becomes much easier to </a:t>
            </a:r>
            <a:r>
              <a:rPr lang="en-US" sz="1600" dirty="0" err="1">
                <a:solidFill>
                  <a:schemeClr val="tx1">
                    <a:lumMod val="75000"/>
                    <a:lumOff val="25000"/>
                  </a:schemeClr>
                </a:solidFill>
              </a:rPr>
              <a:t>analyse</a:t>
            </a:r>
            <a:r>
              <a:rPr lang="en-US" sz="1600" dirty="0">
                <a:solidFill>
                  <a:schemeClr val="tx1">
                    <a:lumMod val="75000"/>
                    <a:lumOff val="25000"/>
                  </a:schemeClr>
                </a:solidFill>
              </a:rPr>
              <a:t> what your existing product is offering and move on to implementing changes that can get you the right segment, the right type of guest.</a:t>
            </a:r>
          </a:p>
          <a:p>
            <a:pPr>
              <a:lnSpc>
                <a:spcPct val="100000"/>
              </a:lnSpc>
            </a:pPr>
            <a:endParaRPr lang="en-US" sz="1600" dirty="0">
              <a:solidFill>
                <a:srgbClr val="459597"/>
              </a:solidFill>
            </a:endParaRPr>
          </a:p>
          <a:p>
            <a:pPr>
              <a:lnSpc>
                <a:spcPct val="100000"/>
              </a:lnSpc>
            </a:pPr>
            <a:r>
              <a:rPr lang="en-GB" sz="1600" i="1" dirty="0">
                <a:solidFill>
                  <a:srgbClr val="459597"/>
                </a:solidFill>
              </a:rPr>
              <a:t>“It is important to understand that alternative accommodation is not for everyone — and that's okay. The most successful are those who are clear about the audience they are serving. If we choose the ideal segment, we can start to tailor the product specifically for it.</a:t>
            </a:r>
          </a:p>
          <a:p>
            <a:pPr>
              <a:lnSpc>
                <a:spcPct val="100000"/>
              </a:lnSpc>
            </a:pPr>
            <a:endParaRPr lang="en-US" sz="1600" dirty="0">
              <a:solidFill>
                <a:srgbClr val="459597"/>
              </a:solidFill>
            </a:endParaRPr>
          </a:p>
          <a:p>
            <a:pPr>
              <a:lnSpc>
                <a:spcPct val="100000"/>
              </a:lnSpc>
            </a:pPr>
            <a:endParaRPr lang="en-US" sz="1600" dirty="0">
              <a:solidFill>
                <a:schemeClr val="tx1">
                  <a:lumMod val="75000"/>
                  <a:lumOff val="25000"/>
                </a:schemeClr>
              </a:solidFill>
            </a:endParaRPr>
          </a:p>
        </p:txBody>
      </p:sp>
      <p:sp>
        <p:nvSpPr>
          <p:cNvPr id="9" name="Text Placeholder 8">
            <a:extLst>
              <a:ext uri="{FF2B5EF4-FFF2-40B4-BE49-F238E27FC236}">
                <a16:creationId xmlns:a16="http://schemas.microsoft.com/office/drawing/2014/main" id="{67169144-4123-8059-A5D2-1EC4E5BB2EF9}"/>
              </a:ext>
            </a:extLst>
          </p:cNvPr>
          <p:cNvSpPr>
            <a:spLocks noGrp="1"/>
          </p:cNvSpPr>
          <p:nvPr>
            <p:ph type="body" sz="quarter" idx="33"/>
          </p:nvPr>
        </p:nvSpPr>
        <p:spPr>
          <a:xfrm>
            <a:off x="634478" y="1335418"/>
            <a:ext cx="6506617" cy="563720"/>
          </a:xfrm>
        </p:spPr>
        <p:txBody>
          <a:bodyPr/>
          <a:lstStyle/>
          <a:p>
            <a:r>
              <a:rPr lang="en-US" sz="2400" dirty="0"/>
              <a:t>Guest Experience Means You Need to Know Your Guest </a:t>
            </a:r>
          </a:p>
        </p:txBody>
      </p:sp>
      <p:sp>
        <p:nvSpPr>
          <p:cNvPr id="10" name="Text Placeholder 9">
            <a:extLst>
              <a:ext uri="{FF2B5EF4-FFF2-40B4-BE49-F238E27FC236}">
                <a16:creationId xmlns:a16="http://schemas.microsoft.com/office/drawing/2014/main" id="{1D6BEE08-9D12-044A-E3FC-AAAEB1F03B0B}"/>
              </a:ext>
            </a:extLst>
          </p:cNvPr>
          <p:cNvSpPr>
            <a:spLocks noGrp="1"/>
          </p:cNvSpPr>
          <p:nvPr>
            <p:ph type="body" sz="quarter" idx="38"/>
          </p:nvPr>
        </p:nvSpPr>
        <p:spPr/>
        <p:txBody>
          <a:bodyPr/>
          <a:lstStyle/>
          <a:p>
            <a:r>
              <a:rPr lang="en-US" dirty="0"/>
              <a:t>Slovenia  – Key Takeaway</a:t>
            </a:r>
          </a:p>
        </p:txBody>
      </p:sp>
      <p:sp>
        <p:nvSpPr>
          <p:cNvPr id="2" name="Slide Number Placeholder 1">
            <a:extLst>
              <a:ext uri="{FF2B5EF4-FFF2-40B4-BE49-F238E27FC236}">
                <a16:creationId xmlns:a16="http://schemas.microsoft.com/office/drawing/2014/main" id="{50F7820E-8E9F-CBC3-78AD-171AD2A483D2}"/>
              </a:ext>
            </a:extLst>
          </p:cNvPr>
          <p:cNvSpPr>
            <a:spLocks noGrp="1"/>
          </p:cNvSpPr>
          <p:nvPr>
            <p:ph type="sldNum" sz="quarter" idx="4"/>
          </p:nvPr>
        </p:nvSpPr>
        <p:spPr/>
        <p:txBody>
          <a:bodyPr/>
          <a:lstStyle/>
          <a:p>
            <a:fld id="{9C527BFA-2C0E-4CEC-B6A5-913A56FEF4B4}" type="slidenum">
              <a:rPr lang="fr-CA" smtClean="0"/>
              <a:pPr/>
              <a:t>18</a:t>
            </a:fld>
            <a:endParaRPr lang="fr-CA" dirty="0"/>
          </a:p>
        </p:txBody>
      </p:sp>
      <p:cxnSp>
        <p:nvCxnSpPr>
          <p:cNvPr id="7" name="Straight Connector 6">
            <a:extLst>
              <a:ext uri="{FF2B5EF4-FFF2-40B4-BE49-F238E27FC236}">
                <a16:creationId xmlns:a16="http://schemas.microsoft.com/office/drawing/2014/main" id="{A23E9E46-8862-AC97-45C4-DB1C4B1E32AD}"/>
              </a:ext>
            </a:extLst>
          </p:cNvPr>
          <p:cNvCxnSpPr/>
          <p:nvPr/>
        </p:nvCxnSpPr>
        <p:spPr>
          <a:xfrm>
            <a:off x="-12269" y="1165222"/>
            <a:ext cx="2466109"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8CB033C-581D-D1CB-C0AA-499742AC3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4665" y="7689046"/>
            <a:ext cx="2749618" cy="263905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4">
            <a:extLst>
              <a:ext uri="{FF2B5EF4-FFF2-40B4-BE49-F238E27FC236}">
                <a16:creationId xmlns:a16="http://schemas.microsoft.com/office/drawing/2014/main" id="{5307D62D-4C59-5A38-B567-6DCEDD430FA6}"/>
              </a:ext>
            </a:extLst>
          </p:cNvPr>
          <p:cNvSpPr txBox="1">
            <a:spLocks/>
          </p:cNvSpPr>
          <p:nvPr/>
        </p:nvSpPr>
        <p:spPr>
          <a:xfrm>
            <a:off x="817359" y="7892943"/>
            <a:ext cx="2587024" cy="1115631"/>
          </a:xfrm>
          <a:prstGeom prst="rect">
            <a:avLst/>
          </a:prstGeom>
        </p:spPr>
        <p:txBody>
          <a:bodyPr vert="horz" lIns="91440" tIns="45720" rIns="91440" bIns="45720" rtlCol="0">
            <a:noAutofit/>
          </a:bodyPr>
          <a:lstStyle>
            <a:defPPr>
              <a:defRPr lang="sl-SI"/>
            </a:defPPr>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s-IS" sz="1400" dirty="0"/>
              <a:t>The Four Realms of an Experience, p. 40</a:t>
            </a:r>
          </a:p>
          <a:p>
            <a:endParaRPr lang="is-IS" sz="1400" dirty="0"/>
          </a:p>
          <a:p>
            <a:r>
              <a:rPr lang="is-IS" sz="1400" dirty="0"/>
              <a:t>Module 2 : </a:t>
            </a:r>
            <a:r>
              <a:rPr lang="en-GB" sz="1400" dirty="0"/>
              <a:t>Market Research &amp; Business Planning: Your Alternative Accommodation Business</a:t>
            </a:r>
          </a:p>
        </p:txBody>
      </p:sp>
    </p:spTree>
    <p:extLst>
      <p:ext uri="{BB962C8B-B14F-4D97-AF65-F5344CB8AC3E}">
        <p14:creationId xmlns:p14="http://schemas.microsoft.com/office/powerpoint/2010/main" val="2872062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D3273-FD52-B955-7750-42F20D47697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AB705F5E-5B6B-3A1F-1660-2E73AF20944F}"/>
              </a:ext>
            </a:extLst>
          </p:cNvPr>
          <p:cNvSpPr>
            <a:spLocks noGrp="1"/>
          </p:cNvSpPr>
          <p:nvPr>
            <p:ph type="body" sz="quarter" idx="32"/>
          </p:nvPr>
        </p:nvSpPr>
        <p:spPr>
          <a:xfrm>
            <a:off x="634478" y="1952561"/>
            <a:ext cx="6541269" cy="2422612"/>
          </a:xfrm>
        </p:spPr>
        <p:txBody>
          <a:bodyPr numCol="1"/>
          <a:lstStyle/>
          <a:p>
            <a:pPr lvl="0">
              <a:lnSpc>
                <a:spcPts val="1660"/>
              </a:lnSpc>
            </a:pPr>
            <a:r>
              <a:rPr lang="is-IS" sz="1600" dirty="0">
                <a:solidFill>
                  <a:srgbClr val="414141"/>
                </a:solidFill>
              </a:rPr>
              <a:t>In the clinics, concepts important in the clinics – the how storytelling can be used as a tool. Start with mapping your territory and gathering the stories within your communities, culture and regions. This can make a tourism product get a clearer identity and make, for example, a beekeeping farm with a small accommodation stand out.</a:t>
            </a:r>
            <a:endParaRPr lang="is-IS" sz="1600" dirty="0">
              <a:solidFill>
                <a:srgbClr val="414141"/>
              </a:solidFill>
              <a:highlight>
                <a:srgbClr val="FFFF00"/>
              </a:highlight>
            </a:endParaRPr>
          </a:p>
          <a:p>
            <a:pPr lvl="0">
              <a:lnSpc>
                <a:spcPts val="1660"/>
              </a:lnSpc>
            </a:pPr>
            <a:endParaRPr lang="is-IS" sz="1600" dirty="0">
              <a:solidFill>
                <a:srgbClr val="414141"/>
              </a:solidFill>
              <a:highlight>
                <a:srgbClr val="FFFF00"/>
              </a:highlight>
            </a:endParaRPr>
          </a:p>
          <a:p>
            <a:pPr lvl="0">
              <a:lnSpc>
                <a:spcPts val="1660"/>
              </a:lnSpc>
            </a:pPr>
            <a:r>
              <a:rPr lang="is-IS" sz="1600" dirty="0">
                <a:solidFill>
                  <a:srgbClr val="414141"/>
                </a:solidFill>
              </a:rPr>
              <a:t>By implementing the storytelling tool and territory mapping, business owners can begin to define their place as a bee-inspired wellbeing stay. This concept work led to a:</a:t>
            </a:r>
          </a:p>
          <a:p>
            <a:pPr marL="285750" lvl="0" indent="-285750">
              <a:lnSpc>
                <a:spcPts val="1660"/>
              </a:lnSpc>
              <a:buFont typeface="Arial" panose="020B0604020202020204" pitchFamily="34" charset="0"/>
              <a:buChar char="•"/>
            </a:pPr>
            <a:r>
              <a:rPr lang="en-GB" sz="1600" dirty="0">
                <a:solidFill>
                  <a:srgbClr val="414141"/>
                </a:solidFill>
              </a:rPr>
              <a:t>Clear narrative used consistently across accommodation design, guest experience and marketing</a:t>
            </a:r>
          </a:p>
          <a:p>
            <a:pPr marL="285750" lvl="0" indent="-285750">
              <a:lnSpc>
                <a:spcPts val="1660"/>
              </a:lnSpc>
              <a:buFont typeface="Arial" panose="020B0604020202020204" pitchFamily="34" charset="0"/>
              <a:buChar char="•"/>
            </a:pPr>
            <a:r>
              <a:rPr lang="en-GB" sz="1600" dirty="0">
                <a:solidFill>
                  <a:srgbClr val="414141"/>
                </a:solidFill>
              </a:rPr>
              <a:t>Strong differentiation from generic rural apartments</a:t>
            </a:r>
          </a:p>
          <a:p>
            <a:pPr marL="285750" lvl="0" indent="-285750">
              <a:lnSpc>
                <a:spcPts val="1660"/>
              </a:lnSpc>
              <a:buFont typeface="Arial" panose="020B0604020202020204" pitchFamily="34" charset="0"/>
              <a:buChar char="•"/>
            </a:pPr>
            <a:r>
              <a:rPr lang="en-GB" sz="1600" dirty="0">
                <a:solidFill>
                  <a:srgbClr val="414141"/>
                </a:solidFill>
              </a:rPr>
              <a:t>Foundation for naming, visual identity and experience design</a:t>
            </a:r>
          </a:p>
          <a:p>
            <a:pPr marL="57150" lvl="0" indent="-285750">
              <a:lnSpc>
                <a:spcPts val="1660"/>
              </a:lnSpc>
              <a:buFont typeface="Arial" panose="020B0604020202020204" pitchFamily="34" charset="0"/>
              <a:buChar char="•"/>
            </a:pPr>
            <a:endParaRPr lang="en-GB" sz="1600" dirty="0">
              <a:solidFill>
                <a:srgbClr val="414141"/>
              </a:solidFill>
            </a:endParaRPr>
          </a:p>
          <a:p>
            <a:pPr lvl="0">
              <a:lnSpc>
                <a:spcPts val="1660"/>
              </a:lnSpc>
            </a:pPr>
            <a:r>
              <a:rPr lang="en-GB" sz="1600" dirty="0">
                <a:solidFill>
                  <a:srgbClr val="414141"/>
                </a:solidFill>
              </a:rPr>
              <a:t>This </a:t>
            </a:r>
            <a:r>
              <a:rPr lang="en-US" sz="1600" dirty="0">
                <a:solidFill>
                  <a:srgbClr val="414141"/>
                </a:solidFill>
              </a:rPr>
              <a:t>would enhance the tourism experience and be practical to implement</a:t>
            </a:r>
            <a:r>
              <a:rPr lang="en-GB" sz="1600" dirty="0">
                <a:solidFill>
                  <a:srgbClr val="414141"/>
                </a:solidFill>
              </a:rPr>
              <a:t> for this tourism business.</a:t>
            </a:r>
            <a:endParaRPr lang="en-GB" sz="1600" b="1" dirty="0">
              <a:solidFill>
                <a:srgbClr val="459597"/>
              </a:solidFill>
            </a:endParaRPr>
          </a:p>
          <a:p>
            <a:pPr lvl="0">
              <a:lnSpc>
                <a:spcPts val="1660"/>
              </a:lnSpc>
            </a:pPr>
            <a:endParaRPr lang="en-GB" sz="1600" b="1" dirty="0">
              <a:solidFill>
                <a:srgbClr val="459597"/>
              </a:solidFill>
            </a:endParaRPr>
          </a:p>
          <a:p>
            <a:pPr>
              <a:lnSpc>
                <a:spcPts val="1660"/>
              </a:lnSpc>
            </a:pPr>
            <a:r>
              <a:rPr lang="en-GB" sz="1600" b="1" i="1" dirty="0">
                <a:solidFill>
                  <a:srgbClr val="459597"/>
                </a:solidFill>
              </a:rPr>
              <a:t>“The accommodation will not be positioned as “just a holiday rental” but as a bee-inspired wellbeing stay”</a:t>
            </a:r>
          </a:p>
          <a:p>
            <a:pPr lvl="0">
              <a:lnSpc>
                <a:spcPts val="1660"/>
              </a:lnSpc>
            </a:pPr>
            <a:endParaRPr lang="en-GB" sz="1600" b="1" dirty="0">
              <a:solidFill>
                <a:srgbClr val="459597"/>
              </a:solidFill>
            </a:endParaRPr>
          </a:p>
          <a:p>
            <a:pPr>
              <a:lnSpc>
                <a:spcPct val="100000"/>
              </a:lnSpc>
            </a:pPr>
            <a:endParaRPr lang="en-US" sz="1600" dirty="0">
              <a:solidFill>
                <a:schemeClr val="tx1">
                  <a:lumMod val="75000"/>
                  <a:lumOff val="25000"/>
                </a:schemeClr>
              </a:solidFill>
            </a:endParaRPr>
          </a:p>
        </p:txBody>
      </p:sp>
      <p:sp>
        <p:nvSpPr>
          <p:cNvPr id="9" name="Text Placeholder 8">
            <a:extLst>
              <a:ext uri="{FF2B5EF4-FFF2-40B4-BE49-F238E27FC236}">
                <a16:creationId xmlns:a16="http://schemas.microsoft.com/office/drawing/2014/main" id="{FE36C6DF-A54D-0CE6-7CE9-FE5FF4E2CB41}"/>
              </a:ext>
            </a:extLst>
          </p:cNvPr>
          <p:cNvSpPr>
            <a:spLocks noGrp="1"/>
          </p:cNvSpPr>
          <p:nvPr>
            <p:ph type="body" sz="quarter" idx="33"/>
          </p:nvPr>
        </p:nvSpPr>
        <p:spPr>
          <a:xfrm>
            <a:off x="634478" y="1335418"/>
            <a:ext cx="6506617" cy="563720"/>
          </a:xfrm>
        </p:spPr>
        <p:txBody>
          <a:bodyPr/>
          <a:lstStyle/>
          <a:p>
            <a:r>
              <a:rPr lang="en-US" sz="2400" dirty="0"/>
              <a:t>Guest Experience Means You Need to Know Your Guest </a:t>
            </a:r>
          </a:p>
        </p:txBody>
      </p:sp>
      <p:sp>
        <p:nvSpPr>
          <p:cNvPr id="10" name="Text Placeholder 9">
            <a:extLst>
              <a:ext uri="{FF2B5EF4-FFF2-40B4-BE49-F238E27FC236}">
                <a16:creationId xmlns:a16="http://schemas.microsoft.com/office/drawing/2014/main" id="{A28B0310-27AE-617A-37D3-9B48F67EEE44}"/>
              </a:ext>
            </a:extLst>
          </p:cNvPr>
          <p:cNvSpPr>
            <a:spLocks noGrp="1"/>
          </p:cNvSpPr>
          <p:nvPr>
            <p:ph type="body" sz="quarter" idx="38"/>
          </p:nvPr>
        </p:nvSpPr>
        <p:spPr/>
        <p:txBody>
          <a:bodyPr/>
          <a:lstStyle/>
          <a:p>
            <a:r>
              <a:rPr lang="en-US" dirty="0"/>
              <a:t>Slovenia  – Key Takeaway</a:t>
            </a:r>
          </a:p>
        </p:txBody>
      </p:sp>
      <p:sp>
        <p:nvSpPr>
          <p:cNvPr id="2" name="Slide Number Placeholder 1">
            <a:extLst>
              <a:ext uri="{FF2B5EF4-FFF2-40B4-BE49-F238E27FC236}">
                <a16:creationId xmlns:a16="http://schemas.microsoft.com/office/drawing/2014/main" id="{0C39208D-C550-D236-E864-56214705481B}"/>
              </a:ext>
            </a:extLst>
          </p:cNvPr>
          <p:cNvSpPr>
            <a:spLocks noGrp="1"/>
          </p:cNvSpPr>
          <p:nvPr>
            <p:ph type="sldNum" sz="quarter" idx="4"/>
          </p:nvPr>
        </p:nvSpPr>
        <p:spPr/>
        <p:txBody>
          <a:bodyPr/>
          <a:lstStyle/>
          <a:p>
            <a:fld id="{9C527BFA-2C0E-4CEC-B6A5-913A56FEF4B4}" type="slidenum">
              <a:rPr lang="fr-CA" smtClean="0"/>
              <a:pPr/>
              <a:t>19</a:t>
            </a:fld>
            <a:endParaRPr lang="fr-CA" dirty="0"/>
          </a:p>
        </p:txBody>
      </p:sp>
      <p:cxnSp>
        <p:nvCxnSpPr>
          <p:cNvPr id="7" name="Straight Connector 6">
            <a:extLst>
              <a:ext uri="{FF2B5EF4-FFF2-40B4-BE49-F238E27FC236}">
                <a16:creationId xmlns:a16="http://schemas.microsoft.com/office/drawing/2014/main" id="{931DA2A8-F18D-9B00-6B82-452F38045E1C}"/>
              </a:ext>
            </a:extLst>
          </p:cNvPr>
          <p:cNvCxnSpPr/>
          <p:nvPr/>
        </p:nvCxnSpPr>
        <p:spPr>
          <a:xfrm>
            <a:off x="-12269" y="1165222"/>
            <a:ext cx="2466109"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Text Placeholder 4">
            <a:extLst>
              <a:ext uri="{FF2B5EF4-FFF2-40B4-BE49-F238E27FC236}">
                <a16:creationId xmlns:a16="http://schemas.microsoft.com/office/drawing/2014/main" id="{666F2B9B-8095-FEC3-D074-D3365E65CE2E}"/>
              </a:ext>
            </a:extLst>
          </p:cNvPr>
          <p:cNvSpPr txBox="1">
            <a:spLocks/>
          </p:cNvSpPr>
          <p:nvPr/>
        </p:nvSpPr>
        <p:spPr>
          <a:xfrm>
            <a:off x="3497193" y="9802164"/>
            <a:ext cx="3781235" cy="828675"/>
          </a:xfrm>
          <a:prstGeom prst="rect">
            <a:avLst/>
          </a:prstGeom>
        </p:spPr>
        <p:txBody>
          <a:bodyPr vert="horz" lIns="91440" tIns="45720" rIns="91440" bIns="45720" rtlCol="0">
            <a:noAutofit/>
          </a:bodyPr>
          <a:lstStyle>
            <a:defPPr>
              <a:defRPr lang="sl-SI"/>
            </a:defPPr>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s-IS" sz="1400" b="0" dirty="0"/>
              <a:t>Module 1 (part 2) : Introduction to Alternative Tourism Accommodation: Business Planning and Spotting Opportunites</a:t>
            </a:r>
            <a:endParaRPr lang="en-GB" sz="1400" b="0" dirty="0"/>
          </a:p>
        </p:txBody>
      </p:sp>
      <p:pic>
        <p:nvPicPr>
          <p:cNvPr id="4" name="Picture 3">
            <a:extLst>
              <a:ext uri="{FF2B5EF4-FFF2-40B4-BE49-F238E27FC236}">
                <a16:creationId xmlns:a16="http://schemas.microsoft.com/office/drawing/2014/main" id="{3D697F6D-84BF-C1AE-7996-FD73B054B3FC}"/>
              </a:ext>
            </a:extLst>
          </p:cNvPr>
          <p:cNvPicPr>
            <a:picLocks noChangeAspect="1"/>
          </p:cNvPicPr>
          <p:nvPr/>
        </p:nvPicPr>
        <p:blipFill>
          <a:blip r:embed="rId2"/>
          <a:stretch>
            <a:fillRect/>
          </a:stretch>
        </p:blipFill>
        <p:spPr>
          <a:xfrm>
            <a:off x="3652433" y="6585963"/>
            <a:ext cx="3305783" cy="3128962"/>
          </a:xfrm>
          <a:prstGeom prst="rect">
            <a:avLst/>
          </a:prstGeom>
        </p:spPr>
      </p:pic>
      <p:sp>
        <p:nvSpPr>
          <p:cNvPr id="11" name="Text Placeholder 3">
            <a:extLst>
              <a:ext uri="{FF2B5EF4-FFF2-40B4-BE49-F238E27FC236}">
                <a16:creationId xmlns:a16="http://schemas.microsoft.com/office/drawing/2014/main" id="{A134B91F-6819-2761-7035-F6E47D9BD856}"/>
              </a:ext>
            </a:extLst>
          </p:cNvPr>
          <p:cNvSpPr txBox="1">
            <a:spLocks/>
          </p:cNvSpPr>
          <p:nvPr/>
        </p:nvSpPr>
        <p:spPr>
          <a:xfrm>
            <a:off x="3567027" y="6107103"/>
            <a:ext cx="3743647" cy="478859"/>
          </a:xfrm>
          <a:prstGeom prst="rect">
            <a:avLst/>
          </a:prstGeom>
        </p:spPr>
        <p:txBody>
          <a:bodyPr vert="horz" lIns="91440" tIns="45720" rIns="91440" bIns="45720" rtlCol="0">
            <a:noAutofit/>
          </a:bodyPr>
          <a:lstStyle>
            <a:defPPr>
              <a:defRPr lang="sl-SI"/>
            </a:defPPr>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rgbClr val="E96751"/>
                </a:solidFill>
              </a:rPr>
              <a:t>Mapping Your Territory And Its Offer</a:t>
            </a:r>
          </a:p>
        </p:txBody>
      </p:sp>
    </p:spTree>
    <p:extLst>
      <p:ext uri="{BB962C8B-B14F-4D97-AF65-F5344CB8AC3E}">
        <p14:creationId xmlns:p14="http://schemas.microsoft.com/office/powerpoint/2010/main" val="1700599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D20C2-018A-45CA-AF0F-D668EE0537F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D65F854-4E62-037F-5489-D60C715E7EE3}"/>
              </a:ext>
            </a:extLst>
          </p:cNvPr>
          <p:cNvSpPr>
            <a:spLocks noGrp="1"/>
          </p:cNvSpPr>
          <p:nvPr>
            <p:ph type="body" sz="quarter" idx="32"/>
          </p:nvPr>
        </p:nvSpPr>
        <p:spPr>
          <a:xfrm>
            <a:off x="599826" y="1968824"/>
            <a:ext cx="6541269" cy="2142435"/>
          </a:xfrm>
        </p:spPr>
        <p:txBody>
          <a:bodyPr numCol="1"/>
          <a:lstStyle/>
          <a:p>
            <a:pPr marL="285750" indent="-285750" algn="l">
              <a:lnSpc>
                <a:spcPct val="100000"/>
              </a:lnSpc>
              <a:buFont typeface="Wingdings" panose="05000000000000000000" pitchFamily="2" charset="2"/>
              <a:buChar char="q"/>
            </a:pPr>
            <a:r>
              <a:rPr lang="en-US" sz="1600" b="1" dirty="0">
                <a:solidFill>
                  <a:schemeClr val="tx1">
                    <a:lumMod val="75000"/>
                    <a:lumOff val="25000"/>
                  </a:schemeClr>
                </a:solidFill>
              </a:rPr>
              <a:t>Experience Over Accommodation: </a:t>
            </a:r>
            <a:r>
              <a:rPr lang="en-US" sz="1600" dirty="0">
                <a:solidFill>
                  <a:schemeClr val="tx1">
                    <a:lumMod val="75000"/>
                    <a:lumOff val="25000"/>
                  </a:schemeClr>
                </a:solidFill>
              </a:rPr>
              <a:t>Successful alternative stays sell identity, emotion, and story — not just beds.</a:t>
            </a:r>
          </a:p>
          <a:p>
            <a:pPr marL="285750" indent="-285750" algn="l">
              <a:lnSpc>
                <a:spcPct val="100000"/>
              </a:lnSpc>
              <a:buFont typeface="Wingdings" panose="05000000000000000000" pitchFamily="2" charset="2"/>
              <a:buChar char="q"/>
            </a:pPr>
            <a:endParaRPr lang="en-US" sz="1600" b="1" dirty="0">
              <a:solidFill>
                <a:schemeClr val="tx1">
                  <a:lumMod val="75000"/>
                  <a:lumOff val="25000"/>
                </a:schemeClr>
              </a:solidFill>
            </a:endParaRPr>
          </a:p>
          <a:p>
            <a:pPr marL="285750" indent="-285750" algn="l">
              <a:lnSpc>
                <a:spcPct val="100000"/>
              </a:lnSpc>
              <a:buFont typeface="Wingdings" panose="05000000000000000000" pitchFamily="2" charset="2"/>
              <a:buChar char="q"/>
            </a:pPr>
            <a:r>
              <a:rPr lang="en-US" sz="1600" b="1" dirty="0">
                <a:solidFill>
                  <a:schemeClr val="tx1">
                    <a:lumMod val="75000"/>
                    <a:lumOff val="25000"/>
                  </a:schemeClr>
                </a:solidFill>
              </a:rPr>
              <a:t>Financial Clarity Is Critical: </a:t>
            </a:r>
            <a:r>
              <a:rPr lang="en-US" sz="1600" dirty="0">
                <a:solidFill>
                  <a:schemeClr val="tx1">
                    <a:lumMod val="75000"/>
                    <a:lumOff val="25000"/>
                  </a:schemeClr>
                </a:solidFill>
              </a:rPr>
              <a:t>Many SMEs underestimate full costs. Mentoring improves viability awareness.</a:t>
            </a:r>
          </a:p>
          <a:p>
            <a:pPr marL="285750" indent="-285750" algn="l">
              <a:lnSpc>
                <a:spcPct val="100000"/>
              </a:lnSpc>
              <a:buFont typeface="Wingdings" panose="05000000000000000000" pitchFamily="2" charset="2"/>
              <a:buChar char="q"/>
            </a:pPr>
            <a:endParaRPr lang="en-US" sz="1600" b="1" dirty="0">
              <a:solidFill>
                <a:schemeClr val="tx1">
                  <a:lumMod val="75000"/>
                  <a:lumOff val="25000"/>
                </a:schemeClr>
              </a:solidFill>
            </a:endParaRPr>
          </a:p>
          <a:p>
            <a:pPr marL="285750" indent="-285750" algn="l">
              <a:lnSpc>
                <a:spcPct val="100000"/>
              </a:lnSpc>
              <a:buFont typeface="Wingdings" panose="05000000000000000000" pitchFamily="2" charset="2"/>
              <a:buChar char="q"/>
            </a:pPr>
            <a:r>
              <a:rPr lang="en-US" sz="1600" b="1" dirty="0">
                <a:solidFill>
                  <a:schemeClr val="tx1">
                    <a:lumMod val="75000"/>
                    <a:lumOff val="25000"/>
                  </a:schemeClr>
                </a:solidFill>
              </a:rPr>
              <a:t>Structured Discussion Accelerates Action: </a:t>
            </a:r>
            <a:r>
              <a:rPr lang="en-US" sz="1600" dirty="0">
                <a:solidFill>
                  <a:schemeClr val="tx1">
                    <a:lumMod val="75000"/>
                    <a:lumOff val="25000"/>
                  </a:schemeClr>
                </a:solidFill>
              </a:rPr>
              <a:t>The 4-part clinic format consistently led to concrete next steps.</a:t>
            </a:r>
          </a:p>
          <a:p>
            <a:pPr marL="285750" indent="-285750" algn="l">
              <a:lnSpc>
                <a:spcPct val="100000"/>
              </a:lnSpc>
              <a:buFont typeface="Wingdings" panose="05000000000000000000" pitchFamily="2" charset="2"/>
              <a:buChar char="q"/>
            </a:pPr>
            <a:endParaRPr lang="en-US" sz="1600" b="1" dirty="0">
              <a:solidFill>
                <a:schemeClr val="tx1">
                  <a:lumMod val="75000"/>
                  <a:lumOff val="25000"/>
                </a:schemeClr>
              </a:solidFill>
            </a:endParaRPr>
          </a:p>
          <a:p>
            <a:pPr marL="285750" indent="-285750" algn="l">
              <a:lnSpc>
                <a:spcPct val="100000"/>
              </a:lnSpc>
              <a:buFont typeface="Wingdings" panose="05000000000000000000" pitchFamily="2" charset="2"/>
              <a:buChar char="q"/>
            </a:pPr>
            <a:r>
              <a:rPr lang="en-US" sz="1600" b="1" dirty="0">
                <a:solidFill>
                  <a:schemeClr val="tx1">
                    <a:lumMod val="75000"/>
                    <a:lumOff val="25000"/>
                  </a:schemeClr>
                </a:solidFill>
              </a:rPr>
              <a:t>Peer Learning Is Powerful: </a:t>
            </a:r>
            <a:r>
              <a:rPr lang="en-US" sz="1600" dirty="0">
                <a:solidFill>
                  <a:schemeClr val="tx1">
                    <a:lumMod val="75000"/>
                    <a:lumOff val="25000"/>
                  </a:schemeClr>
                </a:solidFill>
              </a:rPr>
              <a:t>Entrepreneurs benefit significantly from hearing real challenges from others.</a:t>
            </a:r>
          </a:p>
          <a:p>
            <a:pPr marL="285750" indent="-285750" algn="l">
              <a:lnSpc>
                <a:spcPct val="100000"/>
              </a:lnSpc>
              <a:buFont typeface="Wingdings" panose="05000000000000000000" pitchFamily="2" charset="2"/>
              <a:buChar char="q"/>
            </a:pPr>
            <a:endParaRPr lang="en-US" sz="1600" b="1" dirty="0">
              <a:solidFill>
                <a:schemeClr val="tx1">
                  <a:lumMod val="75000"/>
                  <a:lumOff val="25000"/>
                </a:schemeClr>
              </a:solidFill>
            </a:endParaRPr>
          </a:p>
          <a:p>
            <a:pPr marL="285750" indent="-285750" algn="l">
              <a:lnSpc>
                <a:spcPct val="100000"/>
              </a:lnSpc>
              <a:buFont typeface="Wingdings" panose="05000000000000000000" pitchFamily="2" charset="2"/>
              <a:buChar char="q"/>
            </a:pPr>
            <a:r>
              <a:rPr lang="en-US" sz="1600" b="1" dirty="0">
                <a:solidFill>
                  <a:schemeClr val="tx1">
                    <a:lumMod val="75000"/>
                    <a:lumOff val="25000"/>
                  </a:schemeClr>
                </a:solidFill>
              </a:rPr>
              <a:t>Sustainability Must Be Operational: </a:t>
            </a:r>
            <a:r>
              <a:rPr lang="en-US" sz="1600" dirty="0">
                <a:solidFill>
                  <a:schemeClr val="tx1">
                    <a:lumMod val="75000"/>
                    <a:lumOff val="25000"/>
                  </a:schemeClr>
                </a:solidFill>
              </a:rPr>
              <a:t>Across all countries, sustainability must move beyond marketing into measurable practice.</a:t>
            </a:r>
          </a:p>
          <a:p>
            <a:pPr algn="l">
              <a:lnSpc>
                <a:spcPct val="100000"/>
              </a:lnSpc>
            </a:pPr>
            <a:br>
              <a:rPr lang="en-US" sz="1600" dirty="0">
                <a:solidFill>
                  <a:schemeClr val="tx1">
                    <a:lumMod val="75000"/>
                    <a:lumOff val="25000"/>
                  </a:schemeClr>
                </a:solidFill>
              </a:rPr>
            </a:br>
            <a:endParaRPr lang="en-US" sz="1600" dirty="0">
              <a:solidFill>
                <a:schemeClr val="tx1">
                  <a:lumMod val="75000"/>
                  <a:lumOff val="25000"/>
                </a:schemeClr>
              </a:solidFill>
            </a:endParaRPr>
          </a:p>
        </p:txBody>
      </p:sp>
      <p:sp>
        <p:nvSpPr>
          <p:cNvPr id="4" name="Text Placeholder 3">
            <a:extLst>
              <a:ext uri="{FF2B5EF4-FFF2-40B4-BE49-F238E27FC236}">
                <a16:creationId xmlns:a16="http://schemas.microsoft.com/office/drawing/2014/main" id="{40C70FD0-A12B-B437-A0CD-EB587F751BD5}"/>
              </a:ext>
            </a:extLst>
          </p:cNvPr>
          <p:cNvSpPr>
            <a:spLocks noGrp="1"/>
          </p:cNvSpPr>
          <p:nvPr>
            <p:ph type="body" sz="quarter" idx="33"/>
          </p:nvPr>
        </p:nvSpPr>
        <p:spPr>
          <a:xfrm>
            <a:off x="634478" y="1335418"/>
            <a:ext cx="6506617" cy="611037"/>
          </a:xfrm>
        </p:spPr>
        <p:txBody>
          <a:bodyPr/>
          <a:lstStyle/>
          <a:p>
            <a:r>
              <a:rPr lang="en-US" dirty="0">
                <a:solidFill>
                  <a:schemeClr val="tx1">
                    <a:lumMod val="75000"/>
                    <a:lumOff val="25000"/>
                  </a:schemeClr>
                </a:solidFill>
              </a:rPr>
              <a:t>Despite contextual differences, several common themes emerged across all partner countries:</a:t>
            </a:r>
          </a:p>
        </p:txBody>
      </p:sp>
      <p:sp>
        <p:nvSpPr>
          <p:cNvPr id="5" name="Text Placeholder 4">
            <a:extLst>
              <a:ext uri="{FF2B5EF4-FFF2-40B4-BE49-F238E27FC236}">
                <a16:creationId xmlns:a16="http://schemas.microsoft.com/office/drawing/2014/main" id="{7DF9C295-1ABD-9C8E-88F3-BC3C9E100DB1}"/>
              </a:ext>
            </a:extLst>
          </p:cNvPr>
          <p:cNvSpPr>
            <a:spLocks noGrp="1"/>
          </p:cNvSpPr>
          <p:nvPr>
            <p:ph type="body" sz="quarter" idx="38"/>
          </p:nvPr>
        </p:nvSpPr>
        <p:spPr>
          <a:xfrm>
            <a:off x="634478" y="548356"/>
            <a:ext cx="6506617" cy="381311"/>
          </a:xfrm>
        </p:spPr>
        <p:txBody>
          <a:bodyPr/>
          <a:lstStyle/>
          <a:p>
            <a:r>
              <a:rPr lang="en-US" dirty="0"/>
              <a:t>Cross-Country Patterns &amp; Shared Learning</a:t>
            </a:r>
          </a:p>
        </p:txBody>
      </p:sp>
      <p:pic>
        <p:nvPicPr>
          <p:cNvPr id="8" name="Picture Placeholder 7">
            <a:extLst>
              <a:ext uri="{FF2B5EF4-FFF2-40B4-BE49-F238E27FC236}">
                <a16:creationId xmlns:a16="http://schemas.microsoft.com/office/drawing/2014/main" id="{2F1E4F1C-1662-0607-19CA-5B4CA23A25D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3224" r="13224"/>
          <a:stretch/>
        </p:blipFill>
        <p:spPr>
          <a:xfrm>
            <a:off x="808584" y="6934199"/>
            <a:ext cx="3901242" cy="3978000"/>
          </a:xfrm>
        </p:spPr>
      </p:pic>
      <p:sp>
        <p:nvSpPr>
          <p:cNvPr id="6" name="Slide Number Placeholder 5">
            <a:extLst>
              <a:ext uri="{FF2B5EF4-FFF2-40B4-BE49-F238E27FC236}">
                <a16:creationId xmlns:a16="http://schemas.microsoft.com/office/drawing/2014/main" id="{A06775B9-09BB-5D65-E414-396B7507F80F}"/>
              </a:ext>
            </a:extLst>
          </p:cNvPr>
          <p:cNvSpPr>
            <a:spLocks noGrp="1"/>
          </p:cNvSpPr>
          <p:nvPr>
            <p:ph type="sldNum" sz="quarter" idx="4"/>
          </p:nvPr>
        </p:nvSpPr>
        <p:spPr/>
        <p:txBody>
          <a:bodyPr/>
          <a:lstStyle/>
          <a:p>
            <a:fld id="{9C527BFA-2C0E-4CEC-B6A5-913A56FEF4B4}" type="slidenum">
              <a:rPr lang="fr-CA" smtClean="0"/>
              <a:pPr/>
              <a:t>2</a:t>
            </a:fld>
            <a:endParaRPr lang="fr-CA" dirty="0"/>
          </a:p>
        </p:txBody>
      </p:sp>
      <p:sp>
        <p:nvSpPr>
          <p:cNvPr id="2" name="Text Placeholder 1">
            <a:extLst>
              <a:ext uri="{FF2B5EF4-FFF2-40B4-BE49-F238E27FC236}">
                <a16:creationId xmlns:a16="http://schemas.microsoft.com/office/drawing/2014/main" id="{E81D04F6-BC7A-BDE3-7A3F-CD50DCFA3635}"/>
              </a:ext>
            </a:extLst>
          </p:cNvPr>
          <p:cNvSpPr>
            <a:spLocks noGrp="1"/>
          </p:cNvSpPr>
          <p:nvPr>
            <p:ph type="body" sz="quarter" idx="65"/>
          </p:nvPr>
        </p:nvSpPr>
        <p:spPr/>
        <p:txBody>
          <a:bodyPr/>
          <a:lstStyle/>
          <a:p>
            <a:r>
              <a:rPr lang="en-GB"/>
              <a:t>Photo Credit: </a:t>
            </a:r>
            <a:r>
              <a:rPr lang="en-US" dirty="0"/>
              <a:t>The Birdbox, Donegal Treehouse, Ireland</a:t>
            </a:r>
            <a:endParaRPr lang="en-GB"/>
          </a:p>
        </p:txBody>
      </p:sp>
      <p:cxnSp>
        <p:nvCxnSpPr>
          <p:cNvPr id="9" name="Straight Connector 8">
            <a:extLst>
              <a:ext uri="{FF2B5EF4-FFF2-40B4-BE49-F238E27FC236}">
                <a16:creationId xmlns:a16="http://schemas.microsoft.com/office/drawing/2014/main" id="{A56950D0-9A65-0DE8-40B3-91FB1555149A}"/>
              </a:ext>
            </a:extLst>
          </p:cNvPr>
          <p:cNvCxnSpPr/>
          <p:nvPr/>
        </p:nvCxnSpPr>
        <p:spPr>
          <a:xfrm>
            <a:off x="0" y="1212794"/>
            <a:ext cx="2466109"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8662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942C4F0E-E1C8-B227-D6EF-D3C9FB9193FC}"/>
              </a:ext>
            </a:extLst>
          </p:cNvPr>
          <p:cNvPicPr>
            <a:picLocks noGrp="1" noChangeAspect="1"/>
          </p:cNvPicPr>
          <p:nvPr>
            <p:ph type="pic" sz="quarter" idx="73"/>
          </p:nvPr>
        </p:nvPicPr>
        <p:blipFill>
          <a:blip r:embed="rId2">
            <a:extLst>
              <a:ext uri="{28A0092B-C50C-407E-A947-70E740481C1C}">
                <a14:useLocalDpi xmlns:a14="http://schemas.microsoft.com/office/drawing/2010/main" val="0"/>
              </a:ext>
            </a:extLst>
          </a:blip>
          <a:srcRect l="28595" r="28595"/>
          <a:stretch/>
        </p:blipFill>
        <p:spPr/>
      </p:pic>
      <p:sp>
        <p:nvSpPr>
          <p:cNvPr id="3" name="Text Placeholder 2">
            <a:extLst>
              <a:ext uri="{FF2B5EF4-FFF2-40B4-BE49-F238E27FC236}">
                <a16:creationId xmlns:a16="http://schemas.microsoft.com/office/drawing/2014/main" id="{EA20DA17-86AA-958E-BEA4-A2A6BF5AFDEA}"/>
              </a:ext>
            </a:extLst>
          </p:cNvPr>
          <p:cNvSpPr>
            <a:spLocks noGrp="1"/>
          </p:cNvSpPr>
          <p:nvPr>
            <p:ph type="body" sz="quarter" idx="42"/>
          </p:nvPr>
        </p:nvSpPr>
        <p:spPr/>
        <p:txBody>
          <a:bodyPr/>
          <a:lstStyle/>
          <a:p>
            <a:pPr marL="0" indent="0" defTabSz="777514" rtl="0" eaLnBrk="1" latinLnBrk="0" hangingPunct="1">
              <a:lnSpc>
                <a:spcPct val="100000"/>
              </a:lnSpc>
              <a:spcBef>
                <a:spcPts val="0"/>
              </a:spcBef>
              <a:buFont typeface="Arial" panose="020B0604020202020204" pitchFamily="34" charset="0"/>
              <a:buNone/>
            </a:pPr>
            <a:r>
              <a:rPr lang="en-GB"/>
              <a:t>IRELAND</a:t>
            </a:r>
          </a:p>
        </p:txBody>
      </p:sp>
      <p:pic>
        <p:nvPicPr>
          <p:cNvPr id="24" name="Picture Placeholder 23">
            <a:extLst>
              <a:ext uri="{FF2B5EF4-FFF2-40B4-BE49-F238E27FC236}">
                <a16:creationId xmlns:a16="http://schemas.microsoft.com/office/drawing/2014/main" id="{60F27F3A-3176-AB33-C87C-8200FAA084A9}"/>
              </a:ext>
            </a:extLst>
          </p:cNvPr>
          <p:cNvPicPr>
            <a:picLocks noGrp="1" noChangeAspect="1"/>
          </p:cNvPicPr>
          <p:nvPr>
            <p:ph type="pic" sz="quarter" idx="74"/>
          </p:nvPr>
        </p:nvPicPr>
        <p:blipFill>
          <a:blip r:embed="rId3">
            <a:extLst>
              <a:ext uri="{28A0092B-C50C-407E-A947-70E740481C1C}">
                <a14:useLocalDpi xmlns:a14="http://schemas.microsoft.com/office/drawing/2010/main" val="0"/>
              </a:ext>
            </a:extLst>
          </a:blip>
          <a:srcRect l="6338" r="6338"/>
          <a:stretch/>
        </p:blipFill>
        <p:spPr/>
      </p:pic>
      <p:pic>
        <p:nvPicPr>
          <p:cNvPr id="22" name="Picture Placeholder 21">
            <a:extLst>
              <a:ext uri="{FF2B5EF4-FFF2-40B4-BE49-F238E27FC236}">
                <a16:creationId xmlns:a16="http://schemas.microsoft.com/office/drawing/2014/main" id="{CC98C28B-1BF6-5CEA-C5E6-096976C632EE}"/>
              </a:ext>
            </a:extLst>
          </p:cNvPr>
          <p:cNvPicPr>
            <a:picLocks noGrp="1" noChangeAspect="1"/>
          </p:cNvPicPr>
          <p:nvPr>
            <p:ph type="pic" sz="quarter" idx="75"/>
          </p:nvPr>
        </p:nvPicPr>
        <p:blipFill>
          <a:blip r:embed="rId4">
            <a:extLst>
              <a:ext uri="{28A0092B-C50C-407E-A947-70E740481C1C}">
                <a14:useLocalDpi xmlns:a14="http://schemas.microsoft.com/office/drawing/2010/main" val="0"/>
              </a:ext>
            </a:extLst>
          </a:blip>
          <a:srcRect l="28169" r="28169"/>
          <a:stretch/>
        </p:blipFill>
        <p:spPr/>
      </p:pic>
      <p:pic>
        <p:nvPicPr>
          <p:cNvPr id="18" name="Picture Placeholder 17">
            <a:extLst>
              <a:ext uri="{FF2B5EF4-FFF2-40B4-BE49-F238E27FC236}">
                <a16:creationId xmlns:a16="http://schemas.microsoft.com/office/drawing/2014/main" id="{F627A499-E8D0-F0C6-C463-6F29E4F05603}"/>
              </a:ext>
            </a:extLst>
          </p:cNvPr>
          <p:cNvPicPr>
            <a:picLocks noGrp="1" noChangeAspect="1"/>
          </p:cNvPicPr>
          <p:nvPr>
            <p:ph type="pic" sz="quarter" idx="76"/>
          </p:nvPr>
        </p:nvPicPr>
        <p:blipFill>
          <a:blip r:embed="rId5">
            <a:extLst>
              <a:ext uri="{28A0092B-C50C-407E-A947-70E740481C1C}">
                <a14:useLocalDpi xmlns:a14="http://schemas.microsoft.com/office/drawing/2010/main" val="0"/>
              </a:ext>
            </a:extLst>
          </a:blip>
          <a:srcRect l="29005" r="29005"/>
          <a:stretch/>
        </p:blipFill>
        <p:spPr/>
      </p:pic>
      <p:sp>
        <p:nvSpPr>
          <p:cNvPr id="13" name="Text Placeholder 12">
            <a:extLst>
              <a:ext uri="{FF2B5EF4-FFF2-40B4-BE49-F238E27FC236}">
                <a16:creationId xmlns:a16="http://schemas.microsoft.com/office/drawing/2014/main" id="{D92525E7-F034-A1C8-4413-9BB8871DA51E}"/>
              </a:ext>
            </a:extLst>
          </p:cNvPr>
          <p:cNvSpPr>
            <a:spLocks noGrp="1"/>
          </p:cNvSpPr>
          <p:nvPr>
            <p:ph type="body" sz="quarter" idx="65"/>
          </p:nvPr>
        </p:nvSpPr>
        <p:spPr/>
        <p:txBody>
          <a:bodyPr/>
          <a:lstStyle/>
          <a:p>
            <a:r>
              <a:rPr lang="en-GB"/>
              <a:t>Photo Credit: </a:t>
            </a:r>
            <a:r>
              <a:rPr lang="en-US" dirty="0"/>
              <a:t>The Hidden Haven, Cork, Ireland</a:t>
            </a:r>
            <a:endParaRPr lang="en-GB"/>
          </a:p>
        </p:txBody>
      </p:sp>
      <p:pic>
        <p:nvPicPr>
          <p:cNvPr id="4" name="Picture 3">
            <a:extLst>
              <a:ext uri="{FF2B5EF4-FFF2-40B4-BE49-F238E27FC236}">
                <a16:creationId xmlns:a16="http://schemas.microsoft.com/office/drawing/2014/main" id="{FC5EEA0F-E4F9-64EC-6C87-B736A6B9C5C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161596" y="2945192"/>
            <a:ext cx="614643" cy="368786"/>
          </a:xfrm>
          <a:prstGeom prst="rect">
            <a:avLst/>
          </a:prstGeom>
        </p:spPr>
      </p:pic>
    </p:spTree>
    <p:extLst>
      <p:ext uri="{BB962C8B-B14F-4D97-AF65-F5344CB8AC3E}">
        <p14:creationId xmlns:p14="http://schemas.microsoft.com/office/powerpoint/2010/main" val="3331923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FFEA324A-BEB0-102C-1AB7-37E1D19ABEE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875" r="24875"/>
          <a:stretch/>
        </p:blipFill>
        <p:spPr>
          <a:xfrm>
            <a:off x="0" y="-1"/>
            <a:ext cx="3525984" cy="10525408"/>
          </a:xfrm>
        </p:spPr>
      </p:pic>
      <p:sp>
        <p:nvSpPr>
          <p:cNvPr id="3" name="Text Placeholder 2">
            <a:extLst>
              <a:ext uri="{FF2B5EF4-FFF2-40B4-BE49-F238E27FC236}">
                <a16:creationId xmlns:a16="http://schemas.microsoft.com/office/drawing/2014/main" id="{CD982400-671C-34C1-A988-297A4736007D}"/>
              </a:ext>
            </a:extLst>
          </p:cNvPr>
          <p:cNvSpPr>
            <a:spLocks noGrp="1"/>
          </p:cNvSpPr>
          <p:nvPr>
            <p:ph type="body" sz="quarter" idx="32"/>
          </p:nvPr>
        </p:nvSpPr>
        <p:spPr>
          <a:xfrm>
            <a:off x="3922440" y="3292840"/>
            <a:ext cx="3270634" cy="6921144"/>
          </a:xfrm>
        </p:spPr>
        <p:txBody>
          <a:bodyPr/>
          <a:lstStyle/>
          <a:p>
            <a:pPr algn="l"/>
            <a:r>
              <a:rPr lang="en-US" sz="2000" b="1" dirty="0">
                <a:solidFill>
                  <a:srgbClr val="EC7C69"/>
                </a:solidFill>
              </a:rPr>
              <a:t>Mentoring Focus</a:t>
            </a:r>
          </a:p>
          <a:p>
            <a:pPr algn="l"/>
            <a:r>
              <a:rPr lang="en-US" sz="1600" dirty="0">
                <a:solidFill>
                  <a:schemeClr val="tx1">
                    <a:lumMod val="75000"/>
                    <a:lumOff val="25000"/>
                  </a:schemeClr>
                </a:solidFill>
              </a:rPr>
              <a:t>Ireland’s clinics combined:</a:t>
            </a:r>
          </a:p>
          <a:p>
            <a:pPr marL="285750" indent="-285750" algn="l">
              <a:buFont typeface="Arial" panose="020B0604020202020204" pitchFamily="34" charset="0"/>
              <a:buChar char="•"/>
            </a:pPr>
            <a:r>
              <a:rPr lang="en-US" sz="1600" dirty="0">
                <a:solidFill>
                  <a:schemeClr val="tx1">
                    <a:lumMod val="75000"/>
                    <a:lumOff val="25000"/>
                  </a:schemeClr>
                </a:solidFill>
              </a:rPr>
              <a:t>Real-world rural entrepreneurial experience</a:t>
            </a:r>
          </a:p>
          <a:p>
            <a:pPr marL="285750" indent="-285750" algn="l">
              <a:buFont typeface="Arial" panose="020B0604020202020204" pitchFamily="34" charset="0"/>
              <a:buChar char="•"/>
            </a:pPr>
            <a:r>
              <a:rPr lang="en-US" sz="1600" dirty="0">
                <a:solidFill>
                  <a:schemeClr val="tx1">
                    <a:lumMod val="75000"/>
                    <a:lumOff val="25000"/>
                  </a:schemeClr>
                </a:solidFill>
              </a:rPr>
              <a:t>Structured EPIC STAYS module delivery</a:t>
            </a:r>
          </a:p>
          <a:p>
            <a:pPr marL="285750" indent="-285750" algn="l">
              <a:buFont typeface="Arial" panose="020B0604020202020204" pitchFamily="34" charset="0"/>
              <a:buChar char="•"/>
            </a:pPr>
            <a:r>
              <a:rPr lang="en-US" sz="1600" dirty="0">
                <a:solidFill>
                  <a:schemeClr val="tx1">
                    <a:lumMod val="75000"/>
                    <a:lumOff val="25000"/>
                  </a:schemeClr>
                </a:solidFill>
              </a:rPr>
              <a:t>Practical planning guidance</a:t>
            </a:r>
          </a:p>
          <a:p>
            <a:pPr marL="285750" indent="-285750" algn="l">
              <a:buFont typeface="Arial" panose="020B0604020202020204" pitchFamily="34" charset="0"/>
              <a:buChar char="•"/>
            </a:pPr>
            <a:r>
              <a:rPr lang="en-US" sz="1600" dirty="0">
                <a:solidFill>
                  <a:schemeClr val="tx1">
                    <a:lumMod val="75000"/>
                    <a:lumOff val="25000"/>
                  </a:schemeClr>
                </a:solidFill>
              </a:rPr>
              <a:t>Financial awareness and cost mapping</a:t>
            </a:r>
          </a:p>
          <a:p>
            <a:pPr marL="285750" indent="-285750" algn="l">
              <a:buFont typeface="Arial" panose="020B0604020202020204" pitchFamily="34" charset="0"/>
              <a:buChar char="•"/>
            </a:pPr>
            <a:r>
              <a:rPr lang="en-US" sz="1600" dirty="0">
                <a:solidFill>
                  <a:schemeClr val="tx1">
                    <a:lumMod val="75000"/>
                    <a:lumOff val="25000"/>
                  </a:schemeClr>
                </a:solidFill>
              </a:rPr>
              <a:t>Marketing clarity and digital efficiency</a:t>
            </a:r>
          </a:p>
          <a:p>
            <a:pPr algn="l"/>
            <a:endParaRPr lang="en-US" sz="1600" dirty="0">
              <a:solidFill>
                <a:schemeClr val="tx1">
                  <a:lumMod val="75000"/>
                  <a:lumOff val="25000"/>
                </a:schemeClr>
              </a:solidFill>
            </a:endParaRPr>
          </a:p>
          <a:p>
            <a:pPr algn="l"/>
            <a:r>
              <a:rPr lang="en-US" sz="2000" b="1" dirty="0">
                <a:solidFill>
                  <a:srgbClr val="EC7C69"/>
                </a:solidFill>
              </a:rPr>
              <a:t>Key Discussion Themes</a:t>
            </a:r>
          </a:p>
          <a:p>
            <a:pPr marL="285750" indent="-285750" algn="l">
              <a:buFont typeface="Arial" panose="020B0604020202020204" pitchFamily="34" charset="0"/>
              <a:buChar char="•"/>
            </a:pPr>
            <a:r>
              <a:rPr lang="en-US" sz="1600" dirty="0">
                <a:solidFill>
                  <a:schemeClr val="tx1">
                    <a:lumMod val="75000"/>
                    <a:lumOff val="25000"/>
                  </a:schemeClr>
                </a:solidFill>
              </a:rPr>
              <a:t>How do I navigate planning permission?</a:t>
            </a:r>
          </a:p>
          <a:p>
            <a:pPr marL="285750" indent="-285750" algn="l">
              <a:buFont typeface="Arial" panose="020B0604020202020204" pitchFamily="34" charset="0"/>
              <a:buChar char="•"/>
            </a:pPr>
            <a:r>
              <a:rPr lang="en-US" sz="1600" dirty="0">
                <a:solidFill>
                  <a:schemeClr val="tx1">
                    <a:lumMod val="75000"/>
                    <a:lumOff val="25000"/>
                  </a:schemeClr>
                </a:solidFill>
              </a:rPr>
              <a:t>What does my full cost structure really look like?</a:t>
            </a:r>
          </a:p>
          <a:p>
            <a:pPr marL="285750" indent="-285750" algn="l">
              <a:buFont typeface="Arial" panose="020B0604020202020204" pitchFamily="34" charset="0"/>
              <a:buChar char="•"/>
            </a:pPr>
            <a:r>
              <a:rPr lang="en-US" sz="1600" dirty="0">
                <a:solidFill>
                  <a:schemeClr val="tx1">
                    <a:lumMod val="75000"/>
                    <a:lumOff val="25000"/>
                  </a:schemeClr>
                </a:solidFill>
              </a:rPr>
              <a:t>What is my true “WOW” factor?</a:t>
            </a:r>
          </a:p>
          <a:p>
            <a:pPr marL="285750" indent="-285750" algn="l">
              <a:buFont typeface="Arial" panose="020B0604020202020204" pitchFamily="34" charset="0"/>
              <a:buChar char="•"/>
            </a:pPr>
            <a:r>
              <a:rPr lang="en-US" sz="1600" dirty="0">
                <a:solidFill>
                  <a:schemeClr val="tx1">
                    <a:lumMod val="75000"/>
                    <a:lumOff val="25000"/>
                  </a:schemeClr>
                </a:solidFill>
              </a:rPr>
              <a:t>How do I market without burning out?</a:t>
            </a:r>
          </a:p>
          <a:p>
            <a:pPr algn="l"/>
            <a:endParaRPr lang="en-US" sz="1600" dirty="0">
              <a:solidFill>
                <a:schemeClr val="tx1">
                  <a:lumMod val="75000"/>
                  <a:lumOff val="25000"/>
                </a:schemeClr>
              </a:solidFill>
            </a:endParaRPr>
          </a:p>
          <a:p>
            <a:pPr algn="l"/>
            <a:r>
              <a:rPr lang="en-US" sz="2000" b="1" dirty="0">
                <a:solidFill>
                  <a:srgbClr val="EC7C69"/>
                </a:solidFill>
              </a:rPr>
              <a:t>Outcomes</a:t>
            </a:r>
          </a:p>
          <a:p>
            <a:pPr algn="l"/>
            <a:r>
              <a:rPr lang="en-US" sz="1600" dirty="0">
                <a:solidFill>
                  <a:schemeClr val="tx1">
                    <a:lumMod val="75000"/>
                    <a:lumOff val="25000"/>
                  </a:schemeClr>
                </a:solidFill>
              </a:rPr>
              <a:t>Participants reported increased clarity, improved planning decisions, and greater confidence in pricing and positioning. The balance of lived experience (Lorcan) and structured frameworks (Laura) ensured both inspiration and implementation.</a:t>
            </a:r>
          </a:p>
        </p:txBody>
      </p:sp>
      <p:sp>
        <p:nvSpPr>
          <p:cNvPr id="4" name="Text Placeholder 3">
            <a:extLst>
              <a:ext uri="{FF2B5EF4-FFF2-40B4-BE49-F238E27FC236}">
                <a16:creationId xmlns:a16="http://schemas.microsoft.com/office/drawing/2014/main" id="{2D3886DD-F9E6-2544-02CE-FE01190373F1}"/>
              </a:ext>
            </a:extLst>
          </p:cNvPr>
          <p:cNvSpPr>
            <a:spLocks noGrp="1"/>
          </p:cNvSpPr>
          <p:nvPr>
            <p:ph type="body" sz="quarter" idx="33"/>
          </p:nvPr>
        </p:nvSpPr>
        <p:spPr>
          <a:xfrm>
            <a:off x="3922440" y="1532641"/>
            <a:ext cx="3355988" cy="1378032"/>
          </a:xfrm>
        </p:spPr>
        <p:txBody>
          <a:bodyPr/>
          <a:lstStyle/>
          <a:p>
            <a:r>
              <a:rPr lang="en-US" sz="2000" dirty="0"/>
              <a:t>Context</a:t>
            </a:r>
          </a:p>
          <a:p>
            <a:r>
              <a:rPr lang="en-US" dirty="0">
                <a:solidFill>
                  <a:schemeClr val="tx1">
                    <a:lumMod val="75000"/>
                    <a:lumOff val="25000"/>
                  </a:schemeClr>
                </a:solidFill>
              </a:rPr>
              <a:t>Ireland’s rural tourism sector includes farm stays, eco-cabins, heritage B&amp;Bs, and micro-accommodation enterprises. Planning regulations, budgeting realism, and marketing clarity are frequent challenges.</a:t>
            </a:r>
          </a:p>
        </p:txBody>
      </p:sp>
      <p:sp>
        <p:nvSpPr>
          <p:cNvPr id="5" name="Text Placeholder 4">
            <a:extLst>
              <a:ext uri="{FF2B5EF4-FFF2-40B4-BE49-F238E27FC236}">
                <a16:creationId xmlns:a16="http://schemas.microsoft.com/office/drawing/2014/main" id="{0A0FDB85-2938-3D23-748A-A09079C4D78A}"/>
              </a:ext>
            </a:extLst>
          </p:cNvPr>
          <p:cNvSpPr>
            <a:spLocks noGrp="1"/>
          </p:cNvSpPr>
          <p:nvPr>
            <p:ph type="body" sz="quarter" idx="38"/>
          </p:nvPr>
        </p:nvSpPr>
        <p:spPr/>
        <p:txBody>
          <a:bodyPr/>
          <a:lstStyle/>
          <a:p>
            <a:r>
              <a:rPr lang="en-US" dirty="0"/>
              <a:t>Ireland</a:t>
            </a:r>
          </a:p>
        </p:txBody>
      </p:sp>
      <p:sp>
        <p:nvSpPr>
          <p:cNvPr id="2" name="Text Placeholder 1">
            <a:extLst>
              <a:ext uri="{FF2B5EF4-FFF2-40B4-BE49-F238E27FC236}">
                <a16:creationId xmlns:a16="http://schemas.microsoft.com/office/drawing/2014/main" id="{9B09E5B7-7996-686A-FF3F-E6B21C193945}"/>
              </a:ext>
            </a:extLst>
          </p:cNvPr>
          <p:cNvSpPr>
            <a:spLocks noGrp="1"/>
          </p:cNvSpPr>
          <p:nvPr>
            <p:ph type="body" sz="quarter" idx="65"/>
          </p:nvPr>
        </p:nvSpPr>
        <p:spPr/>
        <p:txBody>
          <a:bodyPr/>
          <a:lstStyle/>
          <a:p>
            <a:r>
              <a:rPr lang="en-GB"/>
              <a:t>Photo Credit: </a:t>
            </a:r>
            <a:r>
              <a:rPr lang="en-US" dirty="0"/>
              <a:t>Amsterdam the Crane by YAYS, Netherlands</a:t>
            </a:r>
            <a:endParaRPr lang="en-GB"/>
          </a:p>
        </p:txBody>
      </p:sp>
      <p:cxnSp>
        <p:nvCxnSpPr>
          <p:cNvPr id="9" name="Straight Connector 8">
            <a:extLst>
              <a:ext uri="{FF2B5EF4-FFF2-40B4-BE49-F238E27FC236}">
                <a16:creationId xmlns:a16="http://schemas.microsoft.com/office/drawing/2014/main" id="{CDE554DB-BAB6-8742-9083-88D989DE2664}"/>
              </a:ext>
            </a:extLst>
          </p:cNvPr>
          <p:cNvCxnSpPr/>
          <p:nvPr/>
        </p:nvCxnSpPr>
        <p:spPr>
          <a:xfrm>
            <a:off x="3683210" y="1329000"/>
            <a:ext cx="2466109"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9A86A0EB-1C90-2698-E0BB-A2D0122470D9}"/>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21</a:t>
            </a:fld>
            <a:endParaRPr lang="fr-CA" dirty="0"/>
          </a:p>
        </p:txBody>
      </p:sp>
    </p:spTree>
    <p:extLst>
      <p:ext uri="{BB962C8B-B14F-4D97-AF65-F5344CB8AC3E}">
        <p14:creationId xmlns:p14="http://schemas.microsoft.com/office/powerpoint/2010/main" val="4264168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AB7CA9F-4C7A-90CD-47D5-E7DED6C347AC}"/>
              </a:ext>
            </a:extLst>
          </p:cNvPr>
          <p:cNvSpPr>
            <a:spLocks noGrp="1"/>
          </p:cNvSpPr>
          <p:nvPr>
            <p:ph type="body" sz="quarter" idx="38"/>
          </p:nvPr>
        </p:nvSpPr>
        <p:spPr/>
        <p:txBody>
          <a:bodyPr/>
          <a:lstStyle/>
          <a:p>
            <a:r>
              <a:rPr lang="en-US" dirty="0"/>
              <a:t>Quotes from European Participants</a:t>
            </a:r>
          </a:p>
        </p:txBody>
      </p:sp>
      <p:pic>
        <p:nvPicPr>
          <p:cNvPr id="8" name="Picture Placeholder 7">
            <a:extLst>
              <a:ext uri="{FF2B5EF4-FFF2-40B4-BE49-F238E27FC236}">
                <a16:creationId xmlns:a16="http://schemas.microsoft.com/office/drawing/2014/main" id="{35CA0009-6702-FE7F-48A3-DB3B7FA9BA5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3224" r="13224"/>
          <a:stretch/>
        </p:blipFill>
        <p:spPr>
          <a:xfrm>
            <a:off x="808584" y="6934199"/>
            <a:ext cx="3901242" cy="3978000"/>
          </a:xfrm>
        </p:spPr>
      </p:pic>
      <p:sp>
        <p:nvSpPr>
          <p:cNvPr id="6" name="Slide Number Placeholder 5">
            <a:extLst>
              <a:ext uri="{FF2B5EF4-FFF2-40B4-BE49-F238E27FC236}">
                <a16:creationId xmlns:a16="http://schemas.microsoft.com/office/drawing/2014/main" id="{0480A600-F8B9-F3FF-FDB5-A7DA6FAD4012}"/>
              </a:ext>
            </a:extLst>
          </p:cNvPr>
          <p:cNvSpPr>
            <a:spLocks noGrp="1"/>
          </p:cNvSpPr>
          <p:nvPr>
            <p:ph type="sldNum" sz="quarter" idx="4"/>
          </p:nvPr>
        </p:nvSpPr>
        <p:spPr/>
        <p:txBody>
          <a:bodyPr/>
          <a:lstStyle/>
          <a:p>
            <a:fld id="{9C527BFA-2C0E-4CEC-B6A5-913A56FEF4B4}" type="slidenum">
              <a:rPr lang="fr-CA" smtClean="0"/>
              <a:pPr/>
              <a:t>22</a:t>
            </a:fld>
            <a:endParaRPr lang="fr-CA" dirty="0"/>
          </a:p>
        </p:txBody>
      </p:sp>
      <p:sp>
        <p:nvSpPr>
          <p:cNvPr id="2" name="Text Placeholder 1">
            <a:extLst>
              <a:ext uri="{FF2B5EF4-FFF2-40B4-BE49-F238E27FC236}">
                <a16:creationId xmlns:a16="http://schemas.microsoft.com/office/drawing/2014/main" id="{212F9B68-E690-3936-063C-6121C4D8CBC6}"/>
              </a:ext>
            </a:extLst>
          </p:cNvPr>
          <p:cNvSpPr>
            <a:spLocks noGrp="1"/>
          </p:cNvSpPr>
          <p:nvPr>
            <p:ph type="body" sz="quarter" idx="65"/>
          </p:nvPr>
        </p:nvSpPr>
        <p:spPr/>
        <p:txBody>
          <a:bodyPr/>
          <a:lstStyle/>
          <a:p>
            <a:r>
              <a:rPr lang="en-GB"/>
              <a:t>Photo Credit: </a:t>
            </a:r>
            <a:r>
              <a:rPr lang="en-US" dirty="0"/>
              <a:t>The Birdbox, Donegal Treehouse, Ireland</a:t>
            </a:r>
            <a:endParaRPr lang="en-GB"/>
          </a:p>
        </p:txBody>
      </p:sp>
      <p:cxnSp>
        <p:nvCxnSpPr>
          <p:cNvPr id="9" name="Straight Connector 8">
            <a:extLst>
              <a:ext uri="{FF2B5EF4-FFF2-40B4-BE49-F238E27FC236}">
                <a16:creationId xmlns:a16="http://schemas.microsoft.com/office/drawing/2014/main" id="{01BF00E3-F96C-5251-3C9C-F94C8BA074F3}"/>
              </a:ext>
            </a:extLst>
          </p:cNvPr>
          <p:cNvCxnSpPr/>
          <p:nvPr/>
        </p:nvCxnSpPr>
        <p:spPr>
          <a:xfrm>
            <a:off x="0" y="1212794"/>
            <a:ext cx="2466109"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2C4B5FE-22D9-8A30-474B-51BBACFA5441}"/>
              </a:ext>
            </a:extLst>
          </p:cNvPr>
          <p:cNvSpPr txBox="1"/>
          <p:nvPr/>
        </p:nvSpPr>
        <p:spPr>
          <a:xfrm>
            <a:off x="3887786" y="1344989"/>
            <a:ext cx="3390642" cy="1754326"/>
          </a:xfrm>
          <a:prstGeom prst="rect">
            <a:avLst/>
          </a:prstGeom>
          <a:noFill/>
        </p:spPr>
        <p:txBody>
          <a:bodyPr wrap="square">
            <a:spAutoFit/>
          </a:bodyPr>
          <a:lstStyle/>
          <a:p>
            <a:r>
              <a:rPr lang="en-US" dirty="0">
                <a:solidFill>
                  <a:srgbClr val="459597"/>
                </a:solidFill>
                <a:latin typeface="ADLaM Display" panose="02010000000000000000" pitchFamily="2" charset="0"/>
                <a:ea typeface="ADLaM Display" panose="02010000000000000000" pitchFamily="2" charset="0"/>
                <a:cs typeface="ADLaM Display" panose="02010000000000000000" pitchFamily="2" charset="0"/>
              </a:rPr>
              <a:t>“For the first time, I looked at my property not just as a historic building, but as an experience I needed to design and price properly.”</a:t>
            </a:r>
          </a:p>
          <a:p>
            <a:r>
              <a:rPr lang="en-US" b="1" i="1" dirty="0">
                <a:solidFill>
                  <a:srgbClr val="459597"/>
                </a:solidFill>
                <a:latin typeface="ADLaM Display" panose="02010000000000000000" pitchFamily="2" charset="0"/>
                <a:ea typeface="ADLaM Display" panose="02010000000000000000" pitchFamily="2" charset="0"/>
                <a:cs typeface="ADLaM Display" panose="02010000000000000000" pitchFamily="2" charset="0"/>
              </a:rPr>
              <a:t>Italy</a:t>
            </a:r>
            <a:endParaRPr lang="en-IE" b="1" i="1" dirty="0">
              <a:solidFill>
                <a:srgbClr val="459597"/>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2" name="TextBox 11">
            <a:extLst>
              <a:ext uri="{FF2B5EF4-FFF2-40B4-BE49-F238E27FC236}">
                <a16:creationId xmlns:a16="http://schemas.microsoft.com/office/drawing/2014/main" id="{0A4B9BA2-FB6D-8AA5-C7B1-AE7DB92F72EB}"/>
              </a:ext>
            </a:extLst>
          </p:cNvPr>
          <p:cNvSpPr txBox="1"/>
          <p:nvPr/>
        </p:nvSpPr>
        <p:spPr>
          <a:xfrm>
            <a:off x="451599" y="1442008"/>
            <a:ext cx="2803275" cy="1754326"/>
          </a:xfrm>
          <a:prstGeom prst="rect">
            <a:avLst/>
          </a:prstGeom>
          <a:noFill/>
        </p:spPr>
        <p:txBody>
          <a:bodyPr wrap="square">
            <a:spAutoFit/>
          </a:bodyPr>
          <a:lstStyle/>
          <a:p>
            <a:r>
              <a:rPr lang="en-US" b="1" dirty="0">
                <a:solidFill>
                  <a:schemeClr val="tx1">
                    <a:lumMod val="75000"/>
                    <a:lumOff val="25000"/>
                  </a:schemeClr>
                </a:solidFill>
              </a:rPr>
              <a:t>“We </a:t>
            </a:r>
            <a:r>
              <a:rPr lang="en-US" b="1" dirty="0" err="1">
                <a:solidFill>
                  <a:schemeClr val="tx1">
                    <a:lumMod val="75000"/>
                    <a:lumOff val="25000"/>
                  </a:schemeClr>
                </a:solidFill>
              </a:rPr>
              <a:t>realised</a:t>
            </a:r>
            <a:r>
              <a:rPr lang="en-US" b="1" dirty="0">
                <a:solidFill>
                  <a:schemeClr val="tx1">
                    <a:lumMod val="75000"/>
                    <a:lumOff val="25000"/>
                  </a:schemeClr>
                </a:solidFill>
              </a:rPr>
              <a:t> that the landscape alone isn’t our product — it’s the story we build around it that makes guests remember us.” </a:t>
            </a:r>
          </a:p>
          <a:p>
            <a:r>
              <a:rPr lang="en-US" i="1" dirty="0">
                <a:solidFill>
                  <a:schemeClr val="tx1">
                    <a:lumMod val="75000"/>
                    <a:lumOff val="25000"/>
                  </a:schemeClr>
                </a:solidFill>
              </a:rPr>
              <a:t>Iceland</a:t>
            </a:r>
            <a:endParaRPr lang="en-IE" i="1" dirty="0">
              <a:solidFill>
                <a:schemeClr val="tx1">
                  <a:lumMod val="75000"/>
                  <a:lumOff val="25000"/>
                </a:schemeClr>
              </a:solidFill>
            </a:endParaRPr>
          </a:p>
        </p:txBody>
      </p:sp>
      <p:sp>
        <p:nvSpPr>
          <p:cNvPr id="16" name="TextBox 15">
            <a:extLst>
              <a:ext uri="{FF2B5EF4-FFF2-40B4-BE49-F238E27FC236}">
                <a16:creationId xmlns:a16="http://schemas.microsoft.com/office/drawing/2014/main" id="{698A9C29-C6B9-0A21-4E0D-E98B924A0A12}"/>
              </a:ext>
            </a:extLst>
          </p:cNvPr>
          <p:cNvSpPr txBox="1"/>
          <p:nvPr/>
        </p:nvSpPr>
        <p:spPr>
          <a:xfrm>
            <a:off x="3995035" y="3362068"/>
            <a:ext cx="3146060" cy="2031325"/>
          </a:xfrm>
          <a:prstGeom prst="rect">
            <a:avLst/>
          </a:prstGeom>
          <a:noFill/>
        </p:spPr>
        <p:txBody>
          <a:bodyPr wrap="square">
            <a:spAutoFit/>
          </a:bodyPr>
          <a:lstStyle/>
          <a:p>
            <a:r>
              <a:rPr lang="en-US" b="1" dirty="0">
                <a:solidFill>
                  <a:srgbClr val="EC7C69"/>
                </a:solidFill>
                <a:latin typeface="Amasis MT Pro" panose="02040504050005020304" pitchFamily="18" charset="0"/>
              </a:rPr>
              <a:t>“The clinic helped me simplify my business model. I stopped overcomplicating and started focusing on positioning and systems.”</a:t>
            </a:r>
          </a:p>
          <a:p>
            <a:r>
              <a:rPr lang="en-US" i="1" dirty="0">
                <a:solidFill>
                  <a:srgbClr val="EC7C69"/>
                </a:solidFill>
              </a:rPr>
              <a:t>Netherlands</a:t>
            </a:r>
            <a:endParaRPr lang="en-IE" i="1" dirty="0">
              <a:solidFill>
                <a:srgbClr val="EC7C69"/>
              </a:solidFill>
            </a:endParaRPr>
          </a:p>
        </p:txBody>
      </p:sp>
      <p:sp>
        <p:nvSpPr>
          <p:cNvPr id="17" name="TextBox 16">
            <a:extLst>
              <a:ext uri="{FF2B5EF4-FFF2-40B4-BE49-F238E27FC236}">
                <a16:creationId xmlns:a16="http://schemas.microsoft.com/office/drawing/2014/main" id="{78653075-B72C-1A53-9148-846FE11C2C10}"/>
              </a:ext>
            </a:extLst>
          </p:cNvPr>
          <p:cNvSpPr txBox="1"/>
          <p:nvPr/>
        </p:nvSpPr>
        <p:spPr>
          <a:xfrm>
            <a:off x="5095983" y="5628251"/>
            <a:ext cx="2491935" cy="1754326"/>
          </a:xfrm>
          <a:prstGeom prst="rect">
            <a:avLst/>
          </a:prstGeom>
          <a:noFill/>
        </p:spPr>
        <p:txBody>
          <a:bodyPr wrap="square">
            <a:spAutoFit/>
          </a:bodyPr>
          <a:lstStyle/>
          <a:p>
            <a:r>
              <a:rPr lang="en-US" dirty="0">
                <a:solidFill>
                  <a:srgbClr val="0070C0"/>
                </a:solidFill>
                <a:latin typeface="ADLaM Display" panose="02010000000000000000" pitchFamily="2" charset="0"/>
                <a:ea typeface="ADLaM Display" panose="02010000000000000000" pitchFamily="2" charset="0"/>
                <a:cs typeface="ADLaM Display" panose="02010000000000000000" pitchFamily="2" charset="0"/>
              </a:rPr>
              <a:t>“Sustainability became something practical, not just something we talk about in brochures.”</a:t>
            </a:r>
          </a:p>
          <a:p>
            <a:r>
              <a:rPr lang="en-US" b="1" i="1" dirty="0">
                <a:solidFill>
                  <a:srgbClr val="0070C0"/>
                </a:solidFill>
                <a:latin typeface="ADLaM Display" panose="02010000000000000000" pitchFamily="2" charset="0"/>
                <a:ea typeface="ADLaM Display" panose="02010000000000000000" pitchFamily="2" charset="0"/>
                <a:cs typeface="ADLaM Display" panose="02010000000000000000" pitchFamily="2" charset="0"/>
              </a:rPr>
              <a:t>Slovenia</a:t>
            </a:r>
            <a:endParaRPr lang="en-IE" b="1" i="1" dirty="0">
              <a:solidFill>
                <a:srgbClr val="0070C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9" name="TextBox 18">
            <a:extLst>
              <a:ext uri="{FF2B5EF4-FFF2-40B4-BE49-F238E27FC236}">
                <a16:creationId xmlns:a16="http://schemas.microsoft.com/office/drawing/2014/main" id="{9F00146D-C6C6-64B8-08FB-9016E55E0AFC}"/>
              </a:ext>
            </a:extLst>
          </p:cNvPr>
          <p:cNvSpPr txBox="1"/>
          <p:nvPr/>
        </p:nvSpPr>
        <p:spPr>
          <a:xfrm>
            <a:off x="451599" y="3328528"/>
            <a:ext cx="3668176" cy="2308324"/>
          </a:xfrm>
          <a:prstGeom prst="rect">
            <a:avLst/>
          </a:prstGeom>
          <a:noFill/>
        </p:spPr>
        <p:txBody>
          <a:bodyPr wrap="square">
            <a:spAutoFit/>
          </a:bodyPr>
          <a:lstStyle/>
          <a:p>
            <a:pPr>
              <a:buNone/>
            </a:pPr>
            <a:r>
              <a:rPr lang="en-US" b="1" dirty="0">
                <a:solidFill>
                  <a:srgbClr val="7030A0"/>
                </a:solidFill>
              </a:rPr>
              <a:t>“I came in with ideas and left with decisions. That’s the difference mentoring made.”</a:t>
            </a:r>
          </a:p>
          <a:p>
            <a:pPr>
              <a:buNone/>
            </a:pPr>
            <a:endParaRPr lang="en-US" b="1" dirty="0">
              <a:solidFill>
                <a:srgbClr val="7030A0"/>
              </a:solidFill>
            </a:endParaRPr>
          </a:p>
          <a:p>
            <a:pPr>
              <a:buNone/>
            </a:pPr>
            <a:r>
              <a:rPr lang="en-US" b="1" dirty="0">
                <a:solidFill>
                  <a:srgbClr val="7030A0"/>
                </a:solidFill>
              </a:rPr>
              <a:t>“The honest conversations about planning, costs and reality were exactly what I needed.”</a:t>
            </a:r>
          </a:p>
          <a:p>
            <a:pPr>
              <a:buNone/>
            </a:pPr>
            <a:r>
              <a:rPr lang="en-US" b="1" dirty="0">
                <a:solidFill>
                  <a:srgbClr val="7030A0"/>
                </a:solidFill>
              </a:rPr>
              <a:t>Ireland</a:t>
            </a:r>
          </a:p>
        </p:txBody>
      </p:sp>
    </p:spTree>
    <p:extLst>
      <p:ext uri="{BB962C8B-B14F-4D97-AF65-F5344CB8AC3E}">
        <p14:creationId xmlns:p14="http://schemas.microsoft.com/office/powerpoint/2010/main" val="30272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2B8734-B5FF-F52A-1232-7B4013D7ACE0}"/>
              </a:ext>
            </a:extLst>
          </p:cNvPr>
          <p:cNvSpPr>
            <a:spLocks noGrp="1"/>
          </p:cNvSpPr>
          <p:nvPr>
            <p:ph type="body" sz="quarter" idx="42"/>
          </p:nvPr>
        </p:nvSpPr>
        <p:spPr/>
        <p:txBody>
          <a:bodyPr/>
          <a:lstStyle/>
          <a:p>
            <a:pPr marL="0" indent="0" defTabSz="777514" rtl="0" eaLnBrk="1" latinLnBrk="0" hangingPunct="1">
              <a:lnSpc>
                <a:spcPct val="100000"/>
              </a:lnSpc>
              <a:spcBef>
                <a:spcPts val="0"/>
              </a:spcBef>
              <a:buFont typeface="Arial" panose="020B0604020202020204" pitchFamily="34" charset="0"/>
              <a:buNone/>
            </a:pPr>
            <a:r>
              <a:rPr lang="en-GB"/>
              <a:t>IRELAND</a:t>
            </a:r>
          </a:p>
        </p:txBody>
      </p:sp>
      <p:pic>
        <p:nvPicPr>
          <p:cNvPr id="14" name="Picture Placeholder 13">
            <a:extLst>
              <a:ext uri="{FF2B5EF4-FFF2-40B4-BE49-F238E27FC236}">
                <a16:creationId xmlns:a16="http://schemas.microsoft.com/office/drawing/2014/main" id="{B2FD6C06-D3E7-19A0-419A-5EC66A89024A}"/>
              </a:ext>
            </a:extLst>
          </p:cNvPr>
          <p:cNvPicPr>
            <a:picLocks noGrp="1" noChangeAspect="1"/>
          </p:cNvPicPr>
          <p:nvPr>
            <p:ph type="pic" sz="quarter" idx="77"/>
          </p:nvPr>
        </p:nvPicPr>
        <p:blipFill>
          <a:blip r:embed="rId2">
            <a:extLst>
              <a:ext uri="{28A0092B-C50C-407E-A947-70E740481C1C}">
                <a14:useLocalDpi xmlns:a14="http://schemas.microsoft.com/office/drawing/2010/main" val="0"/>
              </a:ext>
            </a:extLst>
          </a:blip>
          <a:srcRect l="5136" r="5136"/>
          <a:stretch/>
        </p:blipFill>
        <p:spPr/>
      </p:pic>
      <p:pic>
        <p:nvPicPr>
          <p:cNvPr id="12" name="Picture Placeholder 11">
            <a:extLst>
              <a:ext uri="{FF2B5EF4-FFF2-40B4-BE49-F238E27FC236}">
                <a16:creationId xmlns:a16="http://schemas.microsoft.com/office/drawing/2014/main" id="{DA77FF31-48DE-F649-C8C4-F9860A20B3C0}"/>
              </a:ext>
            </a:extLst>
          </p:cNvPr>
          <p:cNvPicPr>
            <a:picLocks noGrp="1" noChangeAspect="1"/>
          </p:cNvPicPr>
          <p:nvPr>
            <p:ph type="pic" sz="quarter" idx="78"/>
          </p:nvPr>
        </p:nvPicPr>
        <p:blipFill>
          <a:blip r:embed="rId3">
            <a:extLst>
              <a:ext uri="{28A0092B-C50C-407E-A947-70E740481C1C}">
                <a14:useLocalDpi xmlns:a14="http://schemas.microsoft.com/office/drawing/2010/main" val="0"/>
              </a:ext>
            </a:extLst>
          </a:blip>
          <a:srcRect l="5136" r="5136"/>
          <a:stretch/>
        </p:blipFill>
        <p:spPr/>
      </p:pic>
      <p:sp>
        <p:nvSpPr>
          <p:cNvPr id="9" name="Text Placeholder 8">
            <a:extLst>
              <a:ext uri="{FF2B5EF4-FFF2-40B4-BE49-F238E27FC236}">
                <a16:creationId xmlns:a16="http://schemas.microsoft.com/office/drawing/2014/main" id="{B373A08A-87C1-4726-E628-EAE88E4FFE12}"/>
              </a:ext>
            </a:extLst>
          </p:cNvPr>
          <p:cNvSpPr>
            <a:spLocks noGrp="1"/>
          </p:cNvSpPr>
          <p:nvPr>
            <p:ph type="body" sz="quarter" idx="65"/>
          </p:nvPr>
        </p:nvSpPr>
        <p:spPr/>
        <p:txBody>
          <a:bodyPr>
            <a:normAutofit/>
          </a:bodyPr>
          <a:lstStyle/>
          <a:p>
            <a:r>
              <a:rPr lang="en-GB"/>
              <a:t>Photo Credit: Drumheirny Woodland, Leitrim, Ireland</a:t>
            </a:r>
          </a:p>
        </p:txBody>
      </p:sp>
      <p:sp>
        <p:nvSpPr>
          <p:cNvPr id="2" name="Slide Number Placeholder 1">
            <a:extLst>
              <a:ext uri="{FF2B5EF4-FFF2-40B4-BE49-F238E27FC236}">
                <a16:creationId xmlns:a16="http://schemas.microsoft.com/office/drawing/2014/main" id="{858F6CC2-0045-8A52-8F4D-42A817661DC1}"/>
              </a:ext>
            </a:extLst>
          </p:cNvPr>
          <p:cNvSpPr>
            <a:spLocks noGrp="1"/>
          </p:cNvSpPr>
          <p:nvPr>
            <p:ph type="sldNum" sz="quarter" idx="4294967295"/>
          </p:nvPr>
        </p:nvSpPr>
        <p:spPr>
          <a:xfrm>
            <a:off x="7302500" y="10498138"/>
            <a:ext cx="473075" cy="312737"/>
          </a:xfrm>
        </p:spPr>
        <p:txBody>
          <a:bodyPr/>
          <a:lstStyle/>
          <a:p>
            <a:fld id="{9C527BFA-2C0E-4CEC-B6A5-913A56FEF4B4}" type="slidenum">
              <a:rPr lang="fr-CA" smtClean="0"/>
              <a:pPr/>
              <a:t>23</a:t>
            </a:fld>
            <a:endParaRPr lang="fr-CA" dirty="0"/>
          </a:p>
        </p:txBody>
      </p:sp>
      <p:pic>
        <p:nvPicPr>
          <p:cNvPr id="4" name="Picture 3">
            <a:extLst>
              <a:ext uri="{FF2B5EF4-FFF2-40B4-BE49-F238E27FC236}">
                <a16:creationId xmlns:a16="http://schemas.microsoft.com/office/drawing/2014/main" id="{E9B6D94F-AF9F-20A1-1643-B6C2D2B92B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61596" y="2945192"/>
            <a:ext cx="614643" cy="368786"/>
          </a:xfrm>
          <a:prstGeom prst="rect">
            <a:avLst/>
          </a:prstGeom>
        </p:spPr>
      </p:pic>
    </p:spTree>
    <p:extLst>
      <p:ext uri="{BB962C8B-B14F-4D97-AF65-F5344CB8AC3E}">
        <p14:creationId xmlns:p14="http://schemas.microsoft.com/office/powerpoint/2010/main" val="3461574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aphic 30">
            <a:extLst>
              <a:ext uri="{FF2B5EF4-FFF2-40B4-BE49-F238E27FC236}">
                <a16:creationId xmlns:a16="http://schemas.microsoft.com/office/drawing/2014/main" id="{3E556301-9C0E-CFA0-957F-622469BB3933}"/>
              </a:ext>
            </a:extLst>
          </p:cNvPr>
          <p:cNvSpPr/>
          <p:nvPr/>
        </p:nvSpPr>
        <p:spPr>
          <a:xfrm>
            <a:off x="2612370" y="3398501"/>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64AFAF"/>
          </a:solidFill>
          <a:ln w="3349" cap="flat">
            <a:noFill/>
            <a:prstDash val="solid"/>
            <a:miter/>
          </a:ln>
        </p:spPr>
        <p:txBody>
          <a:bodyPr rtlCol="0" anchor="ctr"/>
          <a:lstStyle/>
          <a:p>
            <a:endParaRPr lang="en-GB"/>
          </a:p>
        </p:txBody>
      </p:sp>
      <p:sp>
        <p:nvSpPr>
          <p:cNvPr id="4" name="Text Placeholder 3">
            <a:extLst>
              <a:ext uri="{FF2B5EF4-FFF2-40B4-BE49-F238E27FC236}">
                <a16:creationId xmlns:a16="http://schemas.microsoft.com/office/drawing/2014/main" id="{D10D59F8-E5D9-98DE-32D7-151E840938E8}"/>
              </a:ext>
            </a:extLst>
          </p:cNvPr>
          <p:cNvSpPr>
            <a:spLocks noGrp="1"/>
          </p:cNvSpPr>
          <p:nvPr>
            <p:ph type="body" sz="quarter" idx="44"/>
          </p:nvPr>
        </p:nvSpPr>
        <p:spPr/>
        <p:txBody>
          <a:bodyPr>
            <a:noAutofit/>
          </a:bodyPr>
          <a:lstStyle/>
          <a:p>
            <a:pPr>
              <a:defRPr/>
            </a:pPr>
            <a:r>
              <a:rPr kumimoji="0" lang="en-US" sz="2600" b="0" i="0" u="none" strike="noStrike" kern="1200" cap="none"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www.</a:t>
            </a:r>
            <a:r>
              <a:rPr kumimoji="0" lang="en-US" sz="2600" b="1" i="0" u="none" strike="noStrike" kern="1200" cap="none"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epicstays</a:t>
            </a:r>
            <a:r>
              <a:rPr kumimoji="0" lang="en-US" sz="2600" b="0" i="0" u="none" strike="noStrike" kern="1200" cap="none"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.eu</a:t>
            </a:r>
          </a:p>
        </p:txBody>
      </p:sp>
      <p:sp>
        <p:nvSpPr>
          <p:cNvPr id="27" name="Text Placeholder 26">
            <a:extLst>
              <a:ext uri="{FF2B5EF4-FFF2-40B4-BE49-F238E27FC236}">
                <a16:creationId xmlns:a16="http://schemas.microsoft.com/office/drawing/2014/main" id="{52CE69A6-26A1-AB3C-CAB2-6CED16199076}"/>
              </a:ext>
            </a:extLst>
          </p:cNvPr>
          <p:cNvSpPr>
            <a:spLocks noGrp="1"/>
          </p:cNvSpPr>
          <p:nvPr>
            <p:ph type="body" sz="quarter" idx="17"/>
          </p:nvPr>
        </p:nvSpPr>
        <p:spPr/>
        <p:txBody>
          <a:bodyPr/>
          <a:lstStyle/>
          <a:p>
            <a:r>
              <a:rPr lang="en-US" dirty="0"/>
              <a:t>Follow Our Journey</a:t>
            </a:r>
          </a:p>
        </p:txBody>
      </p:sp>
      <p:sp>
        <p:nvSpPr>
          <p:cNvPr id="42" name="Text Placeholder 41">
            <a:extLst>
              <a:ext uri="{FF2B5EF4-FFF2-40B4-BE49-F238E27FC236}">
                <a16:creationId xmlns:a16="http://schemas.microsoft.com/office/drawing/2014/main" id="{2AE4AD13-FDD6-10FC-DEB2-B33210E4D578}"/>
              </a:ext>
            </a:extLst>
          </p:cNvPr>
          <p:cNvSpPr>
            <a:spLocks noGrp="1"/>
          </p:cNvSpPr>
          <p:nvPr>
            <p:ph type="body" sz="quarter" idx="4294967295"/>
          </p:nvPr>
        </p:nvSpPr>
        <p:spPr>
          <a:xfrm>
            <a:off x="3556000" y="3513138"/>
            <a:ext cx="4219575" cy="1833562"/>
          </a:xfrm>
        </p:spPr>
        <p:txBody>
          <a:bodyPr/>
          <a:lstStyle/>
          <a:p>
            <a:r>
              <a:rPr lang="en-US" dirty="0"/>
              <a:t>Click to type</a:t>
            </a:r>
          </a:p>
        </p:txBody>
      </p:sp>
      <p:pic>
        <p:nvPicPr>
          <p:cNvPr id="7" name="Picture 6">
            <a:extLst>
              <a:ext uri="{FF2B5EF4-FFF2-40B4-BE49-F238E27FC236}">
                <a16:creationId xmlns:a16="http://schemas.microsoft.com/office/drawing/2014/main" id="{5D712DD3-336F-9FAF-4AF2-4FFF4F8905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90298" y="2300632"/>
            <a:ext cx="4852206" cy="3527907"/>
          </a:xfrm>
          <a:prstGeom prst="rect">
            <a:avLst/>
          </a:prstGeom>
          <a:noFill/>
        </p:spPr>
      </p:pic>
      <p:sp>
        <p:nvSpPr>
          <p:cNvPr id="9" name="Rectangle 8">
            <a:extLst>
              <a:ext uri="{FF2B5EF4-FFF2-40B4-BE49-F238E27FC236}">
                <a16:creationId xmlns:a16="http://schemas.microsoft.com/office/drawing/2014/main" id="{19A35611-9627-9D64-A2A0-9CAFC9E538B7}"/>
              </a:ext>
            </a:extLst>
          </p:cNvPr>
          <p:cNvSpPr/>
          <p:nvPr/>
        </p:nvSpPr>
        <p:spPr>
          <a:xfrm>
            <a:off x="3805622" y="2668686"/>
            <a:ext cx="3442541" cy="2181610"/>
          </a:xfrm>
          <a:prstGeom prst="rect">
            <a:avLst/>
          </a:prstGeom>
          <a:blipFill>
            <a:blip r:embed="rId3">
              <a:extLst>
                <a:ext uri="{28A0092B-C50C-407E-A947-70E740481C1C}">
                  <a14:useLocalDpi xmlns:a14="http://schemas.microsoft.com/office/drawing/2010/main" val="0"/>
                </a:ext>
              </a:extLst>
            </a:blip>
            <a:srcRect/>
            <a:stretch>
              <a:fillRect l="-5441" r="-54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1964FFF-91AD-363E-E6B4-420572CA6D9B}"/>
              </a:ext>
            </a:extLst>
          </p:cNvPr>
          <p:cNvGrpSpPr/>
          <p:nvPr/>
        </p:nvGrpSpPr>
        <p:grpSpPr>
          <a:xfrm>
            <a:off x="5004673" y="8189358"/>
            <a:ext cx="1664680" cy="280842"/>
            <a:chOff x="7284522" y="6786624"/>
            <a:chExt cx="1664680" cy="280842"/>
          </a:xfrm>
        </p:grpSpPr>
        <p:grpSp>
          <p:nvGrpSpPr>
            <p:cNvPr id="11" name="Graphic 45">
              <a:extLst>
                <a:ext uri="{FF2B5EF4-FFF2-40B4-BE49-F238E27FC236}">
                  <a16:creationId xmlns:a16="http://schemas.microsoft.com/office/drawing/2014/main" id="{5D8407F7-9EAF-2FCC-5BCC-9DC5518486BE}"/>
                </a:ext>
              </a:extLst>
            </p:cNvPr>
            <p:cNvGrpSpPr/>
            <p:nvPr/>
          </p:nvGrpSpPr>
          <p:grpSpPr>
            <a:xfrm>
              <a:off x="7630429" y="6786624"/>
              <a:ext cx="280634" cy="280572"/>
              <a:chOff x="1821723" y="601867"/>
              <a:chExt cx="4483030" cy="4482044"/>
            </a:xfrm>
          </p:grpSpPr>
          <p:sp>
            <p:nvSpPr>
              <p:cNvPr id="44" name="Freeform 43">
                <a:extLst>
                  <a:ext uri="{FF2B5EF4-FFF2-40B4-BE49-F238E27FC236}">
                    <a16:creationId xmlns:a16="http://schemas.microsoft.com/office/drawing/2014/main" id="{37660A14-B4A3-33DA-8015-47CD72026B73}"/>
                  </a:ext>
                </a:extLst>
              </p:cNvPr>
              <p:cNvSpPr/>
              <p:nvPr/>
            </p:nvSpPr>
            <p:spPr>
              <a:xfrm>
                <a:off x="1821723" y="601867"/>
                <a:ext cx="4483030" cy="4482044"/>
              </a:xfrm>
              <a:custGeom>
                <a:avLst/>
                <a:gdLst>
                  <a:gd name="connsiteX0" fmla="*/ 4483031 w 4483030"/>
                  <a:gd name="connsiteY0" fmla="*/ 2241022 h 4482044"/>
                  <a:gd name="connsiteX1" fmla="*/ 2241515 w 4483030"/>
                  <a:gd name="connsiteY1" fmla="*/ 4482044 h 4482044"/>
                  <a:gd name="connsiteX2" fmla="*/ 0 w 4483030"/>
                  <a:gd name="connsiteY2" fmla="*/ 2241022 h 4482044"/>
                  <a:gd name="connsiteX3" fmla="*/ 2241515 w 4483030"/>
                  <a:gd name="connsiteY3" fmla="*/ 0 h 4482044"/>
                  <a:gd name="connsiteX4" fmla="*/ 4483031 w 4483030"/>
                  <a:gd name="connsiteY4" fmla="*/ 2241022 h 448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3030" h="4482044">
                    <a:moveTo>
                      <a:pt x="4483031" y="2241022"/>
                    </a:moveTo>
                    <a:cubicBezTo>
                      <a:pt x="4483031" y="3478704"/>
                      <a:pt x="3479470" y="4482044"/>
                      <a:pt x="2241515" y="4482044"/>
                    </a:cubicBezTo>
                    <a:cubicBezTo>
                      <a:pt x="1003560" y="4482044"/>
                      <a:pt x="0" y="3478704"/>
                      <a:pt x="0" y="2241022"/>
                    </a:cubicBezTo>
                    <a:cubicBezTo>
                      <a:pt x="0" y="1003339"/>
                      <a:pt x="1003561" y="0"/>
                      <a:pt x="2241515" y="0"/>
                    </a:cubicBezTo>
                    <a:cubicBezTo>
                      <a:pt x="3479470" y="0"/>
                      <a:pt x="4483031" y="1003339"/>
                      <a:pt x="4483031" y="2241022"/>
                    </a:cubicBezTo>
                    <a:close/>
                  </a:path>
                </a:pathLst>
              </a:custGeom>
              <a:solidFill>
                <a:srgbClr val="EC7C69"/>
              </a:solidFill>
              <a:ln w="4657" cap="flat">
                <a:noFill/>
                <a:prstDash val="solid"/>
                <a:miter/>
              </a:ln>
            </p:spPr>
            <p:txBody>
              <a:bodyPr rtlCol="0" anchor="ctr"/>
              <a:lstStyle/>
              <a:p>
                <a:endParaRPr lang="en-GB"/>
              </a:p>
            </p:txBody>
          </p:sp>
          <p:sp>
            <p:nvSpPr>
              <p:cNvPr id="45" name="Freeform 44">
                <a:extLst>
                  <a:ext uri="{FF2B5EF4-FFF2-40B4-BE49-F238E27FC236}">
                    <a16:creationId xmlns:a16="http://schemas.microsoft.com/office/drawing/2014/main" id="{0A35B219-1FDF-C124-DBA1-9B2EAA8411B2}"/>
                  </a:ext>
                </a:extLst>
              </p:cNvPr>
              <p:cNvSpPr/>
              <p:nvPr/>
            </p:nvSpPr>
            <p:spPr>
              <a:xfrm>
                <a:off x="2675709" y="1544506"/>
                <a:ext cx="2775058" cy="2596732"/>
              </a:xfrm>
              <a:custGeom>
                <a:avLst/>
                <a:gdLst>
                  <a:gd name="connsiteX0" fmla="*/ 6805 w 2775058"/>
                  <a:gd name="connsiteY0" fmla="*/ -25 h 2596732"/>
                  <a:gd name="connsiteX1" fmla="*/ 1078223 w 2775058"/>
                  <a:gd name="connsiteY1" fmla="*/ 1432221 h 2596732"/>
                  <a:gd name="connsiteX2" fmla="*/ 52 w 2775058"/>
                  <a:gd name="connsiteY2" fmla="*/ 2596708 h 2596732"/>
                  <a:gd name="connsiteX3" fmla="*/ 242724 w 2775058"/>
                  <a:gd name="connsiteY3" fmla="*/ 2596708 h 2596732"/>
                  <a:gd name="connsiteX4" fmla="*/ 1186682 w 2775058"/>
                  <a:gd name="connsiteY4" fmla="*/ 1577159 h 2596732"/>
                  <a:gd name="connsiteX5" fmla="*/ 1949346 w 2775058"/>
                  <a:gd name="connsiteY5" fmla="*/ 2596708 h 2596732"/>
                  <a:gd name="connsiteX6" fmla="*/ 2775111 w 2775058"/>
                  <a:gd name="connsiteY6" fmla="*/ 2596708 h 2596732"/>
                  <a:gd name="connsiteX7" fmla="*/ 1643387 w 2775058"/>
                  <a:gd name="connsiteY7" fmla="*/ 1083914 h 2596732"/>
                  <a:gd name="connsiteX8" fmla="*/ 2646953 w 2775058"/>
                  <a:gd name="connsiteY8" fmla="*/ -25 h 2596732"/>
                  <a:gd name="connsiteX9" fmla="*/ 2404281 w 2775058"/>
                  <a:gd name="connsiteY9" fmla="*/ -25 h 2596732"/>
                  <a:gd name="connsiteX10" fmla="*/ 1534973 w 2775058"/>
                  <a:gd name="connsiteY10" fmla="*/ 938929 h 2596732"/>
                  <a:gd name="connsiteX11" fmla="*/ 832570 w 2775058"/>
                  <a:gd name="connsiteY11" fmla="*/ -25 h 2596732"/>
                  <a:gd name="connsiteX12" fmla="*/ 6805 w 2775058"/>
                  <a:gd name="connsiteY12" fmla="*/ -25 h 2596732"/>
                  <a:gd name="connsiteX13" fmla="*/ 363665 w 2775058"/>
                  <a:gd name="connsiteY13" fmla="*/ 178668 h 2596732"/>
                  <a:gd name="connsiteX14" fmla="*/ 743017 w 2775058"/>
                  <a:gd name="connsiteY14" fmla="*/ 178668 h 2596732"/>
                  <a:gd name="connsiteX15" fmla="*/ 2418205 w 2775058"/>
                  <a:gd name="connsiteY15" fmla="*/ 2418014 h 2596732"/>
                  <a:gd name="connsiteX16" fmla="*/ 2038852 w 2775058"/>
                  <a:gd name="connsiteY16" fmla="*/ 2418014 h 2596732"/>
                  <a:gd name="connsiteX17" fmla="*/ 363665 w 2775058"/>
                  <a:gd name="connsiteY17" fmla="*/ 178668 h 259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75058" h="2596732">
                    <a:moveTo>
                      <a:pt x="6805" y="-25"/>
                    </a:moveTo>
                    <a:lnTo>
                      <a:pt x="1078223" y="1432221"/>
                    </a:lnTo>
                    <a:lnTo>
                      <a:pt x="52" y="2596708"/>
                    </a:lnTo>
                    <a:lnTo>
                      <a:pt x="242724" y="2596708"/>
                    </a:lnTo>
                    <a:lnTo>
                      <a:pt x="1186682" y="1577159"/>
                    </a:lnTo>
                    <a:lnTo>
                      <a:pt x="1949346" y="2596708"/>
                    </a:lnTo>
                    <a:lnTo>
                      <a:pt x="2775111" y="2596708"/>
                    </a:lnTo>
                    <a:lnTo>
                      <a:pt x="1643387" y="1083914"/>
                    </a:lnTo>
                    <a:lnTo>
                      <a:pt x="2646953" y="-25"/>
                    </a:lnTo>
                    <a:lnTo>
                      <a:pt x="2404281" y="-25"/>
                    </a:lnTo>
                    <a:lnTo>
                      <a:pt x="1534973" y="938929"/>
                    </a:lnTo>
                    <a:lnTo>
                      <a:pt x="832570" y="-25"/>
                    </a:lnTo>
                    <a:lnTo>
                      <a:pt x="6805" y="-25"/>
                    </a:lnTo>
                    <a:close/>
                    <a:moveTo>
                      <a:pt x="363665" y="178668"/>
                    </a:moveTo>
                    <a:lnTo>
                      <a:pt x="743017" y="178668"/>
                    </a:lnTo>
                    <a:lnTo>
                      <a:pt x="2418205" y="2418014"/>
                    </a:lnTo>
                    <a:lnTo>
                      <a:pt x="2038852" y="2418014"/>
                    </a:lnTo>
                    <a:lnTo>
                      <a:pt x="363665" y="178668"/>
                    </a:lnTo>
                    <a:close/>
                  </a:path>
                </a:pathLst>
              </a:custGeom>
              <a:solidFill>
                <a:srgbClr val="FFFFFF"/>
              </a:solidFill>
              <a:ln w="4657" cap="flat">
                <a:noFill/>
                <a:prstDash val="solid"/>
                <a:miter/>
              </a:ln>
            </p:spPr>
            <p:txBody>
              <a:bodyPr rtlCol="0" anchor="ctr"/>
              <a:lstStyle/>
              <a:p>
                <a:endParaRPr lang="en-GB"/>
              </a:p>
            </p:txBody>
          </p:sp>
        </p:grpSp>
        <p:grpSp>
          <p:nvGrpSpPr>
            <p:cNvPr id="12" name="Graphic 3">
              <a:extLst>
                <a:ext uri="{FF2B5EF4-FFF2-40B4-BE49-F238E27FC236}">
                  <a16:creationId xmlns:a16="http://schemas.microsoft.com/office/drawing/2014/main" id="{C61D4AB9-5AEF-F720-742F-C2F57D6824F1}"/>
                </a:ext>
              </a:extLst>
            </p:cNvPr>
            <p:cNvGrpSpPr/>
            <p:nvPr/>
          </p:nvGrpSpPr>
          <p:grpSpPr>
            <a:xfrm>
              <a:off x="8322660" y="6786624"/>
              <a:ext cx="280634" cy="280634"/>
              <a:chOff x="1950027" y="2499889"/>
              <a:chExt cx="850463" cy="850463"/>
            </a:xfrm>
          </p:grpSpPr>
          <p:sp>
            <p:nvSpPr>
              <p:cNvPr id="22" name="Freeform 21">
                <a:extLst>
                  <a:ext uri="{FF2B5EF4-FFF2-40B4-BE49-F238E27FC236}">
                    <a16:creationId xmlns:a16="http://schemas.microsoft.com/office/drawing/2014/main" id="{94D34500-10A9-E7EC-5B9A-2B15E77F21C1}"/>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C7C6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23" name="Graphic 3">
                <a:extLst>
                  <a:ext uri="{FF2B5EF4-FFF2-40B4-BE49-F238E27FC236}">
                    <a16:creationId xmlns:a16="http://schemas.microsoft.com/office/drawing/2014/main" id="{85A764C7-3A52-C2CE-7EB9-9EACB9EB69E8}"/>
                  </a:ext>
                </a:extLst>
              </p:cNvPr>
              <p:cNvGrpSpPr/>
              <p:nvPr/>
            </p:nvGrpSpPr>
            <p:grpSpPr>
              <a:xfrm>
                <a:off x="2107521" y="2657382"/>
                <a:ext cx="535476" cy="535477"/>
                <a:chOff x="2107521" y="2657382"/>
                <a:chExt cx="535476" cy="535477"/>
              </a:xfrm>
              <a:solidFill>
                <a:srgbClr val="FFFFFF"/>
              </a:solidFill>
            </p:grpSpPr>
            <p:sp>
              <p:nvSpPr>
                <p:cNvPr id="24" name="Freeform 23">
                  <a:extLst>
                    <a:ext uri="{FF2B5EF4-FFF2-40B4-BE49-F238E27FC236}">
                      <a16:creationId xmlns:a16="http://schemas.microsoft.com/office/drawing/2014/main" id="{1E634815-5C9B-8ADC-8724-4E6E77F1C408}"/>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C5147D4D-F0DC-C490-18CE-DFE5D52E762D}"/>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C0B94BB9-D686-4F4E-8D65-6DB8CD00E204}"/>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3" name="Graphic 3">
              <a:extLst>
                <a:ext uri="{FF2B5EF4-FFF2-40B4-BE49-F238E27FC236}">
                  <a16:creationId xmlns:a16="http://schemas.microsoft.com/office/drawing/2014/main" id="{7FDF3050-C555-0F91-80C0-3EA1437F6497}"/>
                </a:ext>
              </a:extLst>
            </p:cNvPr>
            <p:cNvGrpSpPr/>
            <p:nvPr/>
          </p:nvGrpSpPr>
          <p:grpSpPr>
            <a:xfrm>
              <a:off x="8668568" y="6786624"/>
              <a:ext cx="280634" cy="280634"/>
              <a:chOff x="2998302" y="2499889"/>
              <a:chExt cx="850463" cy="850463"/>
            </a:xfrm>
          </p:grpSpPr>
          <p:sp>
            <p:nvSpPr>
              <p:cNvPr id="20" name="Freeform 19">
                <a:extLst>
                  <a:ext uri="{FF2B5EF4-FFF2-40B4-BE49-F238E27FC236}">
                    <a16:creationId xmlns:a16="http://schemas.microsoft.com/office/drawing/2014/main" id="{3C955470-15A7-9F45-9B27-955C12335919}"/>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C7C6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7577A76F-CCDE-C3EC-A5E8-43774BDE6B5E}"/>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4" name="Graphic 3">
              <a:extLst>
                <a:ext uri="{FF2B5EF4-FFF2-40B4-BE49-F238E27FC236}">
                  <a16:creationId xmlns:a16="http://schemas.microsoft.com/office/drawing/2014/main" id="{A5F06740-A43C-7804-2D75-B2F7472BAABA}"/>
                </a:ext>
              </a:extLst>
            </p:cNvPr>
            <p:cNvGrpSpPr/>
            <p:nvPr/>
          </p:nvGrpSpPr>
          <p:grpSpPr>
            <a:xfrm>
              <a:off x="7284522" y="6786624"/>
              <a:ext cx="280634" cy="280842"/>
              <a:chOff x="-1196056" y="2499889"/>
              <a:chExt cx="850463" cy="851093"/>
            </a:xfrm>
          </p:grpSpPr>
          <p:sp>
            <p:nvSpPr>
              <p:cNvPr id="18" name="Freeform 17">
                <a:extLst>
                  <a:ext uri="{FF2B5EF4-FFF2-40B4-BE49-F238E27FC236}">
                    <a16:creationId xmlns:a16="http://schemas.microsoft.com/office/drawing/2014/main" id="{FF72C527-0AB6-D943-CDB0-A1233A6A5A79}"/>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C7C6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34F712BA-54AF-6963-9B89-97F78D3FFF28}"/>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5" name="Group 14">
              <a:extLst>
                <a:ext uri="{FF2B5EF4-FFF2-40B4-BE49-F238E27FC236}">
                  <a16:creationId xmlns:a16="http://schemas.microsoft.com/office/drawing/2014/main" id="{44E1DB74-4DC9-A64B-9D7D-A0FFED2395A2}"/>
                </a:ext>
              </a:extLst>
            </p:cNvPr>
            <p:cNvGrpSpPr/>
            <p:nvPr/>
          </p:nvGrpSpPr>
          <p:grpSpPr>
            <a:xfrm>
              <a:off x="7976545" y="6786624"/>
              <a:ext cx="280634" cy="280634"/>
              <a:chOff x="5908590" y="9619516"/>
              <a:chExt cx="280634" cy="280634"/>
            </a:xfrm>
          </p:grpSpPr>
          <p:sp>
            <p:nvSpPr>
              <p:cNvPr id="16" name="Freeform 15">
                <a:extLst>
                  <a:ext uri="{FF2B5EF4-FFF2-40B4-BE49-F238E27FC236}">
                    <a16:creationId xmlns:a16="http://schemas.microsoft.com/office/drawing/2014/main" id="{3020B1EC-32A2-A071-F0B6-A9FECFF3093E}"/>
                  </a:ext>
                </a:extLst>
              </p:cNvPr>
              <p:cNvSpPr/>
              <p:nvPr/>
            </p:nvSpPr>
            <p:spPr>
              <a:xfrm>
                <a:off x="5908590" y="9619516"/>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C7C6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17" name="Graphic 16" descr="World with solid fill">
                <a:extLst>
                  <a:ext uri="{FF2B5EF4-FFF2-40B4-BE49-F238E27FC236}">
                    <a16:creationId xmlns:a16="http://schemas.microsoft.com/office/drawing/2014/main" id="{C1D0F000-4A98-0940-8EBB-00EBFCDEB0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23764" y="9635962"/>
                <a:ext cx="246077" cy="246077"/>
              </a:xfrm>
              <a:prstGeom prst="rect">
                <a:avLst/>
              </a:prstGeom>
            </p:spPr>
          </p:pic>
        </p:grpSp>
      </p:grpSp>
    </p:spTree>
    <p:extLst>
      <p:ext uri="{BB962C8B-B14F-4D97-AF65-F5344CB8AC3E}">
        <p14:creationId xmlns:p14="http://schemas.microsoft.com/office/powerpoint/2010/main" val="3904650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E887403-0EAB-C9BD-CE52-97CB3CC94753}"/>
              </a:ext>
            </a:extLst>
          </p:cNvPr>
          <p:cNvSpPr>
            <a:spLocks noGrp="1"/>
          </p:cNvSpPr>
          <p:nvPr>
            <p:ph type="body" sz="quarter" idx="38"/>
          </p:nvPr>
        </p:nvSpPr>
        <p:spPr/>
        <p:txBody>
          <a:bodyPr/>
          <a:lstStyle/>
          <a:p>
            <a:r>
              <a:rPr lang="en-US" dirty="0"/>
              <a:t>Why This Matters</a:t>
            </a:r>
          </a:p>
        </p:txBody>
      </p:sp>
      <p:pic>
        <p:nvPicPr>
          <p:cNvPr id="6" name="Picture Placeholder 5">
            <a:extLst>
              <a:ext uri="{FF2B5EF4-FFF2-40B4-BE49-F238E27FC236}">
                <a16:creationId xmlns:a16="http://schemas.microsoft.com/office/drawing/2014/main" id="{7F841062-3297-FE5F-8374-8117D6598E94}"/>
              </a:ext>
            </a:extLst>
          </p:cNvPr>
          <p:cNvPicPr>
            <a:picLocks noGrp="1" noChangeAspect="1"/>
          </p:cNvPicPr>
          <p:nvPr>
            <p:ph type="pic" sz="quarter" idx="39"/>
          </p:nvPr>
        </p:nvPicPr>
        <p:blipFill rotWithShape="1">
          <a:blip r:embed="rId2">
            <a:extLst>
              <a:ext uri="{28A0092B-C50C-407E-A947-70E740481C1C}">
                <a14:useLocalDpi xmlns:a14="http://schemas.microsoft.com/office/drawing/2010/main" val="0"/>
              </a:ext>
            </a:extLst>
          </a:blip>
          <a:srcRect l="23287" t="-741" r="335" b="741"/>
          <a:stretch/>
        </p:blipFill>
        <p:spPr>
          <a:xfrm>
            <a:off x="-12269" y="5282739"/>
            <a:ext cx="4895192" cy="5164078"/>
          </a:xfrm>
        </p:spPr>
      </p:pic>
      <p:sp>
        <p:nvSpPr>
          <p:cNvPr id="11" name="Text Placeholder 10">
            <a:extLst>
              <a:ext uri="{FF2B5EF4-FFF2-40B4-BE49-F238E27FC236}">
                <a16:creationId xmlns:a16="http://schemas.microsoft.com/office/drawing/2014/main" id="{CD2AB438-60E2-05F2-4DF7-3F33C53F6706}"/>
              </a:ext>
            </a:extLst>
          </p:cNvPr>
          <p:cNvSpPr>
            <a:spLocks noGrp="1"/>
          </p:cNvSpPr>
          <p:nvPr>
            <p:ph type="body" sz="quarter" idx="40"/>
          </p:nvPr>
        </p:nvSpPr>
        <p:spPr/>
        <p:txBody>
          <a:bodyPr/>
          <a:lstStyle/>
          <a:p>
            <a:r>
              <a:rPr lang="en-US" dirty="0"/>
              <a:t>“No matter the country, the turning point was the same — when accommodation stopped being the focus and experience became the product.”</a:t>
            </a:r>
          </a:p>
        </p:txBody>
      </p:sp>
      <p:sp>
        <p:nvSpPr>
          <p:cNvPr id="2" name="Slide Number Placeholder 1">
            <a:extLst>
              <a:ext uri="{FF2B5EF4-FFF2-40B4-BE49-F238E27FC236}">
                <a16:creationId xmlns:a16="http://schemas.microsoft.com/office/drawing/2014/main" id="{F08E9260-DE76-085B-EB68-1CADB92A557E}"/>
              </a:ext>
            </a:extLst>
          </p:cNvPr>
          <p:cNvSpPr>
            <a:spLocks noGrp="1"/>
          </p:cNvSpPr>
          <p:nvPr>
            <p:ph type="sldNum" sz="quarter" idx="4"/>
          </p:nvPr>
        </p:nvSpPr>
        <p:spPr/>
        <p:txBody>
          <a:bodyPr/>
          <a:lstStyle/>
          <a:p>
            <a:fld id="{9C527BFA-2C0E-4CEC-B6A5-913A56FEF4B4}" type="slidenum">
              <a:rPr lang="fr-CA" smtClean="0"/>
              <a:pPr/>
              <a:t>3</a:t>
            </a:fld>
            <a:endParaRPr lang="fr-CA" dirty="0"/>
          </a:p>
        </p:txBody>
      </p:sp>
      <p:sp>
        <p:nvSpPr>
          <p:cNvPr id="3" name="Text Placeholder 2">
            <a:extLst>
              <a:ext uri="{FF2B5EF4-FFF2-40B4-BE49-F238E27FC236}">
                <a16:creationId xmlns:a16="http://schemas.microsoft.com/office/drawing/2014/main" id="{194FCD2B-07DC-6A33-7B0E-66C03ECCBEA3}"/>
              </a:ext>
            </a:extLst>
          </p:cNvPr>
          <p:cNvSpPr>
            <a:spLocks noGrp="1"/>
          </p:cNvSpPr>
          <p:nvPr>
            <p:ph type="body" sz="quarter" idx="65"/>
          </p:nvPr>
        </p:nvSpPr>
        <p:spPr/>
        <p:txBody>
          <a:bodyPr/>
          <a:lstStyle/>
          <a:p>
            <a:r>
              <a:rPr lang="en-GB"/>
              <a:t>Photo Credit: Cantina Al Silter, Italy</a:t>
            </a:r>
          </a:p>
        </p:txBody>
      </p:sp>
      <p:cxnSp>
        <p:nvCxnSpPr>
          <p:cNvPr id="14" name="Straight Connector 13">
            <a:extLst>
              <a:ext uri="{FF2B5EF4-FFF2-40B4-BE49-F238E27FC236}">
                <a16:creationId xmlns:a16="http://schemas.microsoft.com/office/drawing/2014/main" id="{62AF7AB9-6E76-7BD0-9D43-335B229FFD2C}"/>
              </a:ext>
            </a:extLst>
          </p:cNvPr>
          <p:cNvCxnSpPr/>
          <p:nvPr/>
        </p:nvCxnSpPr>
        <p:spPr>
          <a:xfrm>
            <a:off x="-12269" y="1165222"/>
            <a:ext cx="2466109"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34DF83BB-BDFD-30D2-382F-161ED5F83855}"/>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4" name="Graphic 30">
            <a:extLst>
              <a:ext uri="{FF2B5EF4-FFF2-40B4-BE49-F238E27FC236}">
                <a16:creationId xmlns:a16="http://schemas.microsoft.com/office/drawing/2014/main" id="{7EE03A81-1149-7026-EC6D-C816007BA529}"/>
              </a:ext>
            </a:extLst>
          </p:cNvPr>
          <p:cNvSpPr/>
          <p:nvPr/>
        </p:nvSpPr>
        <p:spPr>
          <a:xfrm>
            <a:off x="6076398" y="2413043"/>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D01F34"/>
          </a:solidFill>
          <a:ln w="3349" cap="flat">
            <a:noFill/>
            <a:prstDash val="solid"/>
            <a:miter/>
          </a:ln>
        </p:spPr>
        <p:txBody>
          <a:bodyPr rtlCol="0" anchor="ctr"/>
          <a:lstStyle/>
          <a:p>
            <a:endParaRPr lang="en-GB"/>
          </a:p>
        </p:txBody>
      </p:sp>
      <p:sp>
        <p:nvSpPr>
          <p:cNvPr id="12" name="Text Placeholder 6">
            <a:extLst>
              <a:ext uri="{FF2B5EF4-FFF2-40B4-BE49-F238E27FC236}">
                <a16:creationId xmlns:a16="http://schemas.microsoft.com/office/drawing/2014/main" id="{E2260B2B-0548-2C10-8ED6-68014F37F3B4}"/>
              </a:ext>
            </a:extLst>
          </p:cNvPr>
          <p:cNvSpPr txBox="1">
            <a:spLocks/>
          </p:cNvSpPr>
          <p:nvPr/>
        </p:nvSpPr>
        <p:spPr>
          <a:xfrm>
            <a:off x="634478" y="1358224"/>
            <a:ext cx="6541269" cy="2422612"/>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chemeClr val="tx1"/>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gn="l">
              <a:lnSpc>
                <a:spcPct val="100000"/>
              </a:lnSpc>
            </a:pPr>
            <a:r>
              <a:rPr lang="en-US" sz="1600" dirty="0">
                <a:solidFill>
                  <a:schemeClr val="tx1">
                    <a:lumMod val="75000"/>
                    <a:lumOff val="25000"/>
                  </a:schemeClr>
                </a:solidFill>
              </a:rPr>
              <a:t>The diversity of contexts — from Iceland’s dramatic landscapes to Italy’s historic buildings, the Netherlands’ structured markets, Slovenia’s green branding, and Ireland’s rural innovation — proves that the EPIC STAYS mentoring model works across tourism ecosystems.</a:t>
            </a:r>
          </a:p>
          <a:p>
            <a:pPr algn="l">
              <a:lnSpc>
                <a:spcPct val="100000"/>
              </a:lnSpc>
            </a:pPr>
            <a:endParaRPr lang="en-US" sz="1600" dirty="0">
              <a:solidFill>
                <a:schemeClr val="tx1">
                  <a:lumMod val="75000"/>
                  <a:lumOff val="25000"/>
                </a:schemeClr>
              </a:solidFill>
            </a:endParaRPr>
          </a:p>
          <a:p>
            <a:pPr algn="l">
              <a:lnSpc>
                <a:spcPct val="100000"/>
              </a:lnSpc>
            </a:pPr>
            <a:r>
              <a:rPr lang="en-US" sz="1600" dirty="0">
                <a:solidFill>
                  <a:schemeClr val="tx1">
                    <a:lumMod val="75000"/>
                    <a:lumOff val="25000"/>
                  </a:schemeClr>
                </a:solidFill>
              </a:rPr>
              <a:t>The consistency lies in the structure.</a:t>
            </a:r>
            <a:br>
              <a:rPr lang="en-US" sz="1600" dirty="0">
                <a:solidFill>
                  <a:schemeClr val="tx1">
                    <a:lumMod val="75000"/>
                    <a:lumOff val="25000"/>
                  </a:schemeClr>
                </a:solidFill>
              </a:rPr>
            </a:br>
            <a:r>
              <a:rPr lang="en-US" sz="1600" dirty="0">
                <a:solidFill>
                  <a:schemeClr val="tx1">
                    <a:lumMod val="75000"/>
                    <a:lumOff val="25000"/>
                  </a:schemeClr>
                </a:solidFill>
              </a:rPr>
              <a:t>The adaptability lies in the content.</a:t>
            </a:r>
            <a:br>
              <a:rPr lang="en-US" sz="1600" dirty="0">
                <a:solidFill>
                  <a:schemeClr val="tx1">
                    <a:lumMod val="75000"/>
                    <a:lumOff val="25000"/>
                  </a:schemeClr>
                </a:solidFill>
              </a:rPr>
            </a:br>
            <a:r>
              <a:rPr lang="en-US" sz="1600" dirty="0">
                <a:solidFill>
                  <a:schemeClr val="tx1">
                    <a:lumMod val="75000"/>
                    <a:lumOff val="25000"/>
                  </a:schemeClr>
                </a:solidFill>
              </a:rPr>
              <a:t>The impact lies in the action.</a:t>
            </a:r>
          </a:p>
          <a:p>
            <a:endParaRPr lang="en-US" sz="1600" dirty="0"/>
          </a:p>
        </p:txBody>
      </p:sp>
    </p:spTree>
    <p:extLst>
      <p:ext uri="{BB962C8B-B14F-4D97-AF65-F5344CB8AC3E}">
        <p14:creationId xmlns:p14="http://schemas.microsoft.com/office/powerpoint/2010/main" val="2308265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8B44B3F-DC40-B202-ED59-36ECAD9CD816}"/>
              </a:ext>
            </a:extLst>
          </p:cNvPr>
          <p:cNvGrpSpPr/>
          <p:nvPr/>
        </p:nvGrpSpPr>
        <p:grpSpPr>
          <a:xfrm flipH="1">
            <a:off x="163919" y="7578159"/>
            <a:ext cx="1073276" cy="2965650"/>
            <a:chOff x="1127677" y="228112"/>
            <a:chExt cx="3378745" cy="9336067"/>
          </a:xfrm>
          <a:solidFill>
            <a:srgbClr val="D9D521"/>
          </a:solidFill>
        </p:grpSpPr>
        <p:sp>
          <p:nvSpPr>
            <p:cNvPr id="5" name="Freeform 4">
              <a:extLst>
                <a:ext uri="{FF2B5EF4-FFF2-40B4-BE49-F238E27FC236}">
                  <a16:creationId xmlns:a16="http://schemas.microsoft.com/office/drawing/2014/main" id="{BF86C65F-69E3-E05E-B7E2-4FB93D3F61E0}"/>
                </a:ext>
              </a:extLst>
            </p:cNvPr>
            <p:cNvSpPr/>
            <p:nvPr/>
          </p:nvSpPr>
          <p:spPr>
            <a:xfrm>
              <a:off x="1143192" y="8497973"/>
              <a:ext cx="1510779" cy="786198"/>
            </a:xfrm>
            <a:custGeom>
              <a:avLst/>
              <a:gdLst>
                <a:gd name="connsiteX0" fmla="*/ 1320776 w 1510779"/>
                <a:gd name="connsiteY0" fmla="*/ 379201 h 786198"/>
                <a:gd name="connsiteX1" fmla="*/ 1315448 w 1510779"/>
                <a:gd name="connsiteY1" fmla="*/ 159359 h 786198"/>
                <a:gd name="connsiteX2" fmla="*/ 1500257 w 1510779"/>
                <a:gd name="connsiteY2" fmla="*/ 139711 h 786198"/>
                <a:gd name="connsiteX3" fmla="*/ 1499587 w 1510779"/>
                <a:gd name="connsiteY3" fmla="*/ 0 h 786198"/>
                <a:gd name="connsiteX4" fmla="*/ 894089 w 1510779"/>
                <a:gd name="connsiteY4" fmla="*/ 17502 h 786198"/>
                <a:gd name="connsiteX5" fmla="*/ 902567 w 1510779"/>
                <a:gd name="connsiteY5" fmla="*/ 279523 h 786198"/>
                <a:gd name="connsiteX6" fmla="*/ 852302 w 1510779"/>
                <a:gd name="connsiteY6" fmla="*/ 286228 h 786198"/>
                <a:gd name="connsiteX7" fmla="*/ 847141 w 1510779"/>
                <a:gd name="connsiteY7" fmla="*/ 273924 h 786198"/>
                <a:gd name="connsiteX8" fmla="*/ 834508 w 1510779"/>
                <a:gd name="connsiteY8" fmla="*/ 13679 h 786198"/>
                <a:gd name="connsiteX9" fmla="*/ 464520 w 1510779"/>
                <a:gd name="connsiteY9" fmla="*/ 28934 h 786198"/>
                <a:gd name="connsiteX10" fmla="*/ 469681 w 1510779"/>
                <a:gd name="connsiteY10" fmla="*/ 41239 h 786198"/>
                <a:gd name="connsiteX11" fmla="*/ 479131 w 1510779"/>
                <a:gd name="connsiteY11" fmla="*/ 259406 h 786198"/>
                <a:gd name="connsiteX12" fmla="*/ 576679 w 1510779"/>
                <a:gd name="connsiteY12" fmla="*/ 261887 h 786198"/>
                <a:gd name="connsiteX13" fmla="*/ 578958 w 1510779"/>
                <a:gd name="connsiteY13" fmla="*/ 497522 h 786198"/>
                <a:gd name="connsiteX14" fmla="*/ 303335 w 1510779"/>
                <a:gd name="connsiteY14" fmla="*/ 473147 h 786198"/>
                <a:gd name="connsiteX15" fmla="*/ 291640 w 1510779"/>
                <a:gd name="connsiteY15" fmla="*/ 19412 h 786198"/>
                <a:gd name="connsiteX16" fmla="*/ 279342 w 1510779"/>
                <a:gd name="connsiteY16" fmla="*/ 24575 h 786198"/>
                <a:gd name="connsiteX17" fmla="*/ 0 w 1510779"/>
                <a:gd name="connsiteY17" fmla="*/ 25951 h 786198"/>
                <a:gd name="connsiteX18" fmla="*/ 13136 w 1510779"/>
                <a:gd name="connsiteY18" fmla="*/ 218401 h 786198"/>
                <a:gd name="connsiteX19" fmla="*/ 110718 w 1510779"/>
                <a:gd name="connsiteY19" fmla="*/ 220882 h 786198"/>
                <a:gd name="connsiteX20" fmla="*/ 107133 w 1510779"/>
                <a:gd name="connsiteY20" fmla="*/ 304467 h 786198"/>
                <a:gd name="connsiteX21" fmla="*/ 3485 w 1510779"/>
                <a:gd name="connsiteY21" fmla="*/ 333469 h 786198"/>
                <a:gd name="connsiteX22" fmla="*/ 18598 w 1510779"/>
                <a:gd name="connsiteY22" fmla="*/ 496114 h 786198"/>
                <a:gd name="connsiteX23" fmla="*/ 23759 w 1510779"/>
                <a:gd name="connsiteY23" fmla="*/ 508418 h 786198"/>
                <a:gd name="connsiteX24" fmla="*/ 114438 w 1510779"/>
                <a:gd name="connsiteY24" fmla="*/ 494538 h 786198"/>
                <a:gd name="connsiteX25" fmla="*/ 113667 w 1510779"/>
                <a:gd name="connsiteY25" fmla="*/ 596261 h 786198"/>
                <a:gd name="connsiteX26" fmla="*/ 16085 w 1510779"/>
                <a:gd name="connsiteY26" fmla="*/ 593713 h 786198"/>
                <a:gd name="connsiteX27" fmla="*/ 29221 w 1510779"/>
                <a:gd name="connsiteY27" fmla="*/ 786198 h 786198"/>
                <a:gd name="connsiteX28" fmla="*/ 870330 w 1510779"/>
                <a:gd name="connsiteY28" fmla="*/ 766349 h 786198"/>
                <a:gd name="connsiteX29" fmla="*/ 865170 w 1510779"/>
                <a:gd name="connsiteY29" fmla="*/ 754044 h 786198"/>
                <a:gd name="connsiteX30" fmla="*/ 857730 w 1510779"/>
                <a:gd name="connsiteY30" fmla="*/ 506105 h 786198"/>
                <a:gd name="connsiteX31" fmla="*/ 1030610 w 1510779"/>
                <a:gd name="connsiteY31" fmla="*/ 515626 h 786198"/>
                <a:gd name="connsiteX32" fmla="*/ 1038049 w 1510779"/>
                <a:gd name="connsiteY32" fmla="*/ 763533 h 786198"/>
                <a:gd name="connsiteX33" fmla="*/ 1510780 w 1510779"/>
                <a:gd name="connsiteY33" fmla="*/ 763130 h 786198"/>
                <a:gd name="connsiteX34" fmla="*/ 1507831 w 1510779"/>
                <a:gd name="connsiteY34" fmla="*/ 387617 h 786198"/>
                <a:gd name="connsiteX35" fmla="*/ 1320776 w 1510779"/>
                <a:gd name="connsiteY35" fmla="*/ 379201 h 78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0779" h="786198">
                  <a:moveTo>
                    <a:pt x="1320776" y="379201"/>
                  </a:moveTo>
                  <a:cubicBezTo>
                    <a:pt x="1327478" y="257227"/>
                    <a:pt x="1325702" y="183946"/>
                    <a:pt x="1315448" y="159359"/>
                  </a:cubicBezTo>
                  <a:cubicBezTo>
                    <a:pt x="1381240" y="170378"/>
                    <a:pt x="1442843" y="163829"/>
                    <a:pt x="1500257" y="139711"/>
                  </a:cubicBezTo>
                  <a:lnTo>
                    <a:pt x="1499587" y="0"/>
                  </a:lnTo>
                  <a:cubicBezTo>
                    <a:pt x="1112386" y="4761"/>
                    <a:pt x="910554" y="10595"/>
                    <a:pt x="894089" y="17502"/>
                  </a:cubicBezTo>
                  <a:cubicBezTo>
                    <a:pt x="895161" y="181252"/>
                    <a:pt x="897987" y="268592"/>
                    <a:pt x="902567" y="279523"/>
                  </a:cubicBezTo>
                  <a:cubicBezTo>
                    <a:pt x="885515" y="277069"/>
                    <a:pt x="868116" y="279391"/>
                    <a:pt x="852302" y="286228"/>
                  </a:cubicBezTo>
                  <a:lnTo>
                    <a:pt x="847141" y="273924"/>
                  </a:lnTo>
                  <a:cubicBezTo>
                    <a:pt x="839099" y="254746"/>
                    <a:pt x="834888" y="167998"/>
                    <a:pt x="834508" y="13679"/>
                  </a:cubicBezTo>
                  <a:cubicBezTo>
                    <a:pt x="612468" y="13545"/>
                    <a:pt x="489139" y="18630"/>
                    <a:pt x="464520" y="28934"/>
                  </a:cubicBezTo>
                  <a:lnTo>
                    <a:pt x="469681" y="41239"/>
                  </a:lnTo>
                  <a:cubicBezTo>
                    <a:pt x="465659" y="161940"/>
                    <a:pt x="468809" y="234662"/>
                    <a:pt x="479131" y="259406"/>
                  </a:cubicBezTo>
                  <a:cubicBezTo>
                    <a:pt x="538444" y="247313"/>
                    <a:pt x="570960" y="248141"/>
                    <a:pt x="576679" y="261887"/>
                  </a:cubicBezTo>
                  <a:lnTo>
                    <a:pt x="578958" y="497522"/>
                  </a:lnTo>
                  <a:cubicBezTo>
                    <a:pt x="405553" y="505882"/>
                    <a:pt x="313679" y="497757"/>
                    <a:pt x="303335" y="473147"/>
                  </a:cubicBezTo>
                  <a:cubicBezTo>
                    <a:pt x="302464" y="187041"/>
                    <a:pt x="298566" y="35796"/>
                    <a:pt x="291640" y="19412"/>
                  </a:cubicBezTo>
                  <a:lnTo>
                    <a:pt x="279342" y="24575"/>
                  </a:lnTo>
                  <a:lnTo>
                    <a:pt x="0" y="25951"/>
                  </a:lnTo>
                  <a:cubicBezTo>
                    <a:pt x="760" y="135073"/>
                    <a:pt x="5138" y="199223"/>
                    <a:pt x="13136" y="218401"/>
                  </a:cubicBezTo>
                  <a:cubicBezTo>
                    <a:pt x="73656" y="209147"/>
                    <a:pt x="106183" y="209974"/>
                    <a:pt x="110718" y="220882"/>
                  </a:cubicBezTo>
                  <a:cubicBezTo>
                    <a:pt x="113768" y="274292"/>
                    <a:pt x="112662" y="302154"/>
                    <a:pt x="107133" y="304467"/>
                  </a:cubicBezTo>
                  <a:cubicBezTo>
                    <a:pt x="79073" y="306590"/>
                    <a:pt x="44524" y="316258"/>
                    <a:pt x="3485" y="333469"/>
                  </a:cubicBezTo>
                  <a:cubicBezTo>
                    <a:pt x="6680" y="425425"/>
                    <a:pt x="11717" y="479640"/>
                    <a:pt x="18598" y="496114"/>
                  </a:cubicBezTo>
                  <a:lnTo>
                    <a:pt x="23759" y="508418"/>
                  </a:lnTo>
                  <a:lnTo>
                    <a:pt x="114438" y="494538"/>
                  </a:lnTo>
                  <a:lnTo>
                    <a:pt x="113667" y="596261"/>
                  </a:lnTo>
                  <a:lnTo>
                    <a:pt x="16085" y="593713"/>
                  </a:lnTo>
                  <a:cubicBezTo>
                    <a:pt x="12265" y="691905"/>
                    <a:pt x="16643" y="756067"/>
                    <a:pt x="29221" y="786198"/>
                  </a:cubicBezTo>
                  <a:cubicBezTo>
                    <a:pt x="385637" y="784589"/>
                    <a:pt x="666007" y="777972"/>
                    <a:pt x="870330" y="766349"/>
                  </a:cubicBezTo>
                  <a:lnTo>
                    <a:pt x="865170" y="754044"/>
                  </a:lnTo>
                  <a:cubicBezTo>
                    <a:pt x="863695" y="596910"/>
                    <a:pt x="861215" y="514264"/>
                    <a:pt x="857730" y="506105"/>
                  </a:cubicBezTo>
                  <a:cubicBezTo>
                    <a:pt x="968404" y="501434"/>
                    <a:pt x="1026030" y="504607"/>
                    <a:pt x="1030610" y="515626"/>
                  </a:cubicBezTo>
                  <a:cubicBezTo>
                    <a:pt x="1028689" y="664446"/>
                    <a:pt x="1031169" y="747082"/>
                    <a:pt x="1038049" y="763533"/>
                  </a:cubicBezTo>
                  <a:lnTo>
                    <a:pt x="1510780" y="763130"/>
                  </a:lnTo>
                  <a:lnTo>
                    <a:pt x="1507831" y="387617"/>
                  </a:lnTo>
                  <a:cubicBezTo>
                    <a:pt x="1390031" y="398346"/>
                    <a:pt x="1327679" y="395540"/>
                    <a:pt x="1320776" y="379201"/>
                  </a:cubicBezTo>
                  <a:close/>
                </a:path>
              </a:pathLst>
            </a:custGeom>
            <a:grpFill/>
            <a:ln w="3349" cap="flat">
              <a:noFill/>
              <a:prstDash val="solid"/>
              <a:miter/>
            </a:ln>
          </p:spPr>
          <p:txBody>
            <a:bodyPr rtlCol="0" anchor="ctr"/>
            <a:lstStyle/>
            <a:p>
              <a:endParaRPr lang="en-GB"/>
            </a:p>
          </p:txBody>
        </p:sp>
        <p:sp>
          <p:nvSpPr>
            <p:cNvPr id="9" name="Freeform 8">
              <a:extLst>
                <a:ext uri="{FF2B5EF4-FFF2-40B4-BE49-F238E27FC236}">
                  <a16:creationId xmlns:a16="http://schemas.microsoft.com/office/drawing/2014/main" id="{16693208-888F-F709-CFDF-67BDB5E253F1}"/>
                </a:ext>
              </a:extLst>
            </p:cNvPr>
            <p:cNvSpPr/>
            <p:nvPr/>
          </p:nvSpPr>
          <p:spPr>
            <a:xfrm>
              <a:off x="1127677" y="7652296"/>
              <a:ext cx="1521100" cy="798468"/>
            </a:xfrm>
            <a:custGeom>
              <a:avLst/>
              <a:gdLst>
                <a:gd name="connsiteX0" fmla="*/ 12198 w 1521100"/>
                <a:gd name="connsiteY0" fmla="*/ 621844 h 798468"/>
                <a:gd name="connsiteX1" fmla="*/ 23189 w 1521100"/>
                <a:gd name="connsiteY1" fmla="*/ 786131 h 798468"/>
                <a:gd name="connsiteX2" fmla="*/ 28350 w 1521100"/>
                <a:gd name="connsiteY2" fmla="*/ 798469 h 798468"/>
                <a:gd name="connsiteX3" fmla="*/ 318281 w 1521100"/>
                <a:gd name="connsiteY3" fmla="*/ 787841 h 798468"/>
                <a:gd name="connsiteX4" fmla="*/ 313087 w 1521100"/>
                <a:gd name="connsiteY4" fmla="*/ 775502 h 798468"/>
                <a:gd name="connsiteX5" fmla="*/ 308530 w 1521100"/>
                <a:gd name="connsiteY5" fmla="*/ 304366 h 798468"/>
                <a:gd name="connsiteX6" fmla="*/ 568637 w 1521100"/>
                <a:gd name="connsiteY6" fmla="*/ 291727 h 798468"/>
                <a:gd name="connsiteX7" fmla="*/ 581237 w 1521100"/>
                <a:gd name="connsiteY7" fmla="*/ 551971 h 798468"/>
                <a:gd name="connsiteX8" fmla="*/ 476550 w 1521100"/>
                <a:gd name="connsiteY8" fmla="*/ 566958 h 798468"/>
                <a:gd name="connsiteX9" fmla="*/ 487676 w 1521100"/>
                <a:gd name="connsiteY9" fmla="*/ 789215 h 798468"/>
                <a:gd name="connsiteX10" fmla="*/ 855954 w 1521100"/>
                <a:gd name="connsiteY10" fmla="*/ 769836 h 798468"/>
                <a:gd name="connsiteX11" fmla="*/ 852603 w 1521100"/>
                <a:gd name="connsiteY11" fmla="*/ 761622 h 798468"/>
                <a:gd name="connsiteX12" fmla="*/ 840003 w 1521100"/>
                <a:gd name="connsiteY12" fmla="*/ 501377 h 798468"/>
                <a:gd name="connsiteX13" fmla="*/ 903003 w 1521100"/>
                <a:gd name="connsiteY13" fmla="*/ 513548 h 798468"/>
                <a:gd name="connsiteX14" fmla="*/ 911514 w 1521100"/>
                <a:gd name="connsiteY14" fmla="*/ 775536 h 798468"/>
                <a:gd name="connsiteX15" fmla="*/ 916675 w 1521100"/>
                <a:gd name="connsiteY15" fmla="*/ 787841 h 798468"/>
                <a:gd name="connsiteX16" fmla="*/ 1521101 w 1521100"/>
                <a:gd name="connsiteY16" fmla="*/ 756257 h 798468"/>
                <a:gd name="connsiteX17" fmla="*/ 1517750 w 1521100"/>
                <a:gd name="connsiteY17" fmla="*/ 748043 h 798468"/>
                <a:gd name="connsiteX18" fmla="*/ 1495499 w 1521100"/>
                <a:gd name="connsiteY18" fmla="*/ 602900 h 798468"/>
                <a:gd name="connsiteX19" fmla="*/ 1330159 w 1521100"/>
                <a:gd name="connsiteY19" fmla="*/ 599849 h 798468"/>
                <a:gd name="connsiteX20" fmla="*/ 1327880 w 1521100"/>
                <a:gd name="connsiteY20" fmla="*/ 364248 h 798468"/>
                <a:gd name="connsiteX21" fmla="*/ 1505485 w 1521100"/>
                <a:gd name="connsiteY21" fmla="*/ 362102 h 798468"/>
                <a:gd name="connsiteX22" fmla="*/ 1493656 w 1521100"/>
                <a:gd name="connsiteY22" fmla="*/ 0 h 798468"/>
                <a:gd name="connsiteX23" fmla="*/ 1027862 w 1521100"/>
                <a:gd name="connsiteY23" fmla="*/ 16764 h 798468"/>
                <a:gd name="connsiteX24" fmla="*/ 1015598 w 1521100"/>
                <a:gd name="connsiteY24" fmla="*/ 22262 h 798468"/>
                <a:gd name="connsiteX25" fmla="*/ 1010705 w 1521100"/>
                <a:gd name="connsiteY25" fmla="*/ 275365 h 798468"/>
                <a:gd name="connsiteX26" fmla="*/ 853575 w 1521100"/>
                <a:gd name="connsiteY26" fmla="*/ 268894 h 798468"/>
                <a:gd name="connsiteX27" fmla="*/ 840975 w 1521100"/>
                <a:gd name="connsiteY27" fmla="*/ 8650 h 798468"/>
                <a:gd name="connsiteX28" fmla="*/ 828677 w 1521100"/>
                <a:gd name="connsiteY28" fmla="*/ 13813 h 798468"/>
                <a:gd name="connsiteX29" fmla="*/ 0 w 1521100"/>
                <a:gd name="connsiteY29" fmla="*/ 28465 h 798468"/>
                <a:gd name="connsiteX30" fmla="*/ 7305 w 1521100"/>
                <a:gd name="connsiteY30" fmla="*/ 218535 h 798468"/>
                <a:gd name="connsiteX31" fmla="*/ 108976 w 1521100"/>
                <a:gd name="connsiteY31" fmla="*/ 219306 h 798468"/>
                <a:gd name="connsiteX32" fmla="*/ 106462 w 1521100"/>
                <a:gd name="connsiteY32" fmla="*/ 316906 h 798468"/>
                <a:gd name="connsiteX33" fmla="*/ 10623 w 1521100"/>
                <a:gd name="connsiteY33" fmla="*/ 318516 h 798468"/>
                <a:gd name="connsiteX34" fmla="*/ 17895 w 1521100"/>
                <a:gd name="connsiteY34" fmla="*/ 508586 h 798468"/>
                <a:gd name="connsiteX35" fmla="*/ 102106 w 1521100"/>
                <a:gd name="connsiteY35" fmla="*/ 502215 h 798468"/>
                <a:gd name="connsiteX36" fmla="*/ 107267 w 1521100"/>
                <a:gd name="connsiteY36" fmla="*/ 514521 h 798468"/>
                <a:gd name="connsiteX37" fmla="*/ 117085 w 1521100"/>
                <a:gd name="connsiteY37" fmla="*/ 606990 h 798468"/>
                <a:gd name="connsiteX38" fmla="*/ 12198 w 1521100"/>
                <a:gd name="connsiteY38" fmla="*/ 621844 h 79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21100" h="798468">
                  <a:moveTo>
                    <a:pt x="12198" y="621844"/>
                  </a:moveTo>
                  <a:cubicBezTo>
                    <a:pt x="12667" y="715052"/>
                    <a:pt x="16331" y="769814"/>
                    <a:pt x="23189" y="786131"/>
                  </a:cubicBezTo>
                  <a:lnTo>
                    <a:pt x="28350" y="798469"/>
                  </a:lnTo>
                  <a:lnTo>
                    <a:pt x="318281" y="787841"/>
                  </a:lnTo>
                  <a:lnTo>
                    <a:pt x="313087" y="775502"/>
                  </a:lnTo>
                  <a:cubicBezTo>
                    <a:pt x="302431" y="496862"/>
                    <a:pt x="300912" y="339817"/>
                    <a:pt x="308530" y="304366"/>
                  </a:cubicBezTo>
                  <a:lnTo>
                    <a:pt x="568637" y="291727"/>
                  </a:lnTo>
                  <a:cubicBezTo>
                    <a:pt x="573641" y="457132"/>
                    <a:pt x="577841" y="543880"/>
                    <a:pt x="581237" y="551971"/>
                  </a:cubicBezTo>
                  <a:cubicBezTo>
                    <a:pt x="573038" y="555436"/>
                    <a:pt x="538142" y="560432"/>
                    <a:pt x="476550" y="566958"/>
                  </a:cubicBezTo>
                  <a:cubicBezTo>
                    <a:pt x="477109" y="698835"/>
                    <a:pt x="480817" y="772920"/>
                    <a:pt x="487676" y="789215"/>
                  </a:cubicBezTo>
                  <a:cubicBezTo>
                    <a:pt x="708576" y="786667"/>
                    <a:pt x="831335" y="780207"/>
                    <a:pt x="855954" y="769836"/>
                  </a:cubicBezTo>
                  <a:lnTo>
                    <a:pt x="852603" y="761622"/>
                  </a:lnTo>
                  <a:lnTo>
                    <a:pt x="840003" y="501377"/>
                  </a:lnTo>
                  <a:cubicBezTo>
                    <a:pt x="877446" y="498561"/>
                    <a:pt x="898445" y="502618"/>
                    <a:pt x="903003" y="513548"/>
                  </a:cubicBezTo>
                  <a:cubicBezTo>
                    <a:pt x="900769" y="669051"/>
                    <a:pt x="903606" y="756381"/>
                    <a:pt x="911514" y="775536"/>
                  </a:cubicBezTo>
                  <a:lnTo>
                    <a:pt x="916675" y="787841"/>
                  </a:lnTo>
                  <a:lnTo>
                    <a:pt x="1521101" y="756257"/>
                  </a:lnTo>
                  <a:lnTo>
                    <a:pt x="1517750" y="748043"/>
                  </a:lnTo>
                  <a:cubicBezTo>
                    <a:pt x="1515516" y="681367"/>
                    <a:pt x="1508099" y="632986"/>
                    <a:pt x="1495499" y="602900"/>
                  </a:cubicBezTo>
                  <a:lnTo>
                    <a:pt x="1330159" y="599849"/>
                  </a:lnTo>
                  <a:lnTo>
                    <a:pt x="1327880" y="364248"/>
                  </a:lnTo>
                  <a:cubicBezTo>
                    <a:pt x="1429930" y="369724"/>
                    <a:pt x="1489132" y="369009"/>
                    <a:pt x="1505485" y="362102"/>
                  </a:cubicBezTo>
                  <a:cubicBezTo>
                    <a:pt x="1503251" y="157112"/>
                    <a:pt x="1499308" y="36411"/>
                    <a:pt x="1493656" y="0"/>
                  </a:cubicBezTo>
                  <a:cubicBezTo>
                    <a:pt x="1199569" y="4470"/>
                    <a:pt x="1044305" y="10058"/>
                    <a:pt x="1027862" y="16764"/>
                  </a:cubicBezTo>
                  <a:lnTo>
                    <a:pt x="1015598" y="22262"/>
                  </a:lnTo>
                  <a:cubicBezTo>
                    <a:pt x="1031548" y="182973"/>
                    <a:pt x="1029918" y="267341"/>
                    <a:pt x="1010705" y="275365"/>
                  </a:cubicBezTo>
                  <a:cubicBezTo>
                    <a:pt x="908298" y="276527"/>
                    <a:pt x="855921" y="274371"/>
                    <a:pt x="853575" y="268894"/>
                  </a:cubicBezTo>
                  <a:cubicBezTo>
                    <a:pt x="857864" y="125529"/>
                    <a:pt x="853664" y="38781"/>
                    <a:pt x="840975" y="8650"/>
                  </a:cubicBezTo>
                  <a:lnTo>
                    <a:pt x="828677" y="13813"/>
                  </a:lnTo>
                  <a:lnTo>
                    <a:pt x="0" y="28465"/>
                  </a:lnTo>
                  <a:lnTo>
                    <a:pt x="7305" y="218535"/>
                  </a:lnTo>
                  <a:lnTo>
                    <a:pt x="108976" y="219306"/>
                  </a:lnTo>
                  <a:lnTo>
                    <a:pt x="106462" y="316906"/>
                  </a:lnTo>
                  <a:lnTo>
                    <a:pt x="10623" y="318516"/>
                  </a:lnTo>
                  <a:cubicBezTo>
                    <a:pt x="7428" y="426051"/>
                    <a:pt x="9852" y="489408"/>
                    <a:pt x="17895" y="508586"/>
                  </a:cubicBezTo>
                  <a:cubicBezTo>
                    <a:pt x="57638" y="511223"/>
                    <a:pt x="85708" y="509100"/>
                    <a:pt x="102106" y="502215"/>
                  </a:cubicBezTo>
                  <a:lnTo>
                    <a:pt x="107267" y="514521"/>
                  </a:lnTo>
                  <a:lnTo>
                    <a:pt x="117085" y="606990"/>
                  </a:lnTo>
                  <a:cubicBezTo>
                    <a:pt x="82771" y="601961"/>
                    <a:pt x="47808" y="606912"/>
                    <a:pt x="12198" y="621844"/>
                  </a:cubicBezTo>
                  <a:close/>
                </a:path>
              </a:pathLst>
            </a:custGeom>
            <a:grpFill/>
            <a:ln w="3349" cap="flat">
              <a:noFill/>
              <a:prstDash val="solid"/>
              <a:miter/>
            </a:ln>
          </p:spPr>
          <p:txBody>
            <a:bodyPr rtlCol="0" anchor="ctr"/>
            <a:lstStyle/>
            <a:p>
              <a:endParaRPr lang="en-GB"/>
            </a:p>
          </p:txBody>
        </p:sp>
        <p:sp>
          <p:nvSpPr>
            <p:cNvPr id="10" name="Freeform 9">
              <a:extLst>
                <a:ext uri="{FF2B5EF4-FFF2-40B4-BE49-F238E27FC236}">
                  <a16:creationId xmlns:a16="http://schemas.microsoft.com/office/drawing/2014/main" id="{5A472F0D-5A2F-54A5-C658-64B486BB5C27}"/>
                </a:ext>
              </a:extLst>
            </p:cNvPr>
            <p:cNvSpPr/>
            <p:nvPr/>
          </p:nvSpPr>
          <p:spPr>
            <a:xfrm>
              <a:off x="1210971" y="228112"/>
              <a:ext cx="3295451" cy="2203886"/>
            </a:xfrm>
            <a:custGeom>
              <a:avLst/>
              <a:gdLst>
                <a:gd name="connsiteX0" fmla="*/ 3225918 w 3295451"/>
                <a:gd name="connsiteY0" fmla="*/ 728609 h 2203886"/>
                <a:gd name="connsiteX1" fmla="*/ 1830380 w 3295451"/>
                <a:gd name="connsiteY1" fmla="*/ 1051 h 2203886"/>
                <a:gd name="connsiteX2" fmla="*/ 715894 w 3295451"/>
                <a:gd name="connsiteY2" fmla="*/ 174223 h 2203886"/>
                <a:gd name="connsiteX3" fmla="*/ 113 w 3295451"/>
                <a:gd name="connsiteY3" fmla="*/ 1160282 h 2203886"/>
                <a:gd name="connsiteX4" fmla="*/ 64453 w 3295451"/>
                <a:gd name="connsiteY4" fmla="*/ 1451976 h 2203886"/>
                <a:gd name="connsiteX5" fmla="*/ 1735647 w 3295451"/>
                <a:gd name="connsiteY5" fmla="*/ 2203808 h 2203886"/>
                <a:gd name="connsiteX6" fmla="*/ 2472874 w 3295451"/>
                <a:gd name="connsiteY6" fmla="*/ 2063359 h 2203886"/>
                <a:gd name="connsiteX7" fmla="*/ 2628797 w 3295451"/>
                <a:gd name="connsiteY7" fmla="*/ 1997912 h 2203886"/>
                <a:gd name="connsiteX8" fmla="*/ 3295452 w 3295451"/>
                <a:gd name="connsiteY8" fmla="*/ 1032540 h 2203886"/>
                <a:gd name="connsiteX9" fmla="*/ 3225918 w 3295451"/>
                <a:gd name="connsiteY9" fmla="*/ 728609 h 2203886"/>
                <a:gd name="connsiteX10" fmla="*/ 2601352 w 3295451"/>
                <a:gd name="connsiteY10" fmla="*/ 1632859 h 2203886"/>
                <a:gd name="connsiteX11" fmla="*/ 2398280 w 3295451"/>
                <a:gd name="connsiteY11" fmla="*/ 1747055 h 2203886"/>
                <a:gd name="connsiteX12" fmla="*/ 1653513 w 3295451"/>
                <a:gd name="connsiteY12" fmla="*/ 1639565 h 2203886"/>
                <a:gd name="connsiteX13" fmla="*/ 1487402 w 3295451"/>
                <a:gd name="connsiteY13" fmla="*/ 1738271 h 2203886"/>
                <a:gd name="connsiteX14" fmla="*/ 1438309 w 3295451"/>
                <a:gd name="connsiteY14" fmla="*/ 1758924 h 2203886"/>
                <a:gd name="connsiteX15" fmla="*/ 613955 w 3295451"/>
                <a:gd name="connsiteY15" fmla="*/ 1588300 h 2203886"/>
                <a:gd name="connsiteX16" fmla="*/ 469861 w 3295451"/>
                <a:gd name="connsiteY16" fmla="*/ 1383143 h 2203886"/>
                <a:gd name="connsiteX17" fmla="*/ 466242 w 3295451"/>
                <a:gd name="connsiteY17" fmla="*/ 868085 h 2203886"/>
                <a:gd name="connsiteX18" fmla="*/ 864378 w 3295451"/>
                <a:gd name="connsiteY18" fmla="*/ 459580 h 2203886"/>
                <a:gd name="connsiteX19" fmla="*/ 1651201 w 3295451"/>
                <a:gd name="connsiteY19" fmla="*/ 563852 h 2203886"/>
                <a:gd name="connsiteX20" fmla="*/ 1824482 w 3295451"/>
                <a:gd name="connsiteY20" fmla="*/ 447678 h 2203886"/>
                <a:gd name="connsiteX21" fmla="*/ 1849113 w 3295451"/>
                <a:gd name="connsiteY21" fmla="*/ 437351 h 2203886"/>
                <a:gd name="connsiteX22" fmla="*/ 2635030 w 3295451"/>
                <a:gd name="connsiteY22" fmla="*/ 585478 h 2203886"/>
                <a:gd name="connsiteX23" fmla="*/ 2791255 w 3295451"/>
                <a:gd name="connsiteY23" fmla="*/ 785439 h 2203886"/>
                <a:gd name="connsiteX24" fmla="*/ 2825637 w 3295451"/>
                <a:gd name="connsiteY24" fmla="*/ 867549 h 2203886"/>
                <a:gd name="connsiteX25" fmla="*/ 2601352 w 3295451"/>
                <a:gd name="connsiteY25" fmla="*/ 1632859 h 220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95451" h="2203886">
                  <a:moveTo>
                    <a:pt x="3225918" y="728609"/>
                  </a:moveTo>
                  <a:cubicBezTo>
                    <a:pt x="3048045" y="304346"/>
                    <a:pt x="2582866" y="61826"/>
                    <a:pt x="1830380" y="1051"/>
                  </a:cubicBezTo>
                  <a:cubicBezTo>
                    <a:pt x="1385609" y="-8672"/>
                    <a:pt x="1014113" y="49052"/>
                    <a:pt x="715894" y="174223"/>
                  </a:cubicBezTo>
                  <a:cubicBezTo>
                    <a:pt x="242639" y="372888"/>
                    <a:pt x="4045" y="701574"/>
                    <a:pt x="113" y="1160282"/>
                  </a:cubicBezTo>
                  <a:cubicBezTo>
                    <a:pt x="-1763" y="1247946"/>
                    <a:pt x="19683" y="1345178"/>
                    <a:pt x="64453" y="1451976"/>
                  </a:cubicBezTo>
                  <a:cubicBezTo>
                    <a:pt x="276685" y="1958382"/>
                    <a:pt x="833750" y="2208993"/>
                    <a:pt x="1735647" y="2203808"/>
                  </a:cubicBezTo>
                  <a:cubicBezTo>
                    <a:pt x="2052185" y="2183691"/>
                    <a:pt x="2297928" y="2136874"/>
                    <a:pt x="2472874" y="2063359"/>
                  </a:cubicBezTo>
                  <a:lnTo>
                    <a:pt x="2628797" y="1997912"/>
                  </a:lnTo>
                  <a:cubicBezTo>
                    <a:pt x="3069369" y="1813016"/>
                    <a:pt x="3291587" y="1491226"/>
                    <a:pt x="3295452" y="1032540"/>
                  </a:cubicBezTo>
                  <a:cubicBezTo>
                    <a:pt x="3286985" y="920221"/>
                    <a:pt x="3263807" y="818911"/>
                    <a:pt x="3225918" y="728609"/>
                  </a:cubicBezTo>
                  <a:close/>
                  <a:moveTo>
                    <a:pt x="2601352" y="1632859"/>
                  </a:moveTo>
                  <a:cubicBezTo>
                    <a:pt x="2528903" y="1682592"/>
                    <a:pt x="2461212" y="1720658"/>
                    <a:pt x="2398280" y="1747055"/>
                  </a:cubicBezTo>
                  <a:cubicBezTo>
                    <a:pt x="2176687" y="1840062"/>
                    <a:pt x="1928432" y="1804232"/>
                    <a:pt x="1653513" y="1639565"/>
                  </a:cubicBezTo>
                  <a:cubicBezTo>
                    <a:pt x="1586492" y="1687018"/>
                    <a:pt x="1531122" y="1719920"/>
                    <a:pt x="1487402" y="1738271"/>
                  </a:cubicBezTo>
                  <a:lnTo>
                    <a:pt x="1438309" y="1758924"/>
                  </a:lnTo>
                  <a:cubicBezTo>
                    <a:pt x="1156577" y="1877167"/>
                    <a:pt x="881792" y="1820292"/>
                    <a:pt x="613955" y="1588300"/>
                  </a:cubicBezTo>
                  <a:cubicBezTo>
                    <a:pt x="559172" y="1524920"/>
                    <a:pt x="510898" y="1456188"/>
                    <a:pt x="469861" y="1383143"/>
                  </a:cubicBezTo>
                  <a:cubicBezTo>
                    <a:pt x="402170" y="1221716"/>
                    <a:pt x="400964" y="1050031"/>
                    <a:pt x="466242" y="868085"/>
                  </a:cubicBezTo>
                  <a:cubicBezTo>
                    <a:pt x="542914" y="674964"/>
                    <a:pt x="675626" y="538796"/>
                    <a:pt x="864378" y="459580"/>
                  </a:cubicBezTo>
                  <a:cubicBezTo>
                    <a:pt x="1110590" y="356247"/>
                    <a:pt x="1372864" y="391004"/>
                    <a:pt x="1651201" y="563852"/>
                  </a:cubicBezTo>
                  <a:cubicBezTo>
                    <a:pt x="1690140" y="518545"/>
                    <a:pt x="1747900" y="479820"/>
                    <a:pt x="1824482" y="447678"/>
                  </a:cubicBezTo>
                  <a:lnTo>
                    <a:pt x="1849113" y="437351"/>
                  </a:lnTo>
                  <a:cubicBezTo>
                    <a:pt x="2114470" y="325971"/>
                    <a:pt x="2376442" y="375347"/>
                    <a:pt x="2635030" y="585478"/>
                  </a:cubicBezTo>
                  <a:cubicBezTo>
                    <a:pt x="2709378" y="647661"/>
                    <a:pt x="2761454" y="714315"/>
                    <a:pt x="2791255" y="785439"/>
                  </a:cubicBezTo>
                  <a:lnTo>
                    <a:pt x="2825637" y="867549"/>
                  </a:lnTo>
                  <a:cubicBezTo>
                    <a:pt x="2931306" y="1119411"/>
                    <a:pt x="2856545" y="1374515"/>
                    <a:pt x="2601352" y="1632859"/>
                  </a:cubicBezTo>
                  <a:close/>
                </a:path>
              </a:pathLst>
            </a:custGeom>
            <a:grpFill/>
            <a:ln w="3349"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091BA300-C2D0-6066-B974-9440B89CF2F0}"/>
                </a:ext>
              </a:extLst>
            </p:cNvPr>
            <p:cNvSpPr/>
            <p:nvPr/>
          </p:nvSpPr>
          <p:spPr>
            <a:xfrm>
              <a:off x="2546431" y="2424443"/>
              <a:ext cx="659146" cy="162522"/>
            </a:xfrm>
            <a:custGeom>
              <a:avLst/>
              <a:gdLst>
                <a:gd name="connsiteX0" fmla="*/ 652787 w 659146"/>
                <a:gd name="connsiteY0" fmla="*/ 138035 h 162522"/>
                <a:gd name="connsiteX1" fmla="*/ 653155 w 659146"/>
                <a:gd name="connsiteY1" fmla="*/ 12338 h 162522"/>
                <a:gd name="connsiteX2" fmla="*/ 647995 w 659146"/>
                <a:gd name="connsiteY2" fmla="*/ 0 h 162522"/>
                <a:gd name="connsiteX3" fmla="*/ 408 w 659146"/>
                <a:gd name="connsiteY3" fmla="*/ 20754 h 162522"/>
                <a:gd name="connsiteX4" fmla="*/ 30868 w 659146"/>
                <a:gd name="connsiteY4" fmla="*/ 162443 h 162522"/>
                <a:gd name="connsiteX5" fmla="*/ 652787 w 659146"/>
                <a:gd name="connsiteY5" fmla="*/ 138035 h 16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146" h="162522">
                  <a:moveTo>
                    <a:pt x="652787" y="138035"/>
                  </a:moveTo>
                  <a:cubicBezTo>
                    <a:pt x="661142" y="73438"/>
                    <a:pt x="661265" y="31539"/>
                    <a:pt x="653155" y="12338"/>
                  </a:cubicBezTo>
                  <a:lnTo>
                    <a:pt x="647995" y="0"/>
                  </a:lnTo>
                  <a:cubicBezTo>
                    <a:pt x="454618" y="29728"/>
                    <a:pt x="238755" y="36646"/>
                    <a:pt x="408" y="20754"/>
                  </a:cubicBezTo>
                  <a:cubicBezTo>
                    <a:pt x="-2229" y="60496"/>
                    <a:pt x="7925" y="107725"/>
                    <a:pt x="30868" y="162443"/>
                  </a:cubicBezTo>
                  <a:cubicBezTo>
                    <a:pt x="404509" y="163427"/>
                    <a:pt x="611815" y="155291"/>
                    <a:pt x="652787" y="138035"/>
                  </a:cubicBezTo>
                  <a:close/>
                </a:path>
              </a:pathLst>
            </a:custGeom>
            <a:grpFill/>
            <a:ln w="3349" cap="flat">
              <a:noFill/>
              <a:prstDash val="solid"/>
              <a:miter/>
            </a:ln>
          </p:spPr>
          <p:txBody>
            <a:bodyPr rtlCol="0" anchor="ctr"/>
            <a:lstStyle/>
            <a:p>
              <a:endParaRPr lang="en-GB"/>
            </a:p>
          </p:txBody>
        </p:sp>
        <p:sp>
          <p:nvSpPr>
            <p:cNvPr id="13" name="Freeform 12">
              <a:extLst>
                <a:ext uri="{FF2B5EF4-FFF2-40B4-BE49-F238E27FC236}">
                  <a16:creationId xmlns:a16="http://schemas.microsoft.com/office/drawing/2014/main" id="{A49B91B1-1B35-C7D9-86E2-133BB2837B49}"/>
                </a:ext>
              </a:extLst>
            </p:cNvPr>
            <p:cNvSpPr/>
            <p:nvPr/>
          </p:nvSpPr>
          <p:spPr>
            <a:xfrm>
              <a:off x="2669956" y="7078599"/>
              <a:ext cx="639477" cy="2485580"/>
            </a:xfrm>
            <a:custGeom>
              <a:avLst/>
              <a:gdLst>
                <a:gd name="connsiteX0" fmla="*/ 639478 w 639477"/>
                <a:gd name="connsiteY0" fmla="*/ 2341763 h 2485580"/>
                <a:gd name="connsiteX1" fmla="*/ 593837 w 639477"/>
                <a:gd name="connsiteY1" fmla="*/ 0 h 2485580"/>
                <a:gd name="connsiteX2" fmla="*/ 12298 w 639477"/>
                <a:gd name="connsiteY2" fmla="*/ 17167 h 2485580"/>
                <a:gd name="connsiteX3" fmla="*/ 0 w 639477"/>
                <a:gd name="connsiteY3" fmla="*/ 22329 h 2485580"/>
                <a:gd name="connsiteX4" fmla="*/ 52812 w 639477"/>
                <a:gd name="connsiteY4" fmla="*/ 2346625 h 2485580"/>
                <a:gd name="connsiteX5" fmla="*/ 94901 w 639477"/>
                <a:gd name="connsiteY5" fmla="*/ 2343272 h 2485580"/>
                <a:gd name="connsiteX6" fmla="*/ 100062 w 639477"/>
                <a:gd name="connsiteY6" fmla="*/ 2355577 h 2485580"/>
                <a:gd name="connsiteX7" fmla="*/ 87764 w 639477"/>
                <a:gd name="connsiteY7" fmla="*/ 2360740 h 2485580"/>
                <a:gd name="connsiteX8" fmla="*/ 45675 w 639477"/>
                <a:gd name="connsiteY8" fmla="*/ 2364093 h 2485580"/>
                <a:gd name="connsiteX9" fmla="*/ 43664 w 639477"/>
                <a:gd name="connsiteY9" fmla="*/ 2393899 h 2485580"/>
                <a:gd name="connsiteX10" fmla="*/ 574367 w 639477"/>
                <a:gd name="connsiteY10" fmla="*/ 2451199 h 2485580"/>
                <a:gd name="connsiteX11" fmla="*/ 635792 w 639477"/>
                <a:gd name="connsiteY11" fmla="*/ 2367379 h 2485580"/>
                <a:gd name="connsiteX12" fmla="*/ 627179 w 639477"/>
                <a:gd name="connsiteY12" fmla="*/ 2346826 h 2485580"/>
                <a:gd name="connsiteX13" fmla="*/ 257125 w 639477"/>
                <a:gd name="connsiteY13" fmla="*/ 2362216 h 2485580"/>
                <a:gd name="connsiteX14" fmla="*/ 251964 w 639477"/>
                <a:gd name="connsiteY14" fmla="*/ 2349877 h 2485580"/>
                <a:gd name="connsiteX15" fmla="*/ 264263 w 639477"/>
                <a:gd name="connsiteY15" fmla="*/ 2344714 h 2485580"/>
                <a:gd name="connsiteX16" fmla="*/ 159610 w 639477"/>
                <a:gd name="connsiteY16" fmla="*/ 2359701 h 2485580"/>
                <a:gd name="connsiteX17" fmla="*/ 117521 w 639477"/>
                <a:gd name="connsiteY17" fmla="*/ 2362886 h 2485580"/>
                <a:gd name="connsiteX18" fmla="*/ 112360 w 639477"/>
                <a:gd name="connsiteY18" fmla="*/ 2350581 h 2485580"/>
                <a:gd name="connsiteX19" fmla="*/ 124692 w 639477"/>
                <a:gd name="connsiteY19" fmla="*/ 2345418 h 2485580"/>
                <a:gd name="connsiteX20" fmla="*/ 162659 w 639477"/>
                <a:gd name="connsiteY20" fmla="*/ 2343943 h 2485580"/>
                <a:gd name="connsiteX21" fmla="*/ 167820 w 639477"/>
                <a:gd name="connsiteY21" fmla="*/ 2356247 h 2485580"/>
                <a:gd name="connsiteX22" fmla="*/ 227401 w 639477"/>
                <a:gd name="connsiteY22" fmla="*/ 2360237 h 2485580"/>
                <a:gd name="connsiteX23" fmla="*/ 185279 w 639477"/>
                <a:gd name="connsiteY23" fmla="*/ 2363422 h 2485580"/>
                <a:gd name="connsiteX24" fmla="*/ 180118 w 639477"/>
                <a:gd name="connsiteY24" fmla="*/ 2351084 h 2485580"/>
                <a:gd name="connsiteX25" fmla="*/ 192450 w 639477"/>
                <a:gd name="connsiteY25" fmla="*/ 2345921 h 2485580"/>
                <a:gd name="connsiteX26" fmla="*/ 234539 w 639477"/>
                <a:gd name="connsiteY26" fmla="*/ 2342568 h 2485580"/>
                <a:gd name="connsiteX27" fmla="*/ 239699 w 639477"/>
                <a:gd name="connsiteY27" fmla="*/ 2354873 h 248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9477" h="2485580">
                  <a:moveTo>
                    <a:pt x="639478" y="2341763"/>
                  </a:moveTo>
                  <a:lnTo>
                    <a:pt x="593837" y="0"/>
                  </a:lnTo>
                  <a:cubicBezTo>
                    <a:pt x="219861" y="5700"/>
                    <a:pt x="26015" y="11422"/>
                    <a:pt x="12298" y="17167"/>
                  </a:cubicBezTo>
                  <a:lnTo>
                    <a:pt x="0" y="22329"/>
                  </a:lnTo>
                  <a:cubicBezTo>
                    <a:pt x="30628" y="1560863"/>
                    <a:pt x="48233" y="2335628"/>
                    <a:pt x="52812" y="2346625"/>
                  </a:cubicBezTo>
                  <a:cubicBezTo>
                    <a:pt x="72650" y="2347921"/>
                    <a:pt x="86680" y="2346804"/>
                    <a:pt x="94901" y="2343272"/>
                  </a:cubicBezTo>
                  <a:lnTo>
                    <a:pt x="100062" y="2355577"/>
                  </a:lnTo>
                  <a:lnTo>
                    <a:pt x="87764" y="2360740"/>
                  </a:lnTo>
                  <a:cubicBezTo>
                    <a:pt x="67892" y="2359399"/>
                    <a:pt x="53885" y="2360506"/>
                    <a:pt x="45675" y="2364093"/>
                  </a:cubicBezTo>
                  <a:lnTo>
                    <a:pt x="43664" y="2393899"/>
                  </a:lnTo>
                  <a:cubicBezTo>
                    <a:pt x="84993" y="2492449"/>
                    <a:pt x="261894" y="2511549"/>
                    <a:pt x="574367" y="2451199"/>
                  </a:cubicBezTo>
                  <a:cubicBezTo>
                    <a:pt x="624499" y="2417224"/>
                    <a:pt x="644973" y="2389283"/>
                    <a:pt x="635792" y="2367379"/>
                  </a:cubicBezTo>
                  <a:lnTo>
                    <a:pt x="627179" y="2346826"/>
                  </a:lnTo>
                  <a:lnTo>
                    <a:pt x="257125" y="2362216"/>
                  </a:lnTo>
                  <a:lnTo>
                    <a:pt x="251964" y="2349877"/>
                  </a:lnTo>
                  <a:lnTo>
                    <a:pt x="264263" y="2344714"/>
                  </a:lnTo>
                  <a:close/>
                  <a:moveTo>
                    <a:pt x="159610" y="2359701"/>
                  </a:moveTo>
                  <a:cubicBezTo>
                    <a:pt x="139772" y="2358382"/>
                    <a:pt x="125742" y="2359444"/>
                    <a:pt x="117521" y="2362886"/>
                  </a:cubicBezTo>
                  <a:lnTo>
                    <a:pt x="112360" y="2350581"/>
                  </a:lnTo>
                  <a:lnTo>
                    <a:pt x="124692" y="2345418"/>
                  </a:lnTo>
                  <a:cubicBezTo>
                    <a:pt x="141827" y="2347877"/>
                    <a:pt x="154483" y="2347385"/>
                    <a:pt x="162659" y="2343943"/>
                  </a:cubicBezTo>
                  <a:lnTo>
                    <a:pt x="167820" y="2356247"/>
                  </a:lnTo>
                  <a:close/>
                  <a:moveTo>
                    <a:pt x="227401" y="2360237"/>
                  </a:moveTo>
                  <a:cubicBezTo>
                    <a:pt x="207529" y="2358930"/>
                    <a:pt x="193522" y="2359969"/>
                    <a:pt x="185279" y="2363422"/>
                  </a:cubicBezTo>
                  <a:lnTo>
                    <a:pt x="180118" y="2351084"/>
                  </a:lnTo>
                  <a:lnTo>
                    <a:pt x="192450" y="2345921"/>
                  </a:lnTo>
                  <a:cubicBezTo>
                    <a:pt x="212310" y="2347262"/>
                    <a:pt x="226340" y="2346144"/>
                    <a:pt x="234539" y="2342568"/>
                  </a:cubicBezTo>
                  <a:lnTo>
                    <a:pt x="239699" y="2354873"/>
                  </a:lnTo>
                  <a:close/>
                </a:path>
              </a:pathLst>
            </a:custGeom>
            <a:grpFill/>
            <a:ln w="3349" cap="flat">
              <a:noFill/>
              <a:prstDash val="solid"/>
              <a:miter/>
            </a:ln>
          </p:spPr>
          <p:txBody>
            <a:bodyPr rtlCol="0" anchor="ctr"/>
            <a:lstStyle/>
            <a:p>
              <a:endParaRPr lang="en-GB"/>
            </a:p>
          </p:txBody>
        </p:sp>
        <p:sp>
          <p:nvSpPr>
            <p:cNvPr id="14" name="Freeform 13">
              <a:extLst>
                <a:ext uri="{FF2B5EF4-FFF2-40B4-BE49-F238E27FC236}">
                  <a16:creationId xmlns:a16="http://schemas.microsoft.com/office/drawing/2014/main" id="{FA633804-250F-7B3C-0D3C-5696283EF678}"/>
                </a:ext>
              </a:extLst>
            </p:cNvPr>
            <p:cNvSpPr/>
            <p:nvPr/>
          </p:nvSpPr>
          <p:spPr>
            <a:xfrm>
              <a:off x="2561114" y="2600632"/>
              <a:ext cx="812932" cy="4471339"/>
            </a:xfrm>
            <a:custGeom>
              <a:avLst/>
              <a:gdLst>
                <a:gd name="connsiteX0" fmla="*/ 792218 w 812932"/>
                <a:gd name="connsiteY0" fmla="*/ 4300369 h 4471339"/>
                <a:gd name="connsiteX1" fmla="*/ 745873 w 812932"/>
                <a:gd name="connsiteY1" fmla="*/ 4247394 h 4471339"/>
                <a:gd name="connsiteX2" fmla="*/ 679824 w 812932"/>
                <a:gd name="connsiteY2" fmla="*/ 2961864 h 4471339"/>
                <a:gd name="connsiteX3" fmla="*/ 709615 w 812932"/>
                <a:gd name="connsiteY3" fmla="*/ 2963842 h 4471339"/>
                <a:gd name="connsiteX4" fmla="*/ 735820 w 812932"/>
                <a:gd name="connsiteY4" fmla="*/ 2899770 h 4471339"/>
                <a:gd name="connsiteX5" fmla="*/ 692524 w 812932"/>
                <a:gd name="connsiteY5" fmla="*/ 2831004 h 4471339"/>
                <a:gd name="connsiteX6" fmla="*/ 581706 w 812932"/>
                <a:gd name="connsiteY6" fmla="*/ 0 h 4471339"/>
                <a:gd name="connsiteX7" fmla="*/ 569407 w 812932"/>
                <a:gd name="connsiteY7" fmla="*/ 5163 h 4471339"/>
                <a:gd name="connsiteX8" fmla="*/ 43999 w 812932"/>
                <a:gd name="connsiteY8" fmla="*/ 17904 h 4471339"/>
                <a:gd name="connsiteX9" fmla="*/ 49160 w 812932"/>
                <a:gd name="connsiteY9" fmla="*/ 30242 h 4471339"/>
                <a:gd name="connsiteX10" fmla="*/ 50098 w 812932"/>
                <a:gd name="connsiteY10" fmla="*/ 2863895 h 4471339"/>
                <a:gd name="connsiteX11" fmla="*/ 20441 w 812932"/>
                <a:gd name="connsiteY11" fmla="*/ 2919820 h 4471339"/>
                <a:gd name="connsiteX12" fmla="*/ 39375 w 812932"/>
                <a:gd name="connsiteY12" fmla="*/ 2964982 h 4471339"/>
                <a:gd name="connsiteX13" fmla="*/ 79587 w 812932"/>
                <a:gd name="connsiteY13" fmla="*/ 2991603 h 4471339"/>
                <a:gd name="connsiteX14" fmla="*/ 51103 w 812932"/>
                <a:gd name="connsiteY14" fmla="*/ 4258962 h 4471339"/>
                <a:gd name="connsiteX15" fmla="*/ 0 w 812932"/>
                <a:gd name="connsiteY15" fmla="*/ 4367324 h 4471339"/>
                <a:gd name="connsiteX16" fmla="*/ 18933 w 812932"/>
                <a:gd name="connsiteY16" fmla="*/ 4412486 h 4471339"/>
                <a:gd name="connsiteX17" fmla="*/ 287418 w 812932"/>
                <a:gd name="connsiteY17" fmla="*/ 4454296 h 4471339"/>
                <a:gd name="connsiteX18" fmla="*/ 747816 w 812932"/>
                <a:gd name="connsiteY18" fmla="*/ 4459023 h 4471339"/>
                <a:gd name="connsiteX19" fmla="*/ 802606 w 812932"/>
                <a:gd name="connsiteY19" fmla="*/ 4324911 h 447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2932" h="4471339">
                  <a:moveTo>
                    <a:pt x="792218" y="4300369"/>
                  </a:moveTo>
                  <a:cubicBezTo>
                    <a:pt x="774993" y="4259297"/>
                    <a:pt x="759612" y="4241628"/>
                    <a:pt x="745873" y="4247394"/>
                  </a:cubicBezTo>
                  <a:cubicBezTo>
                    <a:pt x="727688" y="3781892"/>
                    <a:pt x="705672" y="3353382"/>
                    <a:pt x="679824" y="2961864"/>
                  </a:cubicBezTo>
                  <a:lnTo>
                    <a:pt x="709615" y="2963842"/>
                  </a:lnTo>
                  <a:cubicBezTo>
                    <a:pt x="720561" y="2959238"/>
                    <a:pt x="729296" y="2937880"/>
                    <a:pt x="735820" y="2899770"/>
                  </a:cubicBezTo>
                  <a:cubicBezTo>
                    <a:pt x="709280" y="2859536"/>
                    <a:pt x="694848" y="2836614"/>
                    <a:pt x="692524" y="2831004"/>
                  </a:cubicBezTo>
                  <a:lnTo>
                    <a:pt x="581706" y="0"/>
                  </a:lnTo>
                  <a:lnTo>
                    <a:pt x="569407" y="5163"/>
                  </a:lnTo>
                  <a:lnTo>
                    <a:pt x="43999" y="17904"/>
                  </a:lnTo>
                  <a:lnTo>
                    <a:pt x="49160" y="30242"/>
                  </a:lnTo>
                  <a:cubicBezTo>
                    <a:pt x="59525" y="1873478"/>
                    <a:pt x="59838" y="2818029"/>
                    <a:pt x="50098" y="2863895"/>
                  </a:cubicBezTo>
                  <a:cubicBezTo>
                    <a:pt x="24630" y="2887499"/>
                    <a:pt x="14745" y="2906140"/>
                    <a:pt x="20441" y="2919820"/>
                  </a:cubicBezTo>
                  <a:lnTo>
                    <a:pt x="39375" y="2964982"/>
                  </a:lnTo>
                  <a:lnTo>
                    <a:pt x="79587" y="2991603"/>
                  </a:lnTo>
                  <a:cubicBezTo>
                    <a:pt x="70830" y="3822516"/>
                    <a:pt x="61335" y="4244969"/>
                    <a:pt x="51103" y="4258962"/>
                  </a:cubicBezTo>
                  <a:cubicBezTo>
                    <a:pt x="21346" y="4287594"/>
                    <a:pt x="4312" y="4323716"/>
                    <a:pt x="0" y="4367324"/>
                  </a:cubicBezTo>
                  <a:lnTo>
                    <a:pt x="18933" y="4412486"/>
                  </a:lnTo>
                  <a:cubicBezTo>
                    <a:pt x="44200" y="4472837"/>
                    <a:pt x="133695" y="4486773"/>
                    <a:pt x="287418" y="4454296"/>
                  </a:cubicBezTo>
                  <a:cubicBezTo>
                    <a:pt x="312350" y="4459995"/>
                    <a:pt x="465816" y="4461572"/>
                    <a:pt x="747816" y="4459023"/>
                  </a:cubicBezTo>
                  <a:cubicBezTo>
                    <a:pt x="808515" y="4427149"/>
                    <a:pt x="826778" y="4382445"/>
                    <a:pt x="802606" y="4324911"/>
                  </a:cubicBezTo>
                  <a:close/>
                </a:path>
              </a:pathLst>
            </a:custGeom>
            <a:grpFill/>
            <a:ln w="3349" cap="flat">
              <a:noFill/>
              <a:prstDash val="solid"/>
              <a:miter/>
            </a:ln>
          </p:spPr>
          <p:txBody>
            <a:bodyPr rtlCol="0" anchor="ctr"/>
            <a:lstStyle/>
            <a:p>
              <a:endParaRPr lang="en-GB"/>
            </a:p>
          </p:txBody>
        </p:sp>
      </p:grpSp>
      <p:sp>
        <p:nvSpPr>
          <p:cNvPr id="3" name="Text Placeholder 2">
            <a:extLst>
              <a:ext uri="{FF2B5EF4-FFF2-40B4-BE49-F238E27FC236}">
                <a16:creationId xmlns:a16="http://schemas.microsoft.com/office/drawing/2014/main" id="{BF8ED03B-CED9-016C-276F-3CF38C410951}"/>
              </a:ext>
            </a:extLst>
          </p:cNvPr>
          <p:cNvSpPr>
            <a:spLocks noGrp="1"/>
          </p:cNvSpPr>
          <p:nvPr>
            <p:ph type="body" sz="quarter" idx="40"/>
          </p:nvPr>
        </p:nvSpPr>
        <p:spPr>
          <a:xfrm>
            <a:off x="313324" y="1022113"/>
            <a:ext cx="3433786" cy="2689412"/>
          </a:xfrm>
        </p:spPr>
        <p:txBody>
          <a:bodyPr/>
          <a:lstStyle/>
          <a:p>
            <a:r>
              <a:rPr lang="en-US" dirty="0"/>
              <a:t>“The structure gave us clarity, but the conversations gave us courage.”</a:t>
            </a:r>
          </a:p>
          <a:p>
            <a:endParaRPr lang="en-US" dirty="0"/>
          </a:p>
          <a:p>
            <a:r>
              <a:rPr lang="en-US" dirty="0"/>
              <a:t>“It wasn’t just theory. Every session forced us to decide what we were actually going to do next.”</a:t>
            </a:r>
          </a:p>
          <a:p>
            <a:endParaRPr lang="en-US" dirty="0"/>
          </a:p>
          <a:p>
            <a:r>
              <a:rPr lang="en-US" dirty="0"/>
              <a:t>“The mentoring format worked because it balanced inspiration with accountability.”</a:t>
            </a:r>
          </a:p>
        </p:txBody>
      </p:sp>
      <p:pic>
        <p:nvPicPr>
          <p:cNvPr id="6" name="Picture Placeholder 5">
            <a:extLst>
              <a:ext uri="{FF2B5EF4-FFF2-40B4-BE49-F238E27FC236}">
                <a16:creationId xmlns:a16="http://schemas.microsoft.com/office/drawing/2014/main" id="{F14727FF-B63D-60B0-4396-A77FD9BD4FB4}"/>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l="10115" r="10115"/>
          <a:stretch/>
        </p:blipFill>
        <p:spPr/>
      </p:pic>
      <p:sp>
        <p:nvSpPr>
          <p:cNvPr id="2" name="Text Placeholder 1">
            <a:extLst>
              <a:ext uri="{FF2B5EF4-FFF2-40B4-BE49-F238E27FC236}">
                <a16:creationId xmlns:a16="http://schemas.microsoft.com/office/drawing/2014/main" id="{6F2B475E-ABE2-71B9-8913-B642D592FAB1}"/>
              </a:ext>
            </a:extLst>
          </p:cNvPr>
          <p:cNvSpPr>
            <a:spLocks noGrp="1"/>
          </p:cNvSpPr>
          <p:nvPr>
            <p:ph type="body" sz="quarter" idx="65"/>
          </p:nvPr>
        </p:nvSpPr>
        <p:spPr/>
        <p:txBody>
          <a:bodyPr/>
          <a:lstStyle/>
          <a:p>
            <a:r>
              <a:rPr lang="en-GB"/>
              <a:t>Photo Credit: </a:t>
            </a:r>
            <a:r>
              <a:rPr lang="en-US" dirty="0"/>
              <a:t>Viking House and Settlement, Wexford, Ireland</a:t>
            </a:r>
            <a:endParaRPr lang="en-GB"/>
          </a:p>
        </p:txBody>
      </p:sp>
      <p:sp>
        <p:nvSpPr>
          <p:cNvPr id="12" name="Freeform 11">
            <a:extLst>
              <a:ext uri="{FF2B5EF4-FFF2-40B4-BE49-F238E27FC236}">
                <a16:creationId xmlns:a16="http://schemas.microsoft.com/office/drawing/2014/main" id="{3E01436C-218A-2198-B093-00CF34699E48}"/>
              </a:ext>
            </a:extLst>
          </p:cNvPr>
          <p:cNvSpPr/>
          <p:nvPr/>
        </p:nvSpPr>
        <p:spPr>
          <a:xfrm>
            <a:off x="2944502" y="4157050"/>
            <a:ext cx="1605216" cy="1162023"/>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15" name="Slide Number Placeholder 5">
            <a:extLst>
              <a:ext uri="{FF2B5EF4-FFF2-40B4-BE49-F238E27FC236}">
                <a16:creationId xmlns:a16="http://schemas.microsoft.com/office/drawing/2014/main" id="{D9222D1F-CB12-D60F-93D0-D1AC50D4DDE6}"/>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4</a:t>
            </a:fld>
            <a:endParaRPr lang="fr-CA" dirty="0"/>
          </a:p>
        </p:txBody>
      </p:sp>
      <p:sp>
        <p:nvSpPr>
          <p:cNvPr id="7" name="Text Placeholder 28">
            <a:extLst>
              <a:ext uri="{FF2B5EF4-FFF2-40B4-BE49-F238E27FC236}">
                <a16:creationId xmlns:a16="http://schemas.microsoft.com/office/drawing/2014/main" id="{F73B5EC3-A2C2-49AD-7E7F-77719C6438E9}"/>
              </a:ext>
            </a:extLst>
          </p:cNvPr>
          <p:cNvSpPr txBox="1">
            <a:spLocks/>
          </p:cNvSpPr>
          <p:nvPr/>
        </p:nvSpPr>
        <p:spPr>
          <a:xfrm>
            <a:off x="4858468" y="1981255"/>
            <a:ext cx="2212335" cy="38556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buNone/>
            </a:pPr>
            <a:r>
              <a:rPr lang="en-US" sz="2400" b="1" i="1" dirty="0">
                <a:solidFill>
                  <a:schemeClr val="tx1">
                    <a:lumMod val="75000"/>
                    <a:lumOff val="25000"/>
                  </a:schemeClr>
                </a:solidFill>
              </a:rPr>
              <a:t>Some of the European Wide Participants Feedback!</a:t>
            </a:r>
          </a:p>
        </p:txBody>
      </p:sp>
    </p:spTree>
    <p:extLst>
      <p:ext uri="{BB962C8B-B14F-4D97-AF65-F5344CB8AC3E}">
        <p14:creationId xmlns:p14="http://schemas.microsoft.com/office/powerpoint/2010/main" val="530919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CAC762-C01F-6465-B742-305748870E76}"/>
              </a:ext>
            </a:extLst>
          </p:cNvPr>
          <p:cNvSpPr>
            <a:spLocks noGrp="1"/>
          </p:cNvSpPr>
          <p:nvPr>
            <p:ph type="sldNum" sz="quarter" idx="12"/>
          </p:nvPr>
        </p:nvSpPr>
        <p:spPr/>
        <p:txBody>
          <a:bodyPr/>
          <a:lstStyle/>
          <a:p>
            <a:fld id="{9C527BFA-2C0E-4CEC-B6A5-913A56FEF4B4}" type="slidenum">
              <a:rPr lang="fr-CA" smtClean="0"/>
              <a:pPr/>
              <a:t>5</a:t>
            </a:fld>
            <a:endParaRPr lang="fr-CA" dirty="0"/>
          </a:p>
        </p:txBody>
      </p:sp>
      <p:sp>
        <p:nvSpPr>
          <p:cNvPr id="3" name="Text Placeholder 2">
            <a:extLst>
              <a:ext uri="{FF2B5EF4-FFF2-40B4-BE49-F238E27FC236}">
                <a16:creationId xmlns:a16="http://schemas.microsoft.com/office/drawing/2014/main" id="{B30C80C0-F7FC-B421-35B0-9F0CB2C68477}"/>
              </a:ext>
            </a:extLst>
          </p:cNvPr>
          <p:cNvSpPr>
            <a:spLocks noGrp="1"/>
          </p:cNvSpPr>
          <p:nvPr>
            <p:ph type="body" sz="quarter" idx="42"/>
          </p:nvPr>
        </p:nvSpPr>
        <p:spPr/>
        <p:txBody>
          <a:bodyPr/>
          <a:lstStyle/>
          <a:p>
            <a:pPr marL="0" indent="0" defTabSz="777514" rtl="0" eaLnBrk="1" latinLnBrk="0" hangingPunct="1">
              <a:lnSpc>
                <a:spcPct val="100000"/>
              </a:lnSpc>
              <a:spcBef>
                <a:spcPts val="0"/>
              </a:spcBef>
              <a:buFont typeface="Arial" panose="020B0604020202020204" pitchFamily="34" charset="0"/>
              <a:buNone/>
            </a:pPr>
            <a:r>
              <a:rPr lang="en-GB"/>
              <a:t>ICELAND</a:t>
            </a:r>
          </a:p>
        </p:txBody>
      </p:sp>
      <p:pic>
        <p:nvPicPr>
          <p:cNvPr id="22" name="Picture Placeholder 21">
            <a:extLst>
              <a:ext uri="{FF2B5EF4-FFF2-40B4-BE49-F238E27FC236}">
                <a16:creationId xmlns:a16="http://schemas.microsoft.com/office/drawing/2014/main" id="{408C2230-28C6-6B88-EDC0-F6E37BC2E994}"/>
              </a:ext>
            </a:extLst>
          </p:cNvPr>
          <p:cNvPicPr>
            <a:picLocks noGrp="1" noChangeAspect="1"/>
          </p:cNvPicPr>
          <p:nvPr>
            <p:ph type="pic" sz="quarter" idx="75"/>
          </p:nvPr>
        </p:nvPicPr>
        <p:blipFill>
          <a:blip r:embed="rId2">
            <a:extLst>
              <a:ext uri="{28A0092B-C50C-407E-A947-70E740481C1C}">
                <a14:useLocalDpi xmlns:a14="http://schemas.microsoft.com/office/drawing/2010/main" val="0"/>
              </a:ext>
            </a:extLst>
          </a:blip>
          <a:srcRect l="28190" r="28190"/>
          <a:stretch/>
        </p:blipFill>
        <p:spPr/>
      </p:pic>
      <p:pic>
        <p:nvPicPr>
          <p:cNvPr id="20" name="Picture Placeholder 19">
            <a:extLst>
              <a:ext uri="{FF2B5EF4-FFF2-40B4-BE49-F238E27FC236}">
                <a16:creationId xmlns:a16="http://schemas.microsoft.com/office/drawing/2014/main" id="{4AE67DEC-1429-94E3-1364-44B7F95D53A1}"/>
              </a:ext>
            </a:extLst>
          </p:cNvPr>
          <p:cNvPicPr>
            <a:picLocks noGrp="1" noChangeAspect="1"/>
          </p:cNvPicPr>
          <p:nvPr>
            <p:ph type="pic" sz="quarter" idx="76"/>
          </p:nvPr>
        </p:nvPicPr>
        <p:blipFill>
          <a:blip r:embed="rId3">
            <a:extLst>
              <a:ext uri="{28A0092B-C50C-407E-A947-70E740481C1C}">
                <a14:useLocalDpi xmlns:a14="http://schemas.microsoft.com/office/drawing/2010/main" val="0"/>
              </a:ext>
            </a:extLst>
          </a:blip>
          <a:srcRect l="28190" r="28190"/>
          <a:stretch/>
        </p:blipFill>
        <p:spPr/>
      </p:pic>
      <p:sp>
        <p:nvSpPr>
          <p:cNvPr id="12" name="Text Placeholder 11">
            <a:extLst>
              <a:ext uri="{FF2B5EF4-FFF2-40B4-BE49-F238E27FC236}">
                <a16:creationId xmlns:a16="http://schemas.microsoft.com/office/drawing/2014/main" id="{C91FB99A-1C39-746F-4BD3-7AE03F456B7B}"/>
              </a:ext>
            </a:extLst>
          </p:cNvPr>
          <p:cNvSpPr>
            <a:spLocks noGrp="1"/>
          </p:cNvSpPr>
          <p:nvPr>
            <p:ph type="body" sz="quarter" idx="65"/>
          </p:nvPr>
        </p:nvSpPr>
        <p:spPr/>
        <p:txBody>
          <a:bodyPr/>
          <a:lstStyle/>
          <a:p>
            <a:r>
              <a:rPr lang="en-GB"/>
              <a:t>Photo Credit: </a:t>
            </a:r>
            <a:r>
              <a:rPr lang="en-GB" dirty="0"/>
              <a:t>Panoramic Glass Lodge, Iceland</a:t>
            </a:r>
            <a:endParaRPr lang="en-GB"/>
          </a:p>
        </p:txBody>
      </p:sp>
      <p:pic>
        <p:nvPicPr>
          <p:cNvPr id="11" name="Picture Placeholder 10">
            <a:extLst>
              <a:ext uri="{FF2B5EF4-FFF2-40B4-BE49-F238E27FC236}">
                <a16:creationId xmlns:a16="http://schemas.microsoft.com/office/drawing/2014/main" id="{8E66224C-AAE4-D71B-E3FD-539D0BC438F0}"/>
              </a:ext>
            </a:extLst>
          </p:cNvPr>
          <p:cNvPicPr>
            <a:picLocks noGrp="1" noChangeAspect="1"/>
          </p:cNvPicPr>
          <p:nvPr>
            <p:ph type="pic" sz="quarter" idx="77"/>
          </p:nvPr>
        </p:nvPicPr>
        <p:blipFill>
          <a:blip r:embed="rId4">
            <a:extLst>
              <a:ext uri="{28A0092B-C50C-407E-A947-70E740481C1C}">
                <a14:useLocalDpi xmlns:a14="http://schemas.microsoft.com/office/drawing/2010/main" val="0"/>
              </a:ext>
            </a:extLst>
          </a:blip>
          <a:srcRect l="5136" r="5136"/>
          <a:stretch/>
        </p:blipFill>
        <p:spPr/>
      </p:pic>
      <p:pic>
        <p:nvPicPr>
          <p:cNvPr id="5" name="Picture 4">
            <a:extLst>
              <a:ext uri="{FF2B5EF4-FFF2-40B4-BE49-F238E27FC236}">
                <a16:creationId xmlns:a16="http://schemas.microsoft.com/office/drawing/2014/main" id="{01B73B3F-A9C5-791E-4F97-22539B2BBA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1596" y="2945192"/>
            <a:ext cx="614644" cy="368786"/>
          </a:xfrm>
          <a:prstGeom prst="rect">
            <a:avLst/>
          </a:prstGeom>
        </p:spPr>
      </p:pic>
    </p:spTree>
    <p:extLst>
      <p:ext uri="{BB962C8B-B14F-4D97-AF65-F5344CB8AC3E}">
        <p14:creationId xmlns:p14="http://schemas.microsoft.com/office/powerpoint/2010/main" val="545837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D2900E87-F35F-9759-8E6F-59574A146CC4}"/>
              </a:ext>
            </a:extLst>
          </p:cNvPr>
          <p:cNvSpPr>
            <a:spLocks noGrp="1"/>
          </p:cNvSpPr>
          <p:nvPr>
            <p:ph type="body" sz="quarter" idx="32"/>
          </p:nvPr>
        </p:nvSpPr>
        <p:spPr>
          <a:xfrm>
            <a:off x="634480" y="3475274"/>
            <a:ext cx="6541269" cy="5494217"/>
          </a:xfrm>
        </p:spPr>
        <p:txBody>
          <a:bodyPr numCol="1"/>
          <a:lstStyle/>
          <a:p>
            <a:pPr>
              <a:lnSpc>
                <a:spcPct val="100000"/>
              </a:lnSpc>
            </a:pPr>
            <a:r>
              <a:rPr lang="en-US" sz="2000" b="1" dirty="0">
                <a:solidFill>
                  <a:srgbClr val="EC7C69"/>
                </a:solidFill>
              </a:rPr>
              <a:t>Mentoring Focus</a:t>
            </a:r>
          </a:p>
          <a:p>
            <a:pPr>
              <a:lnSpc>
                <a:spcPct val="100000"/>
              </a:lnSpc>
            </a:pPr>
            <a:r>
              <a:rPr lang="en-US" sz="1600" dirty="0">
                <a:solidFill>
                  <a:schemeClr val="tx1">
                    <a:lumMod val="75000"/>
                    <a:lumOff val="25000"/>
                  </a:schemeClr>
                </a:solidFill>
              </a:rPr>
              <a:t>Icelandic mentoring clinics placed particular emphasis on:</a:t>
            </a:r>
          </a:p>
          <a:p>
            <a:pPr marL="285750" indent="-285750">
              <a:lnSpc>
                <a:spcPct val="100000"/>
              </a:lnSpc>
              <a:buFont typeface="Arial" panose="020B0604020202020204" pitchFamily="34" charset="0"/>
              <a:buChar char="•"/>
            </a:pPr>
            <a:r>
              <a:rPr lang="en-US" sz="1600" dirty="0">
                <a:solidFill>
                  <a:schemeClr val="tx1">
                    <a:lumMod val="75000"/>
                    <a:lumOff val="25000"/>
                  </a:schemeClr>
                </a:solidFill>
              </a:rPr>
              <a:t>Moving from “scenery as product” to </a:t>
            </a:r>
            <a:r>
              <a:rPr lang="en-US" sz="1600" b="1" dirty="0">
                <a:solidFill>
                  <a:schemeClr val="tx1">
                    <a:lumMod val="75000"/>
                    <a:lumOff val="25000"/>
                  </a:schemeClr>
                </a:solidFill>
              </a:rPr>
              <a:t>story-driven experience design</a:t>
            </a:r>
            <a:endParaRPr lang="en-US" sz="1600" dirty="0">
              <a:solidFill>
                <a:schemeClr val="tx1">
                  <a:lumMod val="75000"/>
                  <a:lumOff val="25000"/>
                </a:schemeClr>
              </a:solidFill>
            </a:endParaRPr>
          </a:p>
          <a:p>
            <a:pPr marL="285750" indent="-285750">
              <a:lnSpc>
                <a:spcPct val="100000"/>
              </a:lnSpc>
              <a:buFont typeface="Arial" panose="020B0604020202020204" pitchFamily="34" charset="0"/>
              <a:buChar char="•"/>
            </a:pPr>
            <a:r>
              <a:rPr lang="en-US" sz="1600" dirty="0">
                <a:solidFill>
                  <a:schemeClr val="tx1">
                    <a:lumMod val="75000"/>
                    <a:lumOff val="25000"/>
                  </a:schemeClr>
                </a:solidFill>
              </a:rPr>
              <a:t>Strengthening emotional positioning beyond landscape photography</a:t>
            </a:r>
          </a:p>
          <a:p>
            <a:pPr marL="285750" indent="-285750">
              <a:lnSpc>
                <a:spcPct val="100000"/>
              </a:lnSpc>
              <a:buFont typeface="Arial" panose="020B0604020202020204" pitchFamily="34" charset="0"/>
              <a:buChar char="•"/>
            </a:pPr>
            <a:r>
              <a:rPr lang="en-US" sz="1600" dirty="0">
                <a:solidFill>
                  <a:schemeClr val="tx1">
                    <a:lumMod val="75000"/>
                    <a:lumOff val="25000"/>
                  </a:schemeClr>
                </a:solidFill>
              </a:rPr>
              <a:t>Managing seasonality and pricing fluctuations</a:t>
            </a:r>
          </a:p>
          <a:p>
            <a:pPr marL="285750" indent="-285750">
              <a:lnSpc>
                <a:spcPct val="100000"/>
              </a:lnSpc>
              <a:buFont typeface="Arial" panose="020B0604020202020204" pitchFamily="34" charset="0"/>
              <a:buChar char="•"/>
            </a:pPr>
            <a:r>
              <a:rPr lang="en-US" sz="1600" dirty="0">
                <a:solidFill>
                  <a:schemeClr val="tx1">
                    <a:lumMod val="75000"/>
                    <a:lumOff val="25000"/>
                  </a:schemeClr>
                </a:solidFill>
              </a:rPr>
              <a:t>Integrating sustainability meaningfully rather than superficially</a:t>
            </a:r>
          </a:p>
          <a:p>
            <a:pPr>
              <a:lnSpc>
                <a:spcPct val="100000"/>
              </a:lnSpc>
            </a:pPr>
            <a:endParaRPr lang="en-US" sz="1400" dirty="0"/>
          </a:p>
          <a:p>
            <a:pPr>
              <a:lnSpc>
                <a:spcPct val="100000"/>
              </a:lnSpc>
            </a:pPr>
            <a:r>
              <a:rPr lang="en-US" sz="2000" b="1" dirty="0">
                <a:solidFill>
                  <a:srgbClr val="EC7C69"/>
                </a:solidFill>
              </a:rPr>
              <a:t>Key Discussion Themes</a:t>
            </a:r>
          </a:p>
          <a:p>
            <a:pPr marL="285750" indent="-285750">
              <a:lnSpc>
                <a:spcPct val="100000"/>
              </a:lnSpc>
              <a:buFont typeface="Arial" panose="020B0604020202020204" pitchFamily="34" charset="0"/>
              <a:buChar char="•"/>
            </a:pPr>
            <a:r>
              <a:rPr lang="en-US" sz="1600" dirty="0">
                <a:solidFill>
                  <a:schemeClr val="tx1">
                    <a:lumMod val="75000"/>
                    <a:lumOff val="25000"/>
                  </a:schemeClr>
                </a:solidFill>
              </a:rPr>
              <a:t>How do you differentiate when everyone has dramatic scenery?</a:t>
            </a:r>
          </a:p>
          <a:p>
            <a:pPr marL="285750" indent="-285750">
              <a:lnSpc>
                <a:spcPct val="100000"/>
              </a:lnSpc>
              <a:buFont typeface="Arial" panose="020B0604020202020204" pitchFamily="34" charset="0"/>
              <a:buChar char="•"/>
            </a:pPr>
            <a:r>
              <a:rPr lang="en-US" sz="1600" dirty="0">
                <a:solidFill>
                  <a:schemeClr val="tx1">
                    <a:lumMod val="75000"/>
                    <a:lumOff val="25000"/>
                  </a:schemeClr>
                </a:solidFill>
              </a:rPr>
              <a:t>How can small operators maintain authenticity while meeting high visitor expectations?</a:t>
            </a:r>
          </a:p>
          <a:p>
            <a:pPr marL="285750" indent="-285750">
              <a:lnSpc>
                <a:spcPct val="100000"/>
              </a:lnSpc>
              <a:buFont typeface="Arial" panose="020B0604020202020204" pitchFamily="34" charset="0"/>
              <a:buChar char="•"/>
            </a:pPr>
            <a:r>
              <a:rPr lang="en-US" sz="1600" dirty="0">
                <a:solidFill>
                  <a:schemeClr val="tx1">
                    <a:lumMod val="75000"/>
                    <a:lumOff val="25000"/>
                  </a:schemeClr>
                </a:solidFill>
              </a:rPr>
              <a:t>How can sustainable practice be embedded operationally — not just marketed?</a:t>
            </a:r>
          </a:p>
          <a:p>
            <a:pPr>
              <a:lnSpc>
                <a:spcPct val="100000"/>
              </a:lnSpc>
            </a:pPr>
            <a:endParaRPr lang="en-US" sz="1400" b="1" dirty="0"/>
          </a:p>
          <a:p>
            <a:pPr>
              <a:lnSpc>
                <a:spcPct val="100000"/>
              </a:lnSpc>
            </a:pPr>
            <a:r>
              <a:rPr lang="en-US" sz="2000" b="1" dirty="0">
                <a:solidFill>
                  <a:srgbClr val="EC7C69"/>
                </a:solidFill>
              </a:rPr>
              <a:t>Outcomes</a:t>
            </a:r>
          </a:p>
          <a:p>
            <a:pPr>
              <a:lnSpc>
                <a:spcPct val="100000"/>
              </a:lnSpc>
            </a:pPr>
            <a:r>
              <a:rPr lang="en-US" sz="1600" dirty="0">
                <a:solidFill>
                  <a:schemeClr val="tx1">
                    <a:lumMod val="75000"/>
                    <a:lumOff val="25000"/>
                  </a:schemeClr>
                </a:solidFill>
              </a:rPr>
              <a:t>Participants refined their experiential positioning, clarified niche audiences, and explored pricing models aligned to shoulder-season demand. The clinics encouraged deeper storytelling rooted in heritage, folklore, and personal host identity.</a:t>
            </a:r>
          </a:p>
          <a:p>
            <a:pPr>
              <a:lnSpc>
                <a:spcPct val="100000"/>
              </a:lnSpc>
            </a:pPr>
            <a:endParaRPr lang="en-US" sz="1400" dirty="0">
              <a:solidFill>
                <a:schemeClr val="tx1">
                  <a:lumMod val="75000"/>
                  <a:lumOff val="25000"/>
                </a:schemeClr>
              </a:solidFill>
            </a:endParaRPr>
          </a:p>
        </p:txBody>
      </p:sp>
      <p:sp>
        <p:nvSpPr>
          <p:cNvPr id="31" name="Text Placeholder 30">
            <a:extLst>
              <a:ext uri="{FF2B5EF4-FFF2-40B4-BE49-F238E27FC236}">
                <a16:creationId xmlns:a16="http://schemas.microsoft.com/office/drawing/2014/main" id="{FE536266-F5A2-FDF2-8CB7-7B5ABADF9E12}"/>
              </a:ext>
            </a:extLst>
          </p:cNvPr>
          <p:cNvSpPr>
            <a:spLocks noGrp="1"/>
          </p:cNvSpPr>
          <p:nvPr>
            <p:ph type="body" sz="quarter" idx="33"/>
          </p:nvPr>
        </p:nvSpPr>
        <p:spPr/>
        <p:txBody>
          <a:bodyPr/>
          <a:lstStyle/>
          <a:p>
            <a:r>
              <a:rPr lang="en-US" sz="2000" dirty="0"/>
              <a:t>Context </a:t>
            </a:r>
          </a:p>
          <a:p>
            <a:endParaRPr lang="en-US" sz="2000" dirty="0">
              <a:solidFill>
                <a:schemeClr val="tx1">
                  <a:lumMod val="75000"/>
                  <a:lumOff val="25000"/>
                </a:schemeClr>
              </a:solidFill>
            </a:endParaRPr>
          </a:p>
          <a:p>
            <a:r>
              <a:rPr lang="en-US" dirty="0">
                <a:solidFill>
                  <a:schemeClr val="tx1">
                    <a:lumMod val="75000"/>
                    <a:lumOff val="25000"/>
                  </a:schemeClr>
                </a:solidFill>
              </a:rPr>
              <a:t>Iceland operates within a highly nature-led tourism market, with strong international visitor flows but increasing pressure around sustainability, seasonality, and differentiation.</a:t>
            </a:r>
          </a:p>
          <a:p>
            <a:endParaRPr lang="en-US" dirty="0"/>
          </a:p>
        </p:txBody>
      </p:sp>
      <p:sp>
        <p:nvSpPr>
          <p:cNvPr id="28" name="Text Placeholder 27">
            <a:extLst>
              <a:ext uri="{FF2B5EF4-FFF2-40B4-BE49-F238E27FC236}">
                <a16:creationId xmlns:a16="http://schemas.microsoft.com/office/drawing/2014/main" id="{50AC38B4-8AE1-D700-2C51-3E91E65983E0}"/>
              </a:ext>
            </a:extLst>
          </p:cNvPr>
          <p:cNvSpPr>
            <a:spLocks noGrp="1"/>
          </p:cNvSpPr>
          <p:nvPr>
            <p:ph type="body" sz="quarter" idx="18"/>
          </p:nvPr>
        </p:nvSpPr>
        <p:spPr>
          <a:xfrm>
            <a:off x="528134" y="1876698"/>
            <a:ext cx="2212334" cy="1049221"/>
          </a:xfrm>
        </p:spPr>
        <p:txBody>
          <a:bodyPr/>
          <a:lstStyle/>
          <a:p>
            <a:r>
              <a:rPr lang="en-US" dirty="0"/>
              <a:t>Mentoring Clinics Insights</a:t>
            </a:r>
          </a:p>
        </p:txBody>
      </p:sp>
      <p:sp>
        <p:nvSpPr>
          <p:cNvPr id="29" name="Text Placeholder 28">
            <a:extLst>
              <a:ext uri="{FF2B5EF4-FFF2-40B4-BE49-F238E27FC236}">
                <a16:creationId xmlns:a16="http://schemas.microsoft.com/office/drawing/2014/main" id="{DDD2850D-D9DF-4725-4382-68DF776F75C5}"/>
              </a:ext>
            </a:extLst>
          </p:cNvPr>
          <p:cNvSpPr>
            <a:spLocks noGrp="1"/>
          </p:cNvSpPr>
          <p:nvPr>
            <p:ph type="body" sz="quarter" idx="19"/>
          </p:nvPr>
        </p:nvSpPr>
        <p:spPr>
          <a:xfrm>
            <a:off x="544933" y="941779"/>
            <a:ext cx="2212335" cy="385564"/>
          </a:xfrm>
        </p:spPr>
        <p:txBody>
          <a:bodyPr/>
          <a:lstStyle/>
          <a:p>
            <a:r>
              <a:rPr lang="en-US" dirty="0"/>
              <a:t>Iceland</a:t>
            </a:r>
          </a:p>
        </p:txBody>
      </p:sp>
      <p:pic>
        <p:nvPicPr>
          <p:cNvPr id="5" name="Picture Placeholder 4">
            <a:extLst>
              <a:ext uri="{FF2B5EF4-FFF2-40B4-BE49-F238E27FC236}">
                <a16:creationId xmlns:a16="http://schemas.microsoft.com/office/drawing/2014/main" id="{AE0E3182-79B6-321E-CE1C-6D475FB2181F}"/>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l="16143" r="16143"/>
          <a:stretch/>
        </p:blipFill>
        <p:spPr>
          <a:xfrm>
            <a:off x="3798377" y="8159262"/>
            <a:ext cx="2803275" cy="2748450"/>
          </a:xfrm>
        </p:spPr>
      </p:pic>
      <p:sp>
        <p:nvSpPr>
          <p:cNvPr id="16" name="Slide Number Placeholder 15">
            <a:extLst>
              <a:ext uri="{FF2B5EF4-FFF2-40B4-BE49-F238E27FC236}">
                <a16:creationId xmlns:a16="http://schemas.microsoft.com/office/drawing/2014/main" id="{0A35AB30-56C3-7046-F053-F2F9762B353C}"/>
              </a:ext>
            </a:extLst>
          </p:cNvPr>
          <p:cNvSpPr>
            <a:spLocks noGrp="1"/>
          </p:cNvSpPr>
          <p:nvPr>
            <p:ph type="sldNum" sz="quarter" idx="4"/>
          </p:nvPr>
        </p:nvSpPr>
        <p:spPr/>
        <p:txBody>
          <a:bodyPr/>
          <a:lstStyle/>
          <a:p>
            <a:fld id="{9C527BFA-2C0E-4CEC-B6A5-913A56FEF4B4}" type="slidenum">
              <a:rPr lang="fr-CA" smtClean="0"/>
              <a:pPr/>
              <a:t>6</a:t>
            </a:fld>
            <a:endParaRPr lang="fr-CA" dirty="0"/>
          </a:p>
        </p:txBody>
      </p:sp>
      <p:sp>
        <p:nvSpPr>
          <p:cNvPr id="2" name="Text Placeholder 1">
            <a:extLst>
              <a:ext uri="{FF2B5EF4-FFF2-40B4-BE49-F238E27FC236}">
                <a16:creationId xmlns:a16="http://schemas.microsoft.com/office/drawing/2014/main" id="{D09DEA9F-7608-E310-F081-280AF4C78CEC}"/>
              </a:ext>
            </a:extLst>
          </p:cNvPr>
          <p:cNvSpPr>
            <a:spLocks noGrp="1"/>
          </p:cNvSpPr>
          <p:nvPr>
            <p:ph type="body" sz="quarter" idx="65"/>
          </p:nvPr>
        </p:nvSpPr>
        <p:spPr/>
        <p:txBody>
          <a:bodyPr/>
          <a:lstStyle/>
          <a:p>
            <a:r>
              <a:rPr lang="en-GB"/>
              <a:t>Photo Credit: </a:t>
            </a:r>
            <a:r>
              <a:rPr lang="en-GB" dirty="0"/>
              <a:t>: </a:t>
            </a:r>
            <a:r>
              <a:rPr lang="it-IT" dirty="0"/>
              <a:t>A-Frame in Soča, Gorizia, Slovenia</a:t>
            </a:r>
            <a:endParaRPr lang="en-GB"/>
          </a:p>
        </p:txBody>
      </p:sp>
    </p:spTree>
    <p:extLst>
      <p:ext uri="{BB962C8B-B14F-4D97-AF65-F5344CB8AC3E}">
        <p14:creationId xmlns:p14="http://schemas.microsoft.com/office/powerpoint/2010/main" val="1543228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7635A3-4945-AC28-67E5-2CE5307469BA}"/>
              </a:ext>
            </a:extLst>
          </p:cNvPr>
          <p:cNvSpPr>
            <a:spLocks noGrp="1"/>
          </p:cNvSpPr>
          <p:nvPr>
            <p:ph type="body" sz="quarter" idx="32"/>
          </p:nvPr>
        </p:nvSpPr>
        <p:spPr>
          <a:xfrm>
            <a:off x="642948" y="1417603"/>
            <a:ext cx="6541269" cy="2142435"/>
          </a:xfrm>
        </p:spPr>
        <p:txBody>
          <a:bodyPr numCol="1"/>
          <a:lstStyle/>
          <a:p>
            <a:pPr>
              <a:lnSpc>
                <a:spcPct val="100000"/>
              </a:lnSpc>
            </a:pPr>
            <a:r>
              <a:rPr lang="en-GB" sz="2400" b="1" dirty="0">
                <a:solidFill>
                  <a:srgbClr val="EC7C69"/>
                </a:solidFill>
              </a:rPr>
              <a:t>Property Management Systems</a:t>
            </a:r>
          </a:p>
          <a:p>
            <a:pPr>
              <a:lnSpc>
                <a:spcPct val="100000"/>
              </a:lnSpc>
            </a:pPr>
            <a:endParaRPr lang="en-GB" sz="1600" dirty="0">
              <a:solidFill>
                <a:schemeClr val="tx1">
                  <a:lumMod val="75000"/>
                  <a:lumOff val="25000"/>
                </a:schemeClr>
              </a:solidFill>
            </a:endParaRPr>
          </a:p>
          <a:p>
            <a:pPr>
              <a:lnSpc>
                <a:spcPct val="100000"/>
              </a:lnSpc>
            </a:pPr>
            <a:r>
              <a:rPr lang="en-GB" sz="1600" dirty="0">
                <a:solidFill>
                  <a:schemeClr val="tx1">
                    <a:lumMod val="75000"/>
                    <a:lumOff val="25000"/>
                  </a:schemeClr>
                </a:solidFill>
              </a:rPr>
              <a:t>One of the key part of running a tourism business today is Property Management Systems (PMS).  Discussion from clinics </a:t>
            </a:r>
            <a:r>
              <a:rPr lang="en-US" sz="1600" dirty="0">
                <a:solidFill>
                  <a:schemeClr val="tx1">
                    <a:lumMod val="75000"/>
                    <a:lumOff val="25000"/>
                  </a:schemeClr>
                </a:solidFill>
              </a:rPr>
              <a:t>pointed to this being a very valuable aspect</a:t>
            </a:r>
            <a:r>
              <a:rPr lang="en-GB" sz="1600" dirty="0">
                <a:solidFill>
                  <a:schemeClr val="tx1">
                    <a:lumMod val="75000"/>
                    <a:lumOff val="25000"/>
                  </a:schemeClr>
                </a:solidFill>
              </a:rPr>
              <a:t> of running a tourism accommodation business. </a:t>
            </a:r>
          </a:p>
          <a:p>
            <a:pPr>
              <a:lnSpc>
                <a:spcPct val="100000"/>
              </a:lnSpc>
            </a:pPr>
            <a:endParaRPr lang="en-GB" sz="1600" dirty="0">
              <a:solidFill>
                <a:schemeClr val="tx1">
                  <a:lumMod val="75000"/>
                  <a:lumOff val="25000"/>
                </a:schemeClr>
              </a:solidFill>
            </a:endParaRPr>
          </a:p>
          <a:p>
            <a:pPr>
              <a:lnSpc>
                <a:spcPct val="100000"/>
              </a:lnSpc>
            </a:pPr>
            <a:r>
              <a:rPr lang="en-US" sz="1600" b="1" dirty="0">
                <a:solidFill>
                  <a:schemeClr val="tx1">
                    <a:lumMod val="75000"/>
                    <a:lumOff val="25000"/>
                  </a:schemeClr>
                </a:solidFill>
              </a:rPr>
              <a:t>“Automation is very important; having a good PMS system (Property Management System) is a great value for being able to respond to guests and find out about their preferences”</a:t>
            </a:r>
          </a:p>
          <a:p>
            <a:pPr>
              <a:lnSpc>
                <a:spcPct val="100000"/>
              </a:lnSpc>
            </a:pPr>
            <a:endParaRPr lang="en-GB" sz="1600" dirty="0">
              <a:solidFill>
                <a:schemeClr val="tx1">
                  <a:lumMod val="75000"/>
                  <a:lumOff val="25000"/>
                </a:schemeClr>
              </a:solidFill>
            </a:endParaRPr>
          </a:p>
          <a:p>
            <a:pPr>
              <a:lnSpc>
                <a:spcPct val="100000"/>
              </a:lnSpc>
            </a:pPr>
            <a:r>
              <a:rPr lang="en-GB" sz="1600" dirty="0">
                <a:solidFill>
                  <a:schemeClr val="tx1">
                    <a:lumMod val="75000"/>
                    <a:lumOff val="25000"/>
                  </a:schemeClr>
                </a:solidFill>
              </a:rPr>
              <a:t>Tourism businesses already using these systems explained they are using them more and more as they understand how to use them better to improve their tourism accommodation business.</a:t>
            </a:r>
          </a:p>
          <a:p>
            <a:pPr>
              <a:lnSpc>
                <a:spcPct val="100000"/>
              </a:lnSpc>
            </a:pPr>
            <a:endParaRPr lang="en-GB" sz="1600" dirty="0">
              <a:solidFill>
                <a:schemeClr val="tx1">
                  <a:lumMod val="75000"/>
                  <a:lumOff val="25000"/>
                </a:schemeClr>
              </a:solidFill>
            </a:endParaRPr>
          </a:p>
          <a:p>
            <a:pPr>
              <a:lnSpc>
                <a:spcPct val="100000"/>
              </a:lnSpc>
            </a:pPr>
            <a:r>
              <a:rPr lang="is-IS" sz="1600" dirty="0">
                <a:solidFill>
                  <a:schemeClr val="tx1">
                    <a:lumMod val="75000"/>
                    <a:lumOff val="25000"/>
                  </a:schemeClr>
                </a:solidFill>
              </a:rPr>
              <a:t>Participants already using PMS systems were happy to lead discussions to help participants understand them better and their importance. Those who had not used PMS extensively said after the clinic that they planned to </a:t>
            </a:r>
            <a:r>
              <a:rPr lang="en-IE" sz="1600" dirty="0">
                <a:solidFill>
                  <a:schemeClr val="tx1">
                    <a:lumMod val="75000"/>
                    <a:lumOff val="25000"/>
                  </a:schemeClr>
                </a:solidFill>
              </a:rPr>
              <a:t>use the knowledge, tips and tricks learned.</a:t>
            </a:r>
            <a:endParaRPr lang="sl-SI" sz="1600" dirty="0">
              <a:solidFill>
                <a:schemeClr val="tx1">
                  <a:lumMod val="75000"/>
                  <a:lumOff val="25000"/>
                </a:schemeClr>
              </a:solidFill>
            </a:endParaRPr>
          </a:p>
          <a:p>
            <a:pPr>
              <a:lnSpc>
                <a:spcPct val="100000"/>
              </a:lnSpc>
            </a:pPr>
            <a:endParaRPr lang="en-US" sz="1600" dirty="0">
              <a:solidFill>
                <a:schemeClr val="tx1">
                  <a:lumMod val="75000"/>
                  <a:lumOff val="25000"/>
                </a:schemeClr>
              </a:solidFill>
            </a:endParaRPr>
          </a:p>
        </p:txBody>
      </p:sp>
      <p:sp>
        <p:nvSpPr>
          <p:cNvPr id="5" name="Text Placeholder 4">
            <a:extLst>
              <a:ext uri="{FF2B5EF4-FFF2-40B4-BE49-F238E27FC236}">
                <a16:creationId xmlns:a16="http://schemas.microsoft.com/office/drawing/2014/main" id="{298AE8EE-BB93-E67A-F6D0-5989042F1C0C}"/>
              </a:ext>
            </a:extLst>
          </p:cNvPr>
          <p:cNvSpPr>
            <a:spLocks noGrp="1"/>
          </p:cNvSpPr>
          <p:nvPr>
            <p:ph type="body" sz="quarter" idx="38"/>
          </p:nvPr>
        </p:nvSpPr>
        <p:spPr>
          <a:xfrm>
            <a:off x="642948" y="535527"/>
            <a:ext cx="6506617" cy="381311"/>
          </a:xfrm>
        </p:spPr>
        <p:txBody>
          <a:bodyPr/>
          <a:lstStyle/>
          <a:p>
            <a:r>
              <a:rPr lang="en-US" dirty="0"/>
              <a:t>Iceland - Key Takeaway</a:t>
            </a:r>
          </a:p>
        </p:txBody>
      </p:sp>
      <p:sp>
        <p:nvSpPr>
          <p:cNvPr id="6" name="Slide Number Placeholder 5">
            <a:extLst>
              <a:ext uri="{FF2B5EF4-FFF2-40B4-BE49-F238E27FC236}">
                <a16:creationId xmlns:a16="http://schemas.microsoft.com/office/drawing/2014/main" id="{0480A600-F8B9-F3FF-FDB5-A7DA6FAD4012}"/>
              </a:ext>
            </a:extLst>
          </p:cNvPr>
          <p:cNvSpPr>
            <a:spLocks noGrp="1"/>
          </p:cNvSpPr>
          <p:nvPr>
            <p:ph type="sldNum" sz="quarter" idx="4"/>
          </p:nvPr>
        </p:nvSpPr>
        <p:spPr/>
        <p:txBody>
          <a:bodyPr/>
          <a:lstStyle/>
          <a:p>
            <a:fld id="{9C527BFA-2C0E-4CEC-B6A5-913A56FEF4B4}" type="slidenum">
              <a:rPr lang="fr-CA" smtClean="0"/>
              <a:pPr/>
              <a:t>7</a:t>
            </a:fld>
            <a:endParaRPr lang="fr-CA" dirty="0"/>
          </a:p>
        </p:txBody>
      </p:sp>
      <p:sp>
        <p:nvSpPr>
          <p:cNvPr id="2" name="Text Placeholder 1">
            <a:extLst>
              <a:ext uri="{FF2B5EF4-FFF2-40B4-BE49-F238E27FC236}">
                <a16:creationId xmlns:a16="http://schemas.microsoft.com/office/drawing/2014/main" id="{92A7D468-9562-6F98-9DCC-DCAB65791B45}"/>
              </a:ext>
            </a:extLst>
          </p:cNvPr>
          <p:cNvSpPr>
            <a:spLocks noGrp="1"/>
          </p:cNvSpPr>
          <p:nvPr>
            <p:ph type="body" sz="quarter" idx="65"/>
          </p:nvPr>
        </p:nvSpPr>
        <p:spPr/>
        <p:txBody>
          <a:bodyPr/>
          <a:lstStyle/>
          <a:p>
            <a:r>
              <a:rPr lang="en-GB"/>
              <a:t>Photo Credit: The Hidden Haven, Cork, Ireland</a:t>
            </a:r>
          </a:p>
        </p:txBody>
      </p:sp>
      <p:cxnSp>
        <p:nvCxnSpPr>
          <p:cNvPr id="9" name="Straight Connector 8">
            <a:extLst>
              <a:ext uri="{FF2B5EF4-FFF2-40B4-BE49-F238E27FC236}">
                <a16:creationId xmlns:a16="http://schemas.microsoft.com/office/drawing/2014/main" id="{688DE6DC-19F5-6D65-BB02-E0D489A05DAC}"/>
              </a:ext>
            </a:extLst>
          </p:cNvPr>
          <p:cNvCxnSpPr/>
          <p:nvPr/>
        </p:nvCxnSpPr>
        <p:spPr>
          <a:xfrm>
            <a:off x="0" y="1167220"/>
            <a:ext cx="2466109"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38144FE6-11B3-E352-345A-01289820F089}"/>
              </a:ext>
            </a:extLst>
          </p:cNvPr>
          <p:cNvGrpSpPr/>
          <p:nvPr/>
        </p:nvGrpSpPr>
        <p:grpSpPr>
          <a:xfrm flipH="1">
            <a:off x="457638" y="7593890"/>
            <a:ext cx="1073276" cy="2965650"/>
            <a:chOff x="1127677" y="228112"/>
            <a:chExt cx="3378745" cy="9336067"/>
          </a:xfrm>
          <a:solidFill>
            <a:srgbClr val="9AD1FF"/>
          </a:solidFill>
        </p:grpSpPr>
        <p:sp>
          <p:nvSpPr>
            <p:cNvPr id="10" name="Freeform 9">
              <a:extLst>
                <a:ext uri="{FF2B5EF4-FFF2-40B4-BE49-F238E27FC236}">
                  <a16:creationId xmlns:a16="http://schemas.microsoft.com/office/drawing/2014/main" id="{E3D8ABC6-A605-7AB6-AAC8-439FA402745A}"/>
                </a:ext>
              </a:extLst>
            </p:cNvPr>
            <p:cNvSpPr/>
            <p:nvPr/>
          </p:nvSpPr>
          <p:spPr>
            <a:xfrm>
              <a:off x="1143192" y="8497973"/>
              <a:ext cx="1510779" cy="786198"/>
            </a:xfrm>
            <a:custGeom>
              <a:avLst/>
              <a:gdLst>
                <a:gd name="connsiteX0" fmla="*/ 1320776 w 1510779"/>
                <a:gd name="connsiteY0" fmla="*/ 379201 h 786198"/>
                <a:gd name="connsiteX1" fmla="*/ 1315448 w 1510779"/>
                <a:gd name="connsiteY1" fmla="*/ 159359 h 786198"/>
                <a:gd name="connsiteX2" fmla="*/ 1500257 w 1510779"/>
                <a:gd name="connsiteY2" fmla="*/ 139711 h 786198"/>
                <a:gd name="connsiteX3" fmla="*/ 1499587 w 1510779"/>
                <a:gd name="connsiteY3" fmla="*/ 0 h 786198"/>
                <a:gd name="connsiteX4" fmla="*/ 894089 w 1510779"/>
                <a:gd name="connsiteY4" fmla="*/ 17502 h 786198"/>
                <a:gd name="connsiteX5" fmla="*/ 902567 w 1510779"/>
                <a:gd name="connsiteY5" fmla="*/ 279523 h 786198"/>
                <a:gd name="connsiteX6" fmla="*/ 852302 w 1510779"/>
                <a:gd name="connsiteY6" fmla="*/ 286228 h 786198"/>
                <a:gd name="connsiteX7" fmla="*/ 847141 w 1510779"/>
                <a:gd name="connsiteY7" fmla="*/ 273924 h 786198"/>
                <a:gd name="connsiteX8" fmla="*/ 834508 w 1510779"/>
                <a:gd name="connsiteY8" fmla="*/ 13679 h 786198"/>
                <a:gd name="connsiteX9" fmla="*/ 464520 w 1510779"/>
                <a:gd name="connsiteY9" fmla="*/ 28934 h 786198"/>
                <a:gd name="connsiteX10" fmla="*/ 469681 w 1510779"/>
                <a:gd name="connsiteY10" fmla="*/ 41239 h 786198"/>
                <a:gd name="connsiteX11" fmla="*/ 479131 w 1510779"/>
                <a:gd name="connsiteY11" fmla="*/ 259406 h 786198"/>
                <a:gd name="connsiteX12" fmla="*/ 576679 w 1510779"/>
                <a:gd name="connsiteY12" fmla="*/ 261887 h 786198"/>
                <a:gd name="connsiteX13" fmla="*/ 578958 w 1510779"/>
                <a:gd name="connsiteY13" fmla="*/ 497522 h 786198"/>
                <a:gd name="connsiteX14" fmla="*/ 303335 w 1510779"/>
                <a:gd name="connsiteY14" fmla="*/ 473147 h 786198"/>
                <a:gd name="connsiteX15" fmla="*/ 291640 w 1510779"/>
                <a:gd name="connsiteY15" fmla="*/ 19412 h 786198"/>
                <a:gd name="connsiteX16" fmla="*/ 279342 w 1510779"/>
                <a:gd name="connsiteY16" fmla="*/ 24575 h 786198"/>
                <a:gd name="connsiteX17" fmla="*/ 0 w 1510779"/>
                <a:gd name="connsiteY17" fmla="*/ 25951 h 786198"/>
                <a:gd name="connsiteX18" fmla="*/ 13136 w 1510779"/>
                <a:gd name="connsiteY18" fmla="*/ 218401 h 786198"/>
                <a:gd name="connsiteX19" fmla="*/ 110718 w 1510779"/>
                <a:gd name="connsiteY19" fmla="*/ 220882 h 786198"/>
                <a:gd name="connsiteX20" fmla="*/ 107133 w 1510779"/>
                <a:gd name="connsiteY20" fmla="*/ 304467 h 786198"/>
                <a:gd name="connsiteX21" fmla="*/ 3485 w 1510779"/>
                <a:gd name="connsiteY21" fmla="*/ 333469 h 786198"/>
                <a:gd name="connsiteX22" fmla="*/ 18598 w 1510779"/>
                <a:gd name="connsiteY22" fmla="*/ 496114 h 786198"/>
                <a:gd name="connsiteX23" fmla="*/ 23759 w 1510779"/>
                <a:gd name="connsiteY23" fmla="*/ 508418 h 786198"/>
                <a:gd name="connsiteX24" fmla="*/ 114438 w 1510779"/>
                <a:gd name="connsiteY24" fmla="*/ 494538 h 786198"/>
                <a:gd name="connsiteX25" fmla="*/ 113667 w 1510779"/>
                <a:gd name="connsiteY25" fmla="*/ 596261 h 786198"/>
                <a:gd name="connsiteX26" fmla="*/ 16085 w 1510779"/>
                <a:gd name="connsiteY26" fmla="*/ 593713 h 786198"/>
                <a:gd name="connsiteX27" fmla="*/ 29221 w 1510779"/>
                <a:gd name="connsiteY27" fmla="*/ 786198 h 786198"/>
                <a:gd name="connsiteX28" fmla="*/ 870330 w 1510779"/>
                <a:gd name="connsiteY28" fmla="*/ 766349 h 786198"/>
                <a:gd name="connsiteX29" fmla="*/ 865170 w 1510779"/>
                <a:gd name="connsiteY29" fmla="*/ 754044 h 786198"/>
                <a:gd name="connsiteX30" fmla="*/ 857730 w 1510779"/>
                <a:gd name="connsiteY30" fmla="*/ 506105 h 786198"/>
                <a:gd name="connsiteX31" fmla="*/ 1030610 w 1510779"/>
                <a:gd name="connsiteY31" fmla="*/ 515626 h 786198"/>
                <a:gd name="connsiteX32" fmla="*/ 1038049 w 1510779"/>
                <a:gd name="connsiteY32" fmla="*/ 763533 h 786198"/>
                <a:gd name="connsiteX33" fmla="*/ 1510780 w 1510779"/>
                <a:gd name="connsiteY33" fmla="*/ 763130 h 786198"/>
                <a:gd name="connsiteX34" fmla="*/ 1507831 w 1510779"/>
                <a:gd name="connsiteY34" fmla="*/ 387617 h 786198"/>
                <a:gd name="connsiteX35" fmla="*/ 1320776 w 1510779"/>
                <a:gd name="connsiteY35" fmla="*/ 379201 h 78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0779" h="786198">
                  <a:moveTo>
                    <a:pt x="1320776" y="379201"/>
                  </a:moveTo>
                  <a:cubicBezTo>
                    <a:pt x="1327478" y="257227"/>
                    <a:pt x="1325702" y="183946"/>
                    <a:pt x="1315448" y="159359"/>
                  </a:cubicBezTo>
                  <a:cubicBezTo>
                    <a:pt x="1381240" y="170378"/>
                    <a:pt x="1442843" y="163829"/>
                    <a:pt x="1500257" y="139711"/>
                  </a:cubicBezTo>
                  <a:lnTo>
                    <a:pt x="1499587" y="0"/>
                  </a:lnTo>
                  <a:cubicBezTo>
                    <a:pt x="1112386" y="4761"/>
                    <a:pt x="910554" y="10595"/>
                    <a:pt x="894089" y="17502"/>
                  </a:cubicBezTo>
                  <a:cubicBezTo>
                    <a:pt x="895161" y="181252"/>
                    <a:pt x="897987" y="268592"/>
                    <a:pt x="902567" y="279523"/>
                  </a:cubicBezTo>
                  <a:cubicBezTo>
                    <a:pt x="885515" y="277069"/>
                    <a:pt x="868116" y="279391"/>
                    <a:pt x="852302" y="286228"/>
                  </a:cubicBezTo>
                  <a:lnTo>
                    <a:pt x="847141" y="273924"/>
                  </a:lnTo>
                  <a:cubicBezTo>
                    <a:pt x="839099" y="254746"/>
                    <a:pt x="834888" y="167998"/>
                    <a:pt x="834508" y="13679"/>
                  </a:cubicBezTo>
                  <a:cubicBezTo>
                    <a:pt x="612468" y="13545"/>
                    <a:pt x="489139" y="18630"/>
                    <a:pt x="464520" y="28934"/>
                  </a:cubicBezTo>
                  <a:lnTo>
                    <a:pt x="469681" y="41239"/>
                  </a:lnTo>
                  <a:cubicBezTo>
                    <a:pt x="465659" y="161940"/>
                    <a:pt x="468809" y="234662"/>
                    <a:pt x="479131" y="259406"/>
                  </a:cubicBezTo>
                  <a:cubicBezTo>
                    <a:pt x="538444" y="247313"/>
                    <a:pt x="570960" y="248141"/>
                    <a:pt x="576679" y="261887"/>
                  </a:cubicBezTo>
                  <a:lnTo>
                    <a:pt x="578958" y="497522"/>
                  </a:lnTo>
                  <a:cubicBezTo>
                    <a:pt x="405553" y="505882"/>
                    <a:pt x="313679" y="497757"/>
                    <a:pt x="303335" y="473147"/>
                  </a:cubicBezTo>
                  <a:cubicBezTo>
                    <a:pt x="302464" y="187041"/>
                    <a:pt x="298566" y="35796"/>
                    <a:pt x="291640" y="19412"/>
                  </a:cubicBezTo>
                  <a:lnTo>
                    <a:pt x="279342" y="24575"/>
                  </a:lnTo>
                  <a:lnTo>
                    <a:pt x="0" y="25951"/>
                  </a:lnTo>
                  <a:cubicBezTo>
                    <a:pt x="760" y="135073"/>
                    <a:pt x="5138" y="199223"/>
                    <a:pt x="13136" y="218401"/>
                  </a:cubicBezTo>
                  <a:cubicBezTo>
                    <a:pt x="73656" y="209147"/>
                    <a:pt x="106183" y="209974"/>
                    <a:pt x="110718" y="220882"/>
                  </a:cubicBezTo>
                  <a:cubicBezTo>
                    <a:pt x="113768" y="274292"/>
                    <a:pt x="112662" y="302154"/>
                    <a:pt x="107133" y="304467"/>
                  </a:cubicBezTo>
                  <a:cubicBezTo>
                    <a:pt x="79073" y="306590"/>
                    <a:pt x="44524" y="316258"/>
                    <a:pt x="3485" y="333469"/>
                  </a:cubicBezTo>
                  <a:cubicBezTo>
                    <a:pt x="6680" y="425425"/>
                    <a:pt x="11717" y="479640"/>
                    <a:pt x="18598" y="496114"/>
                  </a:cubicBezTo>
                  <a:lnTo>
                    <a:pt x="23759" y="508418"/>
                  </a:lnTo>
                  <a:lnTo>
                    <a:pt x="114438" y="494538"/>
                  </a:lnTo>
                  <a:lnTo>
                    <a:pt x="113667" y="596261"/>
                  </a:lnTo>
                  <a:lnTo>
                    <a:pt x="16085" y="593713"/>
                  </a:lnTo>
                  <a:cubicBezTo>
                    <a:pt x="12265" y="691905"/>
                    <a:pt x="16643" y="756067"/>
                    <a:pt x="29221" y="786198"/>
                  </a:cubicBezTo>
                  <a:cubicBezTo>
                    <a:pt x="385637" y="784589"/>
                    <a:pt x="666007" y="777972"/>
                    <a:pt x="870330" y="766349"/>
                  </a:cubicBezTo>
                  <a:lnTo>
                    <a:pt x="865170" y="754044"/>
                  </a:lnTo>
                  <a:cubicBezTo>
                    <a:pt x="863695" y="596910"/>
                    <a:pt x="861215" y="514264"/>
                    <a:pt x="857730" y="506105"/>
                  </a:cubicBezTo>
                  <a:cubicBezTo>
                    <a:pt x="968404" y="501434"/>
                    <a:pt x="1026030" y="504607"/>
                    <a:pt x="1030610" y="515626"/>
                  </a:cubicBezTo>
                  <a:cubicBezTo>
                    <a:pt x="1028689" y="664446"/>
                    <a:pt x="1031169" y="747082"/>
                    <a:pt x="1038049" y="763533"/>
                  </a:cubicBezTo>
                  <a:lnTo>
                    <a:pt x="1510780" y="763130"/>
                  </a:lnTo>
                  <a:lnTo>
                    <a:pt x="1507831" y="387617"/>
                  </a:lnTo>
                  <a:cubicBezTo>
                    <a:pt x="1390031" y="398346"/>
                    <a:pt x="1327679" y="395540"/>
                    <a:pt x="1320776" y="379201"/>
                  </a:cubicBezTo>
                  <a:close/>
                </a:path>
              </a:pathLst>
            </a:custGeom>
            <a:grpFill/>
            <a:ln w="3349"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AB55E459-482F-C3E1-1774-203075CBDDEA}"/>
                </a:ext>
              </a:extLst>
            </p:cNvPr>
            <p:cNvSpPr/>
            <p:nvPr/>
          </p:nvSpPr>
          <p:spPr>
            <a:xfrm>
              <a:off x="1127677" y="7652296"/>
              <a:ext cx="1521100" cy="798468"/>
            </a:xfrm>
            <a:custGeom>
              <a:avLst/>
              <a:gdLst>
                <a:gd name="connsiteX0" fmla="*/ 12198 w 1521100"/>
                <a:gd name="connsiteY0" fmla="*/ 621844 h 798468"/>
                <a:gd name="connsiteX1" fmla="*/ 23189 w 1521100"/>
                <a:gd name="connsiteY1" fmla="*/ 786131 h 798468"/>
                <a:gd name="connsiteX2" fmla="*/ 28350 w 1521100"/>
                <a:gd name="connsiteY2" fmla="*/ 798469 h 798468"/>
                <a:gd name="connsiteX3" fmla="*/ 318281 w 1521100"/>
                <a:gd name="connsiteY3" fmla="*/ 787841 h 798468"/>
                <a:gd name="connsiteX4" fmla="*/ 313087 w 1521100"/>
                <a:gd name="connsiteY4" fmla="*/ 775502 h 798468"/>
                <a:gd name="connsiteX5" fmla="*/ 308530 w 1521100"/>
                <a:gd name="connsiteY5" fmla="*/ 304366 h 798468"/>
                <a:gd name="connsiteX6" fmla="*/ 568637 w 1521100"/>
                <a:gd name="connsiteY6" fmla="*/ 291727 h 798468"/>
                <a:gd name="connsiteX7" fmla="*/ 581237 w 1521100"/>
                <a:gd name="connsiteY7" fmla="*/ 551971 h 798468"/>
                <a:gd name="connsiteX8" fmla="*/ 476550 w 1521100"/>
                <a:gd name="connsiteY8" fmla="*/ 566958 h 798468"/>
                <a:gd name="connsiteX9" fmla="*/ 487676 w 1521100"/>
                <a:gd name="connsiteY9" fmla="*/ 789215 h 798468"/>
                <a:gd name="connsiteX10" fmla="*/ 855954 w 1521100"/>
                <a:gd name="connsiteY10" fmla="*/ 769836 h 798468"/>
                <a:gd name="connsiteX11" fmla="*/ 852603 w 1521100"/>
                <a:gd name="connsiteY11" fmla="*/ 761622 h 798468"/>
                <a:gd name="connsiteX12" fmla="*/ 840003 w 1521100"/>
                <a:gd name="connsiteY12" fmla="*/ 501377 h 798468"/>
                <a:gd name="connsiteX13" fmla="*/ 903003 w 1521100"/>
                <a:gd name="connsiteY13" fmla="*/ 513548 h 798468"/>
                <a:gd name="connsiteX14" fmla="*/ 911514 w 1521100"/>
                <a:gd name="connsiteY14" fmla="*/ 775536 h 798468"/>
                <a:gd name="connsiteX15" fmla="*/ 916675 w 1521100"/>
                <a:gd name="connsiteY15" fmla="*/ 787841 h 798468"/>
                <a:gd name="connsiteX16" fmla="*/ 1521101 w 1521100"/>
                <a:gd name="connsiteY16" fmla="*/ 756257 h 798468"/>
                <a:gd name="connsiteX17" fmla="*/ 1517750 w 1521100"/>
                <a:gd name="connsiteY17" fmla="*/ 748043 h 798468"/>
                <a:gd name="connsiteX18" fmla="*/ 1495499 w 1521100"/>
                <a:gd name="connsiteY18" fmla="*/ 602900 h 798468"/>
                <a:gd name="connsiteX19" fmla="*/ 1330159 w 1521100"/>
                <a:gd name="connsiteY19" fmla="*/ 599849 h 798468"/>
                <a:gd name="connsiteX20" fmla="*/ 1327880 w 1521100"/>
                <a:gd name="connsiteY20" fmla="*/ 364248 h 798468"/>
                <a:gd name="connsiteX21" fmla="*/ 1505485 w 1521100"/>
                <a:gd name="connsiteY21" fmla="*/ 362102 h 798468"/>
                <a:gd name="connsiteX22" fmla="*/ 1493656 w 1521100"/>
                <a:gd name="connsiteY22" fmla="*/ 0 h 798468"/>
                <a:gd name="connsiteX23" fmla="*/ 1027862 w 1521100"/>
                <a:gd name="connsiteY23" fmla="*/ 16764 h 798468"/>
                <a:gd name="connsiteX24" fmla="*/ 1015598 w 1521100"/>
                <a:gd name="connsiteY24" fmla="*/ 22262 h 798468"/>
                <a:gd name="connsiteX25" fmla="*/ 1010705 w 1521100"/>
                <a:gd name="connsiteY25" fmla="*/ 275365 h 798468"/>
                <a:gd name="connsiteX26" fmla="*/ 853575 w 1521100"/>
                <a:gd name="connsiteY26" fmla="*/ 268894 h 798468"/>
                <a:gd name="connsiteX27" fmla="*/ 840975 w 1521100"/>
                <a:gd name="connsiteY27" fmla="*/ 8650 h 798468"/>
                <a:gd name="connsiteX28" fmla="*/ 828677 w 1521100"/>
                <a:gd name="connsiteY28" fmla="*/ 13813 h 798468"/>
                <a:gd name="connsiteX29" fmla="*/ 0 w 1521100"/>
                <a:gd name="connsiteY29" fmla="*/ 28465 h 798468"/>
                <a:gd name="connsiteX30" fmla="*/ 7305 w 1521100"/>
                <a:gd name="connsiteY30" fmla="*/ 218535 h 798468"/>
                <a:gd name="connsiteX31" fmla="*/ 108976 w 1521100"/>
                <a:gd name="connsiteY31" fmla="*/ 219306 h 798468"/>
                <a:gd name="connsiteX32" fmla="*/ 106462 w 1521100"/>
                <a:gd name="connsiteY32" fmla="*/ 316906 h 798468"/>
                <a:gd name="connsiteX33" fmla="*/ 10623 w 1521100"/>
                <a:gd name="connsiteY33" fmla="*/ 318516 h 798468"/>
                <a:gd name="connsiteX34" fmla="*/ 17895 w 1521100"/>
                <a:gd name="connsiteY34" fmla="*/ 508586 h 798468"/>
                <a:gd name="connsiteX35" fmla="*/ 102106 w 1521100"/>
                <a:gd name="connsiteY35" fmla="*/ 502215 h 798468"/>
                <a:gd name="connsiteX36" fmla="*/ 107267 w 1521100"/>
                <a:gd name="connsiteY36" fmla="*/ 514521 h 798468"/>
                <a:gd name="connsiteX37" fmla="*/ 117085 w 1521100"/>
                <a:gd name="connsiteY37" fmla="*/ 606990 h 798468"/>
                <a:gd name="connsiteX38" fmla="*/ 12198 w 1521100"/>
                <a:gd name="connsiteY38" fmla="*/ 621844 h 79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21100" h="798468">
                  <a:moveTo>
                    <a:pt x="12198" y="621844"/>
                  </a:moveTo>
                  <a:cubicBezTo>
                    <a:pt x="12667" y="715052"/>
                    <a:pt x="16331" y="769814"/>
                    <a:pt x="23189" y="786131"/>
                  </a:cubicBezTo>
                  <a:lnTo>
                    <a:pt x="28350" y="798469"/>
                  </a:lnTo>
                  <a:lnTo>
                    <a:pt x="318281" y="787841"/>
                  </a:lnTo>
                  <a:lnTo>
                    <a:pt x="313087" y="775502"/>
                  </a:lnTo>
                  <a:cubicBezTo>
                    <a:pt x="302431" y="496862"/>
                    <a:pt x="300912" y="339817"/>
                    <a:pt x="308530" y="304366"/>
                  </a:cubicBezTo>
                  <a:lnTo>
                    <a:pt x="568637" y="291727"/>
                  </a:lnTo>
                  <a:cubicBezTo>
                    <a:pt x="573641" y="457132"/>
                    <a:pt x="577841" y="543880"/>
                    <a:pt x="581237" y="551971"/>
                  </a:cubicBezTo>
                  <a:cubicBezTo>
                    <a:pt x="573038" y="555436"/>
                    <a:pt x="538142" y="560432"/>
                    <a:pt x="476550" y="566958"/>
                  </a:cubicBezTo>
                  <a:cubicBezTo>
                    <a:pt x="477109" y="698835"/>
                    <a:pt x="480817" y="772920"/>
                    <a:pt x="487676" y="789215"/>
                  </a:cubicBezTo>
                  <a:cubicBezTo>
                    <a:pt x="708576" y="786667"/>
                    <a:pt x="831335" y="780207"/>
                    <a:pt x="855954" y="769836"/>
                  </a:cubicBezTo>
                  <a:lnTo>
                    <a:pt x="852603" y="761622"/>
                  </a:lnTo>
                  <a:lnTo>
                    <a:pt x="840003" y="501377"/>
                  </a:lnTo>
                  <a:cubicBezTo>
                    <a:pt x="877446" y="498561"/>
                    <a:pt x="898445" y="502618"/>
                    <a:pt x="903003" y="513548"/>
                  </a:cubicBezTo>
                  <a:cubicBezTo>
                    <a:pt x="900769" y="669051"/>
                    <a:pt x="903606" y="756381"/>
                    <a:pt x="911514" y="775536"/>
                  </a:cubicBezTo>
                  <a:lnTo>
                    <a:pt x="916675" y="787841"/>
                  </a:lnTo>
                  <a:lnTo>
                    <a:pt x="1521101" y="756257"/>
                  </a:lnTo>
                  <a:lnTo>
                    <a:pt x="1517750" y="748043"/>
                  </a:lnTo>
                  <a:cubicBezTo>
                    <a:pt x="1515516" y="681367"/>
                    <a:pt x="1508099" y="632986"/>
                    <a:pt x="1495499" y="602900"/>
                  </a:cubicBezTo>
                  <a:lnTo>
                    <a:pt x="1330159" y="599849"/>
                  </a:lnTo>
                  <a:lnTo>
                    <a:pt x="1327880" y="364248"/>
                  </a:lnTo>
                  <a:cubicBezTo>
                    <a:pt x="1429930" y="369724"/>
                    <a:pt x="1489132" y="369009"/>
                    <a:pt x="1505485" y="362102"/>
                  </a:cubicBezTo>
                  <a:cubicBezTo>
                    <a:pt x="1503251" y="157112"/>
                    <a:pt x="1499308" y="36411"/>
                    <a:pt x="1493656" y="0"/>
                  </a:cubicBezTo>
                  <a:cubicBezTo>
                    <a:pt x="1199569" y="4470"/>
                    <a:pt x="1044305" y="10058"/>
                    <a:pt x="1027862" y="16764"/>
                  </a:cubicBezTo>
                  <a:lnTo>
                    <a:pt x="1015598" y="22262"/>
                  </a:lnTo>
                  <a:cubicBezTo>
                    <a:pt x="1031548" y="182973"/>
                    <a:pt x="1029918" y="267341"/>
                    <a:pt x="1010705" y="275365"/>
                  </a:cubicBezTo>
                  <a:cubicBezTo>
                    <a:pt x="908298" y="276527"/>
                    <a:pt x="855921" y="274371"/>
                    <a:pt x="853575" y="268894"/>
                  </a:cubicBezTo>
                  <a:cubicBezTo>
                    <a:pt x="857864" y="125529"/>
                    <a:pt x="853664" y="38781"/>
                    <a:pt x="840975" y="8650"/>
                  </a:cubicBezTo>
                  <a:lnTo>
                    <a:pt x="828677" y="13813"/>
                  </a:lnTo>
                  <a:lnTo>
                    <a:pt x="0" y="28465"/>
                  </a:lnTo>
                  <a:lnTo>
                    <a:pt x="7305" y="218535"/>
                  </a:lnTo>
                  <a:lnTo>
                    <a:pt x="108976" y="219306"/>
                  </a:lnTo>
                  <a:lnTo>
                    <a:pt x="106462" y="316906"/>
                  </a:lnTo>
                  <a:lnTo>
                    <a:pt x="10623" y="318516"/>
                  </a:lnTo>
                  <a:cubicBezTo>
                    <a:pt x="7428" y="426051"/>
                    <a:pt x="9852" y="489408"/>
                    <a:pt x="17895" y="508586"/>
                  </a:cubicBezTo>
                  <a:cubicBezTo>
                    <a:pt x="57638" y="511223"/>
                    <a:pt x="85708" y="509100"/>
                    <a:pt x="102106" y="502215"/>
                  </a:cubicBezTo>
                  <a:lnTo>
                    <a:pt x="107267" y="514521"/>
                  </a:lnTo>
                  <a:lnTo>
                    <a:pt x="117085" y="606990"/>
                  </a:lnTo>
                  <a:cubicBezTo>
                    <a:pt x="82771" y="601961"/>
                    <a:pt x="47808" y="606912"/>
                    <a:pt x="12198" y="621844"/>
                  </a:cubicBezTo>
                  <a:close/>
                </a:path>
              </a:pathLst>
            </a:custGeom>
            <a:grpFill/>
            <a:ln w="3349" cap="flat">
              <a:noFill/>
              <a:prstDash val="solid"/>
              <a:miter/>
            </a:ln>
          </p:spPr>
          <p:txBody>
            <a:bodyPr rtlCol="0" anchor="ctr"/>
            <a:lstStyle/>
            <a:p>
              <a:endParaRPr lang="en-GB"/>
            </a:p>
          </p:txBody>
        </p:sp>
        <p:sp>
          <p:nvSpPr>
            <p:cNvPr id="12" name="Freeform 11">
              <a:extLst>
                <a:ext uri="{FF2B5EF4-FFF2-40B4-BE49-F238E27FC236}">
                  <a16:creationId xmlns:a16="http://schemas.microsoft.com/office/drawing/2014/main" id="{81257BD5-5634-4E43-EED1-82DD0E131BB9}"/>
                </a:ext>
              </a:extLst>
            </p:cNvPr>
            <p:cNvSpPr/>
            <p:nvPr/>
          </p:nvSpPr>
          <p:spPr>
            <a:xfrm>
              <a:off x="1210971" y="228112"/>
              <a:ext cx="3295451" cy="2203886"/>
            </a:xfrm>
            <a:custGeom>
              <a:avLst/>
              <a:gdLst>
                <a:gd name="connsiteX0" fmla="*/ 3225918 w 3295451"/>
                <a:gd name="connsiteY0" fmla="*/ 728609 h 2203886"/>
                <a:gd name="connsiteX1" fmla="*/ 1830380 w 3295451"/>
                <a:gd name="connsiteY1" fmla="*/ 1051 h 2203886"/>
                <a:gd name="connsiteX2" fmla="*/ 715894 w 3295451"/>
                <a:gd name="connsiteY2" fmla="*/ 174223 h 2203886"/>
                <a:gd name="connsiteX3" fmla="*/ 113 w 3295451"/>
                <a:gd name="connsiteY3" fmla="*/ 1160282 h 2203886"/>
                <a:gd name="connsiteX4" fmla="*/ 64453 w 3295451"/>
                <a:gd name="connsiteY4" fmla="*/ 1451976 h 2203886"/>
                <a:gd name="connsiteX5" fmla="*/ 1735647 w 3295451"/>
                <a:gd name="connsiteY5" fmla="*/ 2203808 h 2203886"/>
                <a:gd name="connsiteX6" fmla="*/ 2472874 w 3295451"/>
                <a:gd name="connsiteY6" fmla="*/ 2063359 h 2203886"/>
                <a:gd name="connsiteX7" fmla="*/ 2628797 w 3295451"/>
                <a:gd name="connsiteY7" fmla="*/ 1997912 h 2203886"/>
                <a:gd name="connsiteX8" fmla="*/ 3295452 w 3295451"/>
                <a:gd name="connsiteY8" fmla="*/ 1032540 h 2203886"/>
                <a:gd name="connsiteX9" fmla="*/ 3225918 w 3295451"/>
                <a:gd name="connsiteY9" fmla="*/ 728609 h 2203886"/>
                <a:gd name="connsiteX10" fmla="*/ 2601352 w 3295451"/>
                <a:gd name="connsiteY10" fmla="*/ 1632859 h 2203886"/>
                <a:gd name="connsiteX11" fmla="*/ 2398280 w 3295451"/>
                <a:gd name="connsiteY11" fmla="*/ 1747055 h 2203886"/>
                <a:gd name="connsiteX12" fmla="*/ 1653513 w 3295451"/>
                <a:gd name="connsiteY12" fmla="*/ 1639565 h 2203886"/>
                <a:gd name="connsiteX13" fmla="*/ 1487402 w 3295451"/>
                <a:gd name="connsiteY13" fmla="*/ 1738271 h 2203886"/>
                <a:gd name="connsiteX14" fmla="*/ 1438309 w 3295451"/>
                <a:gd name="connsiteY14" fmla="*/ 1758924 h 2203886"/>
                <a:gd name="connsiteX15" fmla="*/ 613955 w 3295451"/>
                <a:gd name="connsiteY15" fmla="*/ 1588300 h 2203886"/>
                <a:gd name="connsiteX16" fmla="*/ 469861 w 3295451"/>
                <a:gd name="connsiteY16" fmla="*/ 1383143 h 2203886"/>
                <a:gd name="connsiteX17" fmla="*/ 466242 w 3295451"/>
                <a:gd name="connsiteY17" fmla="*/ 868085 h 2203886"/>
                <a:gd name="connsiteX18" fmla="*/ 864378 w 3295451"/>
                <a:gd name="connsiteY18" fmla="*/ 459580 h 2203886"/>
                <a:gd name="connsiteX19" fmla="*/ 1651201 w 3295451"/>
                <a:gd name="connsiteY19" fmla="*/ 563852 h 2203886"/>
                <a:gd name="connsiteX20" fmla="*/ 1824482 w 3295451"/>
                <a:gd name="connsiteY20" fmla="*/ 447678 h 2203886"/>
                <a:gd name="connsiteX21" fmla="*/ 1849113 w 3295451"/>
                <a:gd name="connsiteY21" fmla="*/ 437351 h 2203886"/>
                <a:gd name="connsiteX22" fmla="*/ 2635030 w 3295451"/>
                <a:gd name="connsiteY22" fmla="*/ 585478 h 2203886"/>
                <a:gd name="connsiteX23" fmla="*/ 2791255 w 3295451"/>
                <a:gd name="connsiteY23" fmla="*/ 785439 h 2203886"/>
                <a:gd name="connsiteX24" fmla="*/ 2825637 w 3295451"/>
                <a:gd name="connsiteY24" fmla="*/ 867549 h 2203886"/>
                <a:gd name="connsiteX25" fmla="*/ 2601352 w 3295451"/>
                <a:gd name="connsiteY25" fmla="*/ 1632859 h 220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95451" h="2203886">
                  <a:moveTo>
                    <a:pt x="3225918" y="728609"/>
                  </a:moveTo>
                  <a:cubicBezTo>
                    <a:pt x="3048045" y="304346"/>
                    <a:pt x="2582866" y="61826"/>
                    <a:pt x="1830380" y="1051"/>
                  </a:cubicBezTo>
                  <a:cubicBezTo>
                    <a:pt x="1385609" y="-8672"/>
                    <a:pt x="1014113" y="49052"/>
                    <a:pt x="715894" y="174223"/>
                  </a:cubicBezTo>
                  <a:cubicBezTo>
                    <a:pt x="242639" y="372888"/>
                    <a:pt x="4045" y="701574"/>
                    <a:pt x="113" y="1160282"/>
                  </a:cubicBezTo>
                  <a:cubicBezTo>
                    <a:pt x="-1763" y="1247946"/>
                    <a:pt x="19683" y="1345178"/>
                    <a:pt x="64453" y="1451976"/>
                  </a:cubicBezTo>
                  <a:cubicBezTo>
                    <a:pt x="276685" y="1958382"/>
                    <a:pt x="833750" y="2208993"/>
                    <a:pt x="1735647" y="2203808"/>
                  </a:cubicBezTo>
                  <a:cubicBezTo>
                    <a:pt x="2052185" y="2183691"/>
                    <a:pt x="2297928" y="2136874"/>
                    <a:pt x="2472874" y="2063359"/>
                  </a:cubicBezTo>
                  <a:lnTo>
                    <a:pt x="2628797" y="1997912"/>
                  </a:lnTo>
                  <a:cubicBezTo>
                    <a:pt x="3069369" y="1813016"/>
                    <a:pt x="3291587" y="1491226"/>
                    <a:pt x="3295452" y="1032540"/>
                  </a:cubicBezTo>
                  <a:cubicBezTo>
                    <a:pt x="3286985" y="920221"/>
                    <a:pt x="3263807" y="818911"/>
                    <a:pt x="3225918" y="728609"/>
                  </a:cubicBezTo>
                  <a:close/>
                  <a:moveTo>
                    <a:pt x="2601352" y="1632859"/>
                  </a:moveTo>
                  <a:cubicBezTo>
                    <a:pt x="2528903" y="1682592"/>
                    <a:pt x="2461212" y="1720658"/>
                    <a:pt x="2398280" y="1747055"/>
                  </a:cubicBezTo>
                  <a:cubicBezTo>
                    <a:pt x="2176687" y="1840062"/>
                    <a:pt x="1928432" y="1804232"/>
                    <a:pt x="1653513" y="1639565"/>
                  </a:cubicBezTo>
                  <a:cubicBezTo>
                    <a:pt x="1586492" y="1687018"/>
                    <a:pt x="1531122" y="1719920"/>
                    <a:pt x="1487402" y="1738271"/>
                  </a:cubicBezTo>
                  <a:lnTo>
                    <a:pt x="1438309" y="1758924"/>
                  </a:lnTo>
                  <a:cubicBezTo>
                    <a:pt x="1156577" y="1877167"/>
                    <a:pt x="881792" y="1820292"/>
                    <a:pt x="613955" y="1588300"/>
                  </a:cubicBezTo>
                  <a:cubicBezTo>
                    <a:pt x="559172" y="1524920"/>
                    <a:pt x="510898" y="1456188"/>
                    <a:pt x="469861" y="1383143"/>
                  </a:cubicBezTo>
                  <a:cubicBezTo>
                    <a:pt x="402170" y="1221716"/>
                    <a:pt x="400964" y="1050031"/>
                    <a:pt x="466242" y="868085"/>
                  </a:cubicBezTo>
                  <a:cubicBezTo>
                    <a:pt x="542914" y="674964"/>
                    <a:pt x="675626" y="538796"/>
                    <a:pt x="864378" y="459580"/>
                  </a:cubicBezTo>
                  <a:cubicBezTo>
                    <a:pt x="1110590" y="356247"/>
                    <a:pt x="1372864" y="391004"/>
                    <a:pt x="1651201" y="563852"/>
                  </a:cubicBezTo>
                  <a:cubicBezTo>
                    <a:pt x="1690140" y="518545"/>
                    <a:pt x="1747900" y="479820"/>
                    <a:pt x="1824482" y="447678"/>
                  </a:cubicBezTo>
                  <a:lnTo>
                    <a:pt x="1849113" y="437351"/>
                  </a:lnTo>
                  <a:cubicBezTo>
                    <a:pt x="2114470" y="325971"/>
                    <a:pt x="2376442" y="375347"/>
                    <a:pt x="2635030" y="585478"/>
                  </a:cubicBezTo>
                  <a:cubicBezTo>
                    <a:pt x="2709378" y="647661"/>
                    <a:pt x="2761454" y="714315"/>
                    <a:pt x="2791255" y="785439"/>
                  </a:cubicBezTo>
                  <a:lnTo>
                    <a:pt x="2825637" y="867549"/>
                  </a:lnTo>
                  <a:cubicBezTo>
                    <a:pt x="2931306" y="1119411"/>
                    <a:pt x="2856545" y="1374515"/>
                    <a:pt x="2601352" y="1632859"/>
                  </a:cubicBezTo>
                  <a:close/>
                </a:path>
              </a:pathLst>
            </a:custGeom>
            <a:grpFill/>
            <a:ln w="3349" cap="flat">
              <a:noFill/>
              <a:prstDash val="solid"/>
              <a:miter/>
            </a:ln>
          </p:spPr>
          <p:txBody>
            <a:bodyPr rtlCol="0" anchor="ctr"/>
            <a:lstStyle/>
            <a:p>
              <a:endParaRPr lang="en-GB"/>
            </a:p>
          </p:txBody>
        </p:sp>
        <p:sp>
          <p:nvSpPr>
            <p:cNvPr id="13" name="Freeform 12">
              <a:extLst>
                <a:ext uri="{FF2B5EF4-FFF2-40B4-BE49-F238E27FC236}">
                  <a16:creationId xmlns:a16="http://schemas.microsoft.com/office/drawing/2014/main" id="{2FB84DBD-EC38-194D-FB87-0A5A5D4D095A}"/>
                </a:ext>
              </a:extLst>
            </p:cNvPr>
            <p:cNvSpPr/>
            <p:nvPr/>
          </p:nvSpPr>
          <p:spPr>
            <a:xfrm>
              <a:off x="2546431" y="2424443"/>
              <a:ext cx="659146" cy="162522"/>
            </a:xfrm>
            <a:custGeom>
              <a:avLst/>
              <a:gdLst>
                <a:gd name="connsiteX0" fmla="*/ 652787 w 659146"/>
                <a:gd name="connsiteY0" fmla="*/ 138035 h 162522"/>
                <a:gd name="connsiteX1" fmla="*/ 653155 w 659146"/>
                <a:gd name="connsiteY1" fmla="*/ 12338 h 162522"/>
                <a:gd name="connsiteX2" fmla="*/ 647995 w 659146"/>
                <a:gd name="connsiteY2" fmla="*/ 0 h 162522"/>
                <a:gd name="connsiteX3" fmla="*/ 408 w 659146"/>
                <a:gd name="connsiteY3" fmla="*/ 20754 h 162522"/>
                <a:gd name="connsiteX4" fmla="*/ 30868 w 659146"/>
                <a:gd name="connsiteY4" fmla="*/ 162443 h 162522"/>
                <a:gd name="connsiteX5" fmla="*/ 652787 w 659146"/>
                <a:gd name="connsiteY5" fmla="*/ 138035 h 16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146" h="162522">
                  <a:moveTo>
                    <a:pt x="652787" y="138035"/>
                  </a:moveTo>
                  <a:cubicBezTo>
                    <a:pt x="661142" y="73438"/>
                    <a:pt x="661265" y="31539"/>
                    <a:pt x="653155" y="12338"/>
                  </a:cubicBezTo>
                  <a:lnTo>
                    <a:pt x="647995" y="0"/>
                  </a:lnTo>
                  <a:cubicBezTo>
                    <a:pt x="454618" y="29728"/>
                    <a:pt x="238755" y="36646"/>
                    <a:pt x="408" y="20754"/>
                  </a:cubicBezTo>
                  <a:cubicBezTo>
                    <a:pt x="-2229" y="60496"/>
                    <a:pt x="7925" y="107725"/>
                    <a:pt x="30868" y="162443"/>
                  </a:cubicBezTo>
                  <a:cubicBezTo>
                    <a:pt x="404509" y="163427"/>
                    <a:pt x="611815" y="155291"/>
                    <a:pt x="652787" y="138035"/>
                  </a:cubicBezTo>
                  <a:close/>
                </a:path>
              </a:pathLst>
            </a:custGeom>
            <a:grpFill/>
            <a:ln w="3349" cap="flat">
              <a:noFill/>
              <a:prstDash val="solid"/>
              <a:miter/>
            </a:ln>
          </p:spPr>
          <p:txBody>
            <a:bodyPr rtlCol="0" anchor="ctr"/>
            <a:lstStyle/>
            <a:p>
              <a:endParaRPr lang="en-GB"/>
            </a:p>
          </p:txBody>
        </p:sp>
        <p:sp>
          <p:nvSpPr>
            <p:cNvPr id="14" name="Freeform 13">
              <a:extLst>
                <a:ext uri="{FF2B5EF4-FFF2-40B4-BE49-F238E27FC236}">
                  <a16:creationId xmlns:a16="http://schemas.microsoft.com/office/drawing/2014/main" id="{E6A82C35-CADA-A358-DFE3-85581CC1B61B}"/>
                </a:ext>
              </a:extLst>
            </p:cNvPr>
            <p:cNvSpPr/>
            <p:nvPr/>
          </p:nvSpPr>
          <p:spPr>
            <a:xfrm>
              <a:off x="2669956" y="7078599"/>
              <a:ext cx="639477" cy="2485580"/>
            </a:xfrm>
            <a:custGeom>
              <a:avLst/>
              <a:gdLst>
                <a:gd name="connsiteX0" fmla="*/ 639478 w 639477"/>
                <a:gd name="connsiteY0" fmla="*/ 2341763 h 2485580"/>
                <a:gd name="connsiteX1" fmla="*/ 593837 w 639477"/>
                <a:gd name="connsiteY1" fmla="*/ 0 h 2485580"/>
                <a:gd name="connsiteX2" fmla="*/ 12298 w 639477"/>
                <a:gd name="connsiteY2" fmla="*/ 17167 h 2485580"/>
                <a:gd name="connsiteX3" fmla="*/ 0 w 639477"/>
                <a:gd name="connsiteY3" fmla="*/ 22329 h 2485580"/>
                <a:gd name="connsiteX4" fmla="*/ 52812 w 639477"/>
                <a:gd name="connsiteY4" fmla="*/ 2346625 h 2485580"/>
                <a:gd name="connsiteX5" fmla="*/ 94901 w 639477"/>
                <a:gd name="connsiteY5" fmla="*/ 2343272 h 2485580"/>
                <a:gd name="connsiteX6" fmla="*/ 100062 w 639477"/>
                <a:gd name="connsiteY6" fmla="*/ 2355577 h 2485580"/>
                <a:gd name="connsiteX7" fmla="*/ 87764 w 639477"/>
                <a:gd name="connsiteY7" fmla="*/ 2360740 h 2485580"/>
                <a:gd name="connsiteX8" fmla="*/ 45675 w 639477"/>
                <a:gd name="connsiteY8" fmla="*/ 2364093 h 2485580"/>
                <a:gd name="connsiteX9" fmla="*/ 43664 w 639477"/>
                <a:gd name="connsiteY9" fmla="*/ 2393899 h 2485580"/>
                <a:gd name="connsiteX10" fmla="*/ 574367 w 639477"/>
                <a:gd name="connsiteY10" fmla="*/ 2451199 h 2485580"/>
                <a:gd name="connsiteX11" fmla="*/ 635792 w 639477"/>
                <a:gd name="connsiteY11" fmla="*/ 2367379 h 2485580"/>
                <a:gd name="connsiteX12" fmla="*/ 627179 w 639477"/>
                <a:gd name="connsiteY12" fmla="*/ 2346826 h 2485580"/>
                <a:gd name="connsiteX13" fmla="*/ 257125 w 639477"/>
                <a:gd name="connsiteY13" fmla="*/ 2362216 h 2485580"/>
                <a:gd name="connsiteX14" fmla="*/ 251964 w 639477"/>
                <a:gd name="connsiteY14" fmla="*/ 2349877 h 2485580"/>
                <a:gd name="connsiteX15" fmla="*/ 264263 w 639477"/>
                <a:gd name="connsiteY15" fmla="*/ 2344714 h 2485580"/>
                <a:gd name="connsiteX16" fmla="*/ 159610 w 639477"/>
                <a:gd name="connsiteY16" fmla="*/ 2359701 h 2485580"/>
                <a:gd name="connsiteX17" fmla="*/ 117521 w 639477"/>
                <a:gd name="connsiteY17" fmla="*/ 2362886 h 2485580"/>
                <a:gd name="connsiteX18" fmla="*/ 112360 w 639477"/>
                <a:gd name="connsiteY18" fmla="*/ 2350581 h 2485580"/>
                <a:gd name="connsiteX19" fmla="*/ 124692 w 639477"/>
                <a:gd name="connsiteY19" fmla="*/ 2345418 h 2485580"/>
                <a:gd name="connsiteX20" fmla="*/ 162659 w 639477"/>
                <a:gd name="connsiteY20" fmla="*/ 2343943 h 2485580"/>
                <a:gd name="connsiteX21" fmla="*/ 167820 w 639477"/>
                <a:gd name="connsiteY21" fmla="*/ 2356247 h 2485580"/>
                <a:gd name="connsiteX22" fmla="*/ 227401 w 639477"/>
                <a:gd name="connsiteY22" fmla="*/ 2360237 h 2485580"/>
                <a:gd name="connsiteX23" fmla="*/ 185279 w 639477"/>
                <a:gd name="connsiteY23" fmla="*/ 2363422 h 2485580"/>
                <a:gd name="connsiteX24" fmla="*/ 180118 w 639477"/>
                <a:gd name="connsiteY24" fmla="*/ 2351084 h 2485580"/>
                <a:gd name="connsiteX25" fmla="*/ 192450 w 639477"/>
                <a:gd name="connsiteY25" fmla="*/ 2345921 h 2485580"/>
                <a:gd name="connsiteX26" fmla="*/ 234539 w 639477"/>
                <a:gd name="connsiteY26" fmla="*/ 2342568 h 2485580"/>
                <a:gd name="connsiteX27" fmla="*/ 239699 w 639477"/>
                <a:gd name="connsiteY27" fmla="*/ 2354873 h 248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9477" h="2485580">
                  <a:moveTo>
                    <a:pt x="639478" y="2341763"/>
                  </a:moveTo>
                  <a:lnTo>
                    <a:pt x="593837" y="0"/>
                  </a:lnTo>
                  <a:cubicBezTo>
                    <a:pt x="219861" y="5700"/>
                    <a:pt x="26015" y="11422"/>
                    <a:pt x="12298" y="17167"/>
                  </a:cubicBezTo>
                  <a:lnTo>
                    <a:pt x="0" y="22329"/>
                  </a:lnTo>
                  <a:cubicBezTo>
                    <a:pt x="30628" y="1560863"/>
                    <a:pt x="48233" y="2335628"/>
                    <a:pt x="52812" y="2346625"/>
                  </a:cubicBezTo>
                  <a:cubicBezTo>
                    <a:pt x="72650" y="2347921"/>
                    <a:pt x="86680" y="2346804"/>
                    <a:pt x="94901" y="2343272"/>
                  </a:cubicBezTo>
                  <a:lnTo>
                    <a:pt x="100062" y="2355577"/>
                  </a:lnTo>
                  <a:lnTo>
                    <a:pt x="87764" y="2360740"/>
                  </a:lnTo>
                  <a:cubicBezTo>
                    <a:pt x="67892" y="2359399"/>
                    <a:pt x="53885" y="2360506"/>
                    <a:pt x="45675" y="2364093"/>
                  </a:cubicBezTo>
                  <a:lnTo>
                    <a:pt x="43664" y="2393899"/>
                  </a:lnTo>
                  <a:cubicBezTo>
                    <a:pt x="84993" y="2492449"/>
                    <a:pt x="261894" y="2511549"/>
                    <a:pt x="574367" y="2451199"/>
                  </a:cubicBezTo>
                  <a:cubicBezTo>
                    <a:pt x="624499" y="2417224"/>
                    <a:pt x="644973" y="2389283"/>
                    <a:pt x="635792" y="2367379"/>
                  </a:cubicBezTo>
                  <a:lnTo>
                    <a:pt x="627179" y="2346826"/>
                  </a:lnTo>
                  <a:lnTo>
                    <a:pt x="257125" y="2362216"/>
                  </a:lnTo>
                  <a:lnTo>
                    <a:pt x="251964" y="2349877"/>
                  </a:lnTo>
                  <a:lnTo>
                    <a:pt x="264263" y="2344714"/>
                  </a:lnTo>
                  <a:close/>
                  <a:moveTo>
                    <a:pt x="159610" y="2359701"/>
                  </a:moveTo>
                  <a:cubicBezTo>
                    <a:pt x="139772" y="2358382"/>
                    <a:pt x="125742" y="2359444"/>
                    <a:pt x="117521" y="2362886"/>
                  </a:cubicBezTo>
                  <a:lnTo>
                    <a:pt x="112360" y="2350581"/>
                  </a:lnTo>
                  <a:lnTo>
                    <a:pt x="124692" y="2345418"/>
                  </a:lnTo>
                  <a:cubicBezTo>
                    <a:pt x="141827" y="2347877"/>
                    <a:pt x="154483" y="2347385"/>
                    <a:pt x="162659" y="2343943"/>
                  </a:cubicBezTo>
                  <a:lnTo>
                    <a:pt x="167820" y="2356247"/>
                  </a:lnTo>
                  <a:close/>
                  <a:moveTo>
                    <a:pt x="227401" y="2360237"/>
                  </a:moveTo>
                  <a:cubicBezTo>
                    <a:pt x="207529" y="2358930"/>
                    <a:pt x="193522" y="2359969"/>
                    <a:pt x="185279" y="2363422"/>
                  </a:cubicBezTo>
                  <a:lnTo>
                    <a:pt x="180118" y="2351084"/>
                  </a:lnTo>
                  <a:lnTo>
                    <a:pt x="192450" y="2345921"/>
                  </a:lnTo>
                  <a:cubicBezTo>
                    <a:pt x="212310" y="2347262"/>
                    <a:pt x="226340" y="2346144"/>
                    <a:pt x="234539" y="2342568"/>
                  </a:cubicBezTo>
                  <a:lnTo>
                    <a:pt x="239699" y="2354873"/>
                  </a:lnTo>
                  <a:close/>
                </a:path>
              </a:pathLst>
            </a:custGeom>
            <a:grpFill/>
            <a:ln w="3349"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05FB9E7E-2FD2-E1C7-7441-D28EA08864BC}"/>
                </a:ext>
              </a:extLst>
            </p:cNvPr>
            <p:cNvSpPr/>
            <p:nvPr/>
          </p:nvSpPr>
          <p:spPr>
            <a:xfrm>
              <a:off x="2561114" y="2600632"/>
              <a:ext cx="812932" cy="4471339"/>
            </a:xfrm>
            <a:custGeom>
              <a:avLst/>
              <a:gdLst>
                <a:gd name="connsiteX0" fmla="*/ 792218 w 812932"/>
                <a:gd name="connsiteY0" fmla="*/ 4300369 h 4471339"/>
                <a:gd name="connsiteX1" fmla="*/ 745873 w 812932"/>
                <a:gd name="connsiteY1" fmla="*/ 4247394 h 4471339"/>
                <a:gd name="connsiteX2" fmla="*/ 679824 w 812932"/>
                <a:gd name="connsiteY2" fmla="*/ 2961864 h 4471339"/>
                <a:gd name="connsiteX3" fmla="*/ 709615 w 812932"/>
                <a:gd name="connsiteY3" fmla="*/ 2963842 h 4471339"/>
                <a:gd name="connsiteX4" fmla="*/ 735820 w 812932"/>
                <a:gd name="connsiteY4" fmla="*/ 2899770 h 4471339"/>
                <a:gd name="connsiteX5" fmla="*/ 692524 w 812932"/>
                <a:gd name="connsiteY5" fmla="*/ 2831004 h 4471339"/>
                <a:gd name="connsiteX6" fmla="*/ 581706 w 812932"/>
                <a:gd name="connsiteY6" fmla="*/ 0 h 4471339"/>
                <a:gd name="connsiteX7" fmla="*/ 569407 w 812932"/>
                <a:gd name="connsiteY7" fmla="*/ 5163 h 4471339"/>
                <a:gd name="connsiteX8" fmla="*/ 43999 w 812932"/>
                <a:gd name="connsiteY8" fmla="*/ 17904 h 4471339"/>
                <a:gd name="connsiteX9" fmla="*/ 49160 w 812932"/>
                <a:gd name="connsiteY9" fmla="*/ 30242 h 4471339"/>
                <a:gd name="connsiteX10" fmla="*/ 50098 w 812932"/>
                <a:gd name="connsiteY10" fmla="*/ 2863895 h 4471339"/>
                <a:gd name="connsiteX11" fmla="*/ 20441 w 812932"/>
                <a:gd name="connsiteY11" fmla="*/ 2919820 h 4471339"/>
                <a:gd name="connsiteX12" fmla="*/ 39375 w 812932"/>
                <a:gd name="connsiteY12" fmla="*/ 2964982 h 4471339"/>
                <a:gd name="connsiteX13" fmla="*/ 79587 w 812932"/>
                <a:gd name="connsiteY13" fmla="*/ 2991603 h 4471339"/>
                <a:gd name="connsiteX14" fmla="*/ 51103 w 812932"/>
                <a:gd name="connsiteY14" fmla="*/ 4258962 h 4471339"/>
                <a:gd name="connsiteX15" fmla="*/ 0 w 812932"/>
                <a:gd name="connsiteY15" fmla="*/ 4367324 h 4471339"/>
                <a:gd name="connsiteX16" fmla="*/ 18933 w 812932"/>
                <a:gd name="connsiteY16" fmla="*/ 4412486 h 4471339"/>
                <a:gd name="connsiteX17" fmla="*/ 287418 w 812932"/>
                <a:gd name="connsiteY17" fmla="*/ 4454296 h 4471339"/>
                <a:gd name="connsiteX18" fmla="*/ 747816 w 812932"/>
                <a:gd name="connsiteY18" fmla="*/ 4459023 h 4471339"/>
                <a:gd name="connsiteX19" fmla="*/ 802606 w 812932"/>
                <a:gd name="connsiteY19" fmla="*/ 4324911 h 447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2932" h="4471339">
                  <a:moveTo>
                    <a:pt x="792218" y="4300369"/>
                  </a:moveTo>
                  <a:cubicBezTo>
                    <a:pt x="774993" y="4259297"/>
                    <a:pt x="759612" y="4241628"/>
                    <a:pt x="745873" y="4247394"/>
                  </a:cubicBezTo>
                  <a:cubicBezTo>
                    <a:pt x="727688" y="3781892"/>
                    <a:pt x="705672" y="3353382"/>
                    <a:pt x="679824" y="2961864"/>
                  </a:cubicBezTo>
                  <a:lnTo>
                    <a:pt x="709615" y="2963842"/>
                  </a:lnTo>
                  <a:cubicBezTo>
                    <a:pt x="720561" y="2959238"/>
                    <a:pt x="729296" y="2937880"/>
                    <a:pt x="735820" y="2899770"/>
                  </a:cubicBezTo>
                  <a:cubicBezTo>
                    <a:pt x="709280" y="2859536"/>
                    <a:pt x="694848" y="2836614"/>
                    <a:pt x="692524" y="2831004"/>
                  </a:cubicBezTo>
                  <a:lnTo>
                    <a:pt x="581706" y="0"/>
                  </a:lnTo>
                  <a:lnTo>
                    <a:pt x="569407" y="5163"/>
                  </a:lnTo>
                  <a:lnTo>
                    <a:pt x="43999" y="17904"/>
                  </a:lnTo>
                  <a:lnTo>
                    <a:pt x="49160" y="30242"/>
                  </a:lnTo>
                  <a:cubicBezTo>
                    <a:pt x="59525" y="1873478"/>
                    <a:pt x="59838" y="2818029"/>
                    <a:pt x="50098" y="2863895"/>
                  </a:cubicBezTo>
                  <a:cubicBezTo>
                    <a:pt x="24630" y="2887499"/>
                    <a:pt x="14745" y="2906140"/>
                    <a:pt x="20441" y="2919820"/>
                  </a:cubicBezTo>
                  <a:lnTo>
                    <a:pt x="39375" y="2964982"/>
                  </a:lnTo>
                  <a:lnTo>
                    <a:pt x="79587" y="2991603"/>
                  </a:lnTo>
                  <a:cubicBezTo>
                    <a:pt x="70830" y="3822516"/>
                    <a:pt x="61335" y="4244969"/>
                    <a:pt x="51103" y="4258962"/>
                  </a:cubicBezTo>
                  <a:cubicBezTo>
                    <a:pt x="21346" y="4287594"/>
                    <a:pt x="4312" y="4323716"/>
                    <a:pt x="0" y="4367324"/>
                  </a:cubicBezTo>
                  <a:lnTo>
                    <a:pt x="18933" y="4412486"/>
                  </a:lnTo>
                  <a:cubicBezTo>
                    <a:pt x="44200" y="4472837"/>
                    <a:pt x="133695" y="4486773"/>
                    <a:pt x="287418" y="4454296"/>
                  </a:cubicBezTo>
                  <a:cubicBezTo>
                    <a:pt x="312350" y="4459995"/>
                    <a:pt x="465816" y="4461572"/>
                    <a:pt x="747816" y="4459023"/>
                  </a:cubicBezTo>
                  <a:cubicBezTo>
                    <a:pt x="808515" y="4427149"/>
                    <a:pt x="826778" y="4382445"/>
                    <a:pt x="802606" y="4324911"/>
                  </a:cubicBezTo>
                  <a:close/>
                </a:path>
              </a:pathLst>
            </a:custGeom>
            <a:grpFill/>
            <a:ln w="3349" cap="flat">
              <a:noFill/>
              <a:prstDash val="solid"/>
              <a:miter/>
            </a:ln>
          </p:spPr>
          <p:txBody>
            <a:bodyPr rtlCol="0" anchor="ctr"/>
            <a:lstStyle/>
            <a:p>
              <a:endParaRPr lang="en-GB"/>
            </a:p>
          </p:txBody>
        </p:sp>
      </p:grpSp>
      <p:pic>
        <p:nvPicPr>
          <p:cNvPr id="18" name="Označba mesta slike 15" descr="Slika, ki vsebuje besede besedilo, posnetek zaslona, zaslon, računalnik&#10;&#10;Vsebina, ustvarjena z UI, morda ni pravilna.">
            <a:extLst>
              <a:ext uri="{FF2B5EF4-FFF2-40B4-BE49-F238E27FC236}">
                <a16:creationId xmlns:a16="http://schemas.microsoft.com/office/drawing/2014/main" id="{CC88B390-ADD3-47EC-EECB-1A197029DD91}"/>
              </a:ext>
            </a:extLst>
          </p:cNvPr>
          <p:cNvPicPr>
            <a:picLocks noGrp="1" noChangeAspect="1"/>
          </p:cNvPicPr>
          <p:nvPr>
            <p:ph type="pic" sz="quarter" idx="20"/>
          </p:nvPr>
        </p:nvPicPr>
        <p:blipFill rotWithShape="1">
          <a:blip r:embed="rId2"/>
          <a:srcRect l="6384" r="6384"/>
          <a:stretch/>
        </p:blipFill>
        <p:spPr>
          <a:xfrm>
            <a:off x="2727325" y="6973888"/>
            <a:ext cx="3917950" cy="2209800"/>
          </a:xfrm>
          <a:prstGeom prst="rect">
            <a:avLst/>
          </a:prstGeom>
        </p:spPr>
      </p:pic>
    </p:spTree>
    <p:extLst>
      <p:ext uri="{BB962C8B-B14F-4D97-AF65-F5344CB8AC3E}">
        <p14:creationId xmlns:p14="http://schemas.microsoft.com/office/powerpoint/2010/main" val="3820844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56251-733D-2A3D-851F-EE8E0BD1B562}"/>
            </a:ext>
          </a:extLst>
        </p:cNvPr>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B66912F-756C-1943-70B1-34ECC4E5526A}"/>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8</a:t>
            </a:fld>
            <a:endParaRPr lang="fr-CA" dirty="0"/>
          </a:p>
        </p:txBody>
      </p:sp>
      <p:sp>
        <p:nvSpPr>
          <p:cNvPr id="13" name="Text Placeholder 2">
            <a:extLst>
              <a:ext uri="{FF2B5EF4-FFF2-40B4-BE49-F238E27FC236}">
                <a16:creationId xmlns:a16="http://schemas.microsoft.com/office/drawing/2014/main" id="{A4085CDE-79D4-5946-22CF-1FACBC2321F5}"/>
              </a:ext>
            </a:extLst>
          </p:cNvPr>
          <p:cNvSpPr txBox="1">
            <a:spLocks/>
          </p:cNvSpPr>
          <p:nvPr/>
        </p:nvSpPr>
        <p:spPr>
          <a:xfrm>
            <a:off x="642948" y="1417603"/>
            <a:ext cx="6541269" cy="2142435"/>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chemeClr val="tx1"/>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2400" b="1" dirty="0">
                <a:solidFill>
                  <a:srgbClr val="EC7C69"/>
                </a:solidFill>
              </a:rPr>
              <a:t>Using a Sustainability Checklist</a:t>
            </a:r>
          </a:p>
          <a:p>
            <a:pPr>
              <a:lnSpc>
                <a:spcPct val="100000"/>
              </a:lnSpc>
            </a:pPr>
            <a:endParaRPr lang="en-GB" sz="1600" dirty="0">
              <a:solidFill>
                <a:schemeClr val="tx1">
                  <a:lumMod val="75000"/>
                  <a:lumOff val="25000"/>
                </a:schemeClr>
              </a:solidFill>
            </a:endParaRPr>
          </a:p>
          <a:p>
            <a:pPr>
              <a:lnSpc>
                <a:spcPct val="100000"/>
              </a:lnSpc>
            </a:pPr>
            <a:r>
              <a:rPr lang="en-US" sz="1600" dirty="0">
                <a:solidFill>
                  <a:schemeClr val="tx1">
                    <a:lumMod val="75000"/>
                    <a:lumOff val="25000"/>
                  </a:schemeClr>
                </a:solidFill>
              </a:rPr>
              <a:t>Discussions in the clinics often revolved around how you can operate more efficiently as a tourism business.  The session increased </a:t>
            </a:r>
            <a:r>
              <a:rPr lang="en-IE" sz="1600" dirty="0">
                <a:solidFill>
                  <a:schemeClr val="tx1">
                    <a:lumMod val="75000"/>
                    <a:lumOff val="25000"/>
                  </a:schemeClr>
                </a:solidFill>
              </a:rPr>
              <a:t>learning, understanding,</a:t>
            </a:r>
            <a:r>
              <a:rPr lang="is-IS" sz="1600" dirty="0">
                <a:solidFill>
                  <a:schemeClr val="tx1">
                    <a:lumMod val="75000"/>
                    <a:lumOff val="25000"/>
                  </a:schemeClr>
                </a:solidFill>
              </a:rPr>
              <a:t> and knowledge on how to apply certain aspects of sustainability. Starting with a Sustainability Checklist.  </a:t>
            </a:r>
          </a:p>
          <a:p>
            <a:pPr>
              <a:lnSpc>
                <a:spcPct val="100000"/>
              </a:lnSpc>
            </a:pPr>
            <a:endParaRPr lang="is-IS" sz="1600" dirty="0">
              <a:solidFill>
                <a:schemeClr val="tx1">
                  <a:lumMod val="75000"/>
                  <a:lumOff val="25000"/>
                </a:schemeClr>
              </a:solidFill>
            </a:endParaRPr>
          </a:p>
          <a:p>
            <a:pPr>
              <a:lnSpc>
                <a:spcPct val="100000"/>
              </a:lnSpc>
            </a:pPr>
            <a:r>
              <a:rPr lang="is-IS" sz="1600" dirty="0">
                <a:solidFill>
                  <a:schemeClr val="tx1">
                    <a:lumMod val="75000"/>
                    <a:lumOff val="25000"/>
                  </a:schemeClr>
                </a:solidFill>
              </a:rPr>
              <a:t>The Sustainability </a:t>
            </a:r>
            <a:r>
              <a:rPr lang="en-US" sz="1600" dirty="0">
                <a:solidFill>
                  <a:schemeClr val="tx1">
                    <a:lumMod val="75000"/>
                    <a:lumOff val="25000"/>
                  </a:schemeClr>
                </a:solidFill>
              </a:rPr>
              <a:t>Checklist helped participants build sustainability at the business core (solar energy, on-site organic greenhouse restaurant) and have since reported attracting global visitors at premium rates. Key mentor learnings on how to integrate sustainability into every aspect of business operations included: </a:t>
            </a:r>
          </a:p>
          <a:p>
            <a:pPr>
              <a:lnSpc>
                <a:spcPct val="100000"/>
              </a:lnSpc>
            </a:pPr>
            <a:endParaRPr lang="en-US" sz="1600" dirty="0">
              <a:solidFill>
                <a:schemeClr val="tx1">
                  <a:lumMod val="75000"/>
                  <a:lumOff val="25000"/>
                </a:schemeClr>
              </a:solidFill>
            </a:endParaRPr>
          </a:p>
          <a:p>
            <a:pPr marL="342900" indent="-342900">
              <a:lnSpc>
                <a:spcPct val="100000"/>
              </a:lnSpc>
              <a:buFont typeface="Arial" panose="020B0604020202020204" pitchFamily="34" charset="0"/>
              <a:buChar char="•"/>
            </a:pPr>
            <a:r>
              <a:rPr lang="en-US" sz="1600" b="1" dirty="0">
                <a:solidFill>
                  <a:schemeClr val="tx1">
                    <a:lumMod val="75000"/>
                    <a:lumOff val="25000"/>
                  </a:schemeClr>
                </a:solidFill>
              </a:rPr>
              <a:t>Eco-Friendly Accommodations Structures: </a:t>
            </a:r>
            <a:r>
              <a:rPr lang="en-US" sz="1600" dirty="0">
                <a:solidFill>
                  <a:schemeClr val="tx1">
                    <a:lumMod val="75000"/>
                    <a:lumOff val="25000"/>
                  </a:schemeClr>
                </a:solidFill>
              </a:rPr>
              <a:t>Built using natural materials, blending seamlessly with the surrounding environment.</a:t>
            </a:r>
          </a:p>
          <a:p>
            <a:pPr marL="342900" indent="-342900">
              <a:lnSpc>
                <a:spcPct val="100000"/>
              </a:lnSpc>
              <a:buFont typeface="Arial" panose="020B0604020202020204" pitchFamily="34" charset="0"/>
              <a:buChar char="•"/>
            </a:pPr>
            <a:endParaRPr lang="en-US" sz="1600" dirty="0">
              <a:solidFill>
                <a:schemeClr val="tx1">
                  <a:lumMod val="75000"/>
                  <a:lumOff val="25000"/>
                </a:schemeClr>
              </a:solidFill>
            </a:endParaRPr>
          </a:p>
          <a:p>
            <a:pPr marL="342900" indent="-342900">
              <a:lnSpc>
                <a:spcPct val="100000"/>
              </a:lnSpc>
              <a:buFont typeface="Arial" panose="020B0604020202020204" pitchFamily="34" charset="0"/>
              <a:buChar char="•"/>
            </a:pPr>
            <a:r>
              <a:rPr lang="en-US" sz="1600" b="1" dirty="0">
                <a:solidFill>
                  <a:schemeClr val="tx1">
                    <a:lumMod val="75000"/>
                    <a:lumOff val="25000"/>
                  </a:schemeClr>
                </a:solidFill>
              </a:rPr>
              <a:t>Natural Water Features</a:t>
            </a:r>
            <a:r>
              <a:rPr lang="en-US" sz="1600" dirty="0">
                <a:solidFill>
                  <a:schemeClr val="tx1">
                    <a:lumMod val="75000"/>
                    <a:lumOff val="25000"/>
                  </a:schemeClr>
                </a:solidFill>
              </a:rPr>
              <a:t>: An example provided is a resort having a swimming pond purified by aquatic plants and a stream that runs through the restaurant, enhancing the natural ambience. </a:t>
            </a:r>
          </a:p>
          <a:p>
            <a:pPr marL="342900" indent="-342900">
              <a:lnSpc>
                <a:spcPct val="100000"/>
              </a:lnSpc>
              <a:buFont typeface="Arial" panose="020B0604020202020204" pitchFamily="34" charset="0"/>
              <a:buChar char="•"/>
            </a:pPr>
            <a:endParaRPr lang="en-US" sz="1600" dirty="0">
              <a:solidFill>
                <a:schemeClr val="tx1">
                  <a:lumMod val="75000"/>
                  <a:lumOff val="25000"/>
                </a:schemeClr>
              </a:solidFill>
            </a:endParaRPr>
          </a:p>
          <a:p>
            <a:pPr marL="342900" indent="-342900">
              <a:lnSpc>
                <a:spcPct val="100000"/>
              </a:lnSpc>
              <a:buFont typeface="Arial" panose="020B0604020202020204" pitchFamily="34" charset="0"/>
              <a:buChar char="•"/>
            </a:pPr>
            <a:r>
              <a:rPr lang="en-US" sz="1600" b="1" dirty="0">
                <a:solidFill>
                  <a:schemeClr val="tx1">
                    <a:lumMod val="75000"/>
                    <a:lumOff val="25000"/>
                  </a:schemeClr>
                </a:solidFill>
              </a:rPr>
              <a:t>On-Site Organic Garden</a:t>
            </a:r>
            <a:r>
              <a:rPr lang="en-US" sz="1600" dirty="0">
                <a:solidFill>
                  <a:schemeClr val="tx1">
                    <a:lumMod val="75000"/>
                    <a:lumOff val="25000"/>
                  </a:schemeClr>
                </a:solidFill>
              </a:rPr>
              <a:t>: Another example provided where guests are encouraged to pick vegetables, herbs, and fruits from the resort's gardens, promoting a farm-to-table experience.</a:t>
            </a:r>
          </a:p>
          <a:p>
            <a:pPr marL="342900" indent="-342900">
              <a:lnSpc>
                <a:spcPct val="100000"/>
              </a:lnSpc>
              <a:buFont typeface="Arial" panose="020B0604020202020204" pitchFamily="34" charset="0"/>
              <a:buChar char="•"/>
            </a:pPr>
            <a:endParaRPr lang="en-US" sz="1600" dirty="0">
              <a:solidFill>
                <a:schemeClr val="tx1">
                  <a:lumMod val="75000"/>
                  <a:lumOff val="25000"/>
                </a:schemeClr>
              </a:solidFill>
            </a:endParaRPr>
          </a:p>
          <a:p>
            <a:pPr marL="342900" indent="-342900">
              <a:lnSpc>
                <a:spcPct val="100000"/>
              </a:lnSpc>
              <a:buFont typeface="Arial" panose="020B0604020202020204" pitchFamily="34" charset="0"/>
              <a:buChar char="•"/>
            </a:pPr>
            <a:r>
              <a:rPr lang="en-US" sz="1600" b="1" dirty="0">
                <a:solidFill>
                  <a:schemeClr val="tx1">
                    <a:lumMod val="75000"/>
                    <a:lumOff val="25000"/>
                  </a:schemeClr>
                </a:solidFill>
              </a:rPr>
              <a:t>Energy Efficiency</a:t>
            </a:r>
            <a:r>
              <a:rPr lang="en-US" sz="1600" dirty="0">
                <a:solidFill>
                  <a:schemeClr val="tx1">
                    <a:lumMod val="75000"/>
                    <a:lumOff val="25000"/>
                  </a:schemeClr>
                </a:solidFill>
              </a:rPr>
              <a:t>: The mentor explained, using the resources, how accommodations can be designed for energy efficiency, and the resort </a:t>
            </a:r>
            <a:r>
              <a:rPr lang="en-US" sz="1600" dirty="0" err="1">
                <a:solidFill>
                  <a:schemeClr val="tx1">
                    <a:lumMod val="75000"/>
                    <a:lumOff val="25000"/>
                  </a:schemeClr>
                </a:solidFill>
              </a:rPr>
              <a:t>utilises</a:t>
            </a:r>
            <a:r>
              <a:rPr lang="en-US" sz="1600" dirty="0">
                <a:solidFill>
                  <a:schemeClr val="tx1">
                    <a:lumMod val="75000"/>
                    <a:lumOff val="25000"/>
                  </a:schemeClr>
                </a:solidFill>
              </a:rPr>
              <a:t> renewable energy sources where possible.</a:t>
            </a:r>
          </a:p>
          <a:p>
            <a:pPr marL="342900" indent="-342900">
              <a:lnSpc>
                <a:spcPct val="100000"/>
              </a:lnSpc>
              <a:buFont typeface="Arial" panose="020B0604020202020204" pitchFamily="34" charset="0"/>
              <a:buChar char="•"/>
            </a:pPr>
            <a:endParaRPr lang="en-US" sz="1600" dirty="0">
              <a:solidFill>
                <a:schemeClr val="tx1">
                  <a:lumMod val="75000"/>
                  <a:lumOff val="25000"/>
                </a:schemeClr>
              </a:solidFill>
            </a:endParaRPr>
          </a:p>
          <a:p>
            <a:pPr>
              <a:lnSpc>
                <a:spcPct val="100000"/>
              </a:lnSpc>
            </a:pPr>
            <a:r>
              <a:rPr lang="en-US" sz="1600" b="1" dirty="0">
                <a:solidFill>
                  <a:schemeClr val="tx1">
                    <a:lumMod val="75000"/>
                    <a:lumOff val="25000"/>
                  </a:schemeClr>
                </a:solidFill>
              </a:rPr>
              <a:t>Source: </a:t>
            </a:r>
            <a:r>
              <a:rPr lang="en-US" sz="1600" dirty="0">
                <a:solidFill>
                  <a:schemeClr val="tx1">
                    <a:lumMod val="75000"/>
                    <a:lumOff val="25000"/>
                  </a:schemeClr>
                </a:solidFill>
                <a:hlinkClick r:id="rId2">
                  <a:extLst>
                    <a:ext uri="{A12FA001-AC4F-418D-AE19-62706E023703}">
                      <ahyp:hlinkClr xmlns:ahyp="http://schemas.microsoft.com/office/drawing/2018/hyperlinkcolor" val="tx"/>
                    </a:ext>
                  </a:extLst>
                </a:hlinkClick>
              </a:rPr>
              <a:t>Slovenia Tourism – Destination Case Studies</a:t>
            </a:r>
            <a:endParaRPr lang="en-US" sz="1600" dirty="0">
              <a:solidFill>
                <a:schemeClr val="tx1">
                  <a:lumMod val="75000"/>
                  <a:lumOff val="25000"/>
                </a:schemeClr>
              </a:solidFill>
            </a:endParaRPr>
          </a:p>
          <a:p>
            <a:pPr>
              <a:lnSpc>
                <a:spcPct val="100000"/>
              </a:lnSpc>
            </a:pPr>
            <a:endParaRPr lang="sl-SI" sz="1600" dirty="0">
              <a:solidFill>
                <a:schemeClr val="tx1">
                  <a:lumMod val="75000"/>
                  <a:lumOff val="25000"/>
                </a:schemeClr>
              </a:solidFill>
            </a:endParaRPr>
          </a:p>
          <a:p>
            <a:pPr>
              <a:lnSpc>
                <a:spcPct val="100000"/>
              </a:lnSpc>
            </a:pPr>
            <a:endParaRPr lang="en-US" sz="1600" dirty="0">
              <a:solidFill>
                <a:schemeClr val="tx1">
                  <a:lumMod val="75000"/>
                  <a:lumOff val="25000"/>
                </a:schemeClr>
              </a:solidFill>
            </a:endParaRPr>
          </a:p>
        </p:txBody>
      </p:sp>
      <p:sp>
        <p:nvSpPr>
          <p:cNvPr id="14" name="Text Placeholder 4">
            <a:extLst>
              <a:ext uri="{FF2B5EF4-FFF2-40B4-BE49-F238E27FC236}">
                <a16:creationId xmlns:a16="http://schemas.microsoft.com/office/drawing/2014/main" id="{A912CA2A-6CB1-8831-9909-506599240EE0}"/>
              </a:ext>
            </a:extLst>
          </p:cNvPr>
          <p:cNvSpPr txBox="1">
            <a:spLocks/>
          </p:cNvSpPr>
          <p:nvPr/>
        </p:nvSpPr>
        <p:spPr>
          <a:xfrm>
            <a:off x="642948" y="535527"/>
            <a:ext cx="6506617" cy="381311"/>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3000" b="1" i="0" kern="1200">
                <a:solidFill>
                  <a:srgbClr val="459597"/>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dirty="0"/>
              <a:t>Iceland - Key Takeaway</a:t>
            </a:r>
          </a:p>
        </p:txBody>
      </p:sp>
      <p:cxnSp>
        <p:nvCxnSpPr>
          <p:cNvPr id="15" name="Straight Connector 14">
            <a:extLst>
              <a:ext uri="{FF2B5EF4-FFF2-40B4-BE49-F238E27FC236}">
                <a16:creationId xmlns:a16="http://schemas.microsoft.com/office/drawing/2014/main" id="{B7986D47-7142-CBCA-8EEF-CE38D73692E8}"/>
              </a:ext>
            </a:extLst>
          </p:cNvPr>
          <p:cNvCxnSpPr/>
          <p:nvPr/>
        </p:nvCxnSpPr>
        <p:spPr>
          <a:xfrm>
            <a:off x="0" y="1167220"/>
            <a:ext cx="2466109"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744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0A908-047D-2BFD-31B6-008290F63157}"/>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C97662B5-F70F-8890-3B93-EA450C9C3900}"/>
              </a:ext>
            </a:extLst>
          </p:cNvPr>
          <p:cNvSpPr>
            <a:spLocks noGrp="1"/>
          </p:cNvSpPr>
          <p:nvPr>
            <p:ph type="body" sz="quarter" idx="33"/>
          </p:nvPr>
        </p:nvSpPr>
        <p:spPr/>
        <p:txBody>
          <a:bodyPr/>
          <a:lstStyle/>
          <a:p>
            <a:r>
              <a:rPr lang="en-US" sz="2400" dirty="0"/>
              <a:t>Why Financial Management is important?</a:t>
            </a:r>
          </a:p>
        </p:txBody>
      </p:sp>
      <p:sp>
        <p:nvSpPr>
          <p:cNvPr id="10" name="Text Placeholder 9">
            <a:extLst>
              <a:ext uri="{FF2B5EF4-FFF2-40B4-BE49-F238E27FC236}">
                <a16:creationId xmlns:a16="http://schemas.microsoft.com/office/drawing/2014/main" id="{D2DB7C20-39BF-B490-36E4-F51365D75BB6}"/>
              </a:ext>
            </a:extLst>
          </p:cNvPr>
          <p:cNvSpPr>
            <a:spLocks noGrp="1"/>
          </p:cNvSpPr>
          <p:nvPr>
            <p:ph type="body" sz="quarter" idx="38"/>
          </p:nvPr>
        </p:nvSpPr>
        <p:spPr/>
        <p:txBody>
          <a:bodyPr/>
          <a:lstStyle/>
          <a:p>
            <a:r>
              <a:rPr lang="en-US" dirty="0"/>
              <a:t>Iceland - Key Takeaway</a:t>
            </a:r>
          </a:p>
        </p:txBody>
      </p:sp>
      <p:pic>
        <p:nvPicPr>
          <p:cNvPr id="6" name="Picture Placeholder 5">
            <a:extLst>
              <a:ext uri="{FF2B5EF4-FFF2-40B4-BE49-F238E27FC236}">
                <a16:creationId xmlns:a16="http://schemas.microsoft.com/office/drawing/2014/main" id="{730540F3-84D4-3CE0-3DF7-823EAAA02567}"/>
              </a:ext>
            </a:extLst>
          </p:cNvPr>
          <p:cNvPicPr>
            <a:picLocks noGrp="1" noChangeAspect="1"/>
          </p:cNvPicPr>
          <p:nvPr>
            <p:ph type="pic" sz="quarter" idx="39"/>
          </p:nvPr>
        </p:nvPicPr>
        <p:blipFill rotWithShape="1">
          <a:blip r:embed="rId2">
            <a:extLst>
              <a:ext uri="{28A0092B-C50C-407E-A947-70E740481C1C}">
                <a14:useLocalDpi xmlns:a14="http://schemas.microsoft.com/office/drawing/2010/main" val="0"/>
              </a:ext>
            </a:extLst>
          </a:blip>
          <a:srcRect t="310" b="13929"/>
          <a:stretch/>
        </p:blipFill>
        <p:spPr>
          <a:xfrm>
            <a:off x="1" y="5944794"/>
            <a:ext cx="7001712" cy="4003100"/>
          </a:xfrm>
        </p:spPr>
      </p:pic>
      <p:sp>
        <p:nvSpPr>
          <p:cNvPr id="2" name="Slide Number Placeholder 1">
            <a:extLst>
              <a:ext uri="{FF2B5EF4-FFF2-40B4-BE49-F238E27FC236}">
                <a16:creationId xmlns:a16="http://schemas.microsoft.com/office/drawing/2014/main" id="{526A9F5A-4087-BD90-2186-69DABCA0F9D3}"/>
              </a:ext>
            </a:extLst>
          </p:cNvPr>
          <p:cNvSpPr>
            <a:spLocks noGrp="1"/>
          </p:cNvSpPr>
          <p:nvPr>
            <p:ph type="sldNum" sz="quarter" idx="4"/>
          </p:nvPr>
        </p:nvSpPr>
        <p:spPr/>
        <p:txBody>
          <a:bodyPr/>
          <a:lstStyle/>
          <a:p>
            <a:fld id="{9C527BFA-2C0E-4CEC-B6A5-913A56FEF4B4}" type="slidenum">
              <a:rPr lang="fr-CA" smtClean="0"/>
              <a:pPr/>
              <a:t>9</a:t>
            </a:fld>
            <a:endParaRPr lang="fr-CA" dirty="0"/>
          </a:p>
        </p:txBody>
      </p:sp>
      <p:sp>
        <p:nvSpPr>
          <p:cNvPr id="4" name="Text Placeholder 3">
            <a:extLst>
              <a:ext uri="{FF2B5EF4-FFF2-40B4-BE49-F238E27FC236}">
                <a16:creationId xmlns:a16="http://schemas.microsoft.com/office/drawing/2014/main" id="{A7FF1498-3BF8-B44C-C094-6DDF1F638069}"/>
              </a:ext>
            </a:extLst>
          </p:cNvPr>
          <p:cNvSpPr>
            <a:spLocks noGrp="1"/>
          </p:cNvSpPr>
          <p:nvPr>
            <p:ph type="body" sz="quarter" idx="65"/>
          </p:nvPr>
        </p:nvSpPr>
        <p:spPr/>
        <p:txBody>
          <a:bodyPr/>
          <a:lstStyle/>
          <a:p>
            <a:r>
              <a:rPr lang="en-GB"/>
              <a:t>Photo Credit: </a:t>
            </a:r>
            <a:r>
              <a:rPr lang="en-GB" dirty="0"/>
              <a:t>Caravan Park </a:t>
            </a:r>
            <a:r>
              <a:rPr lang="en-GB" dirty="0" err="1"/>
              <a:t>Sexten</a:t>
            </a:r>
            <a:r>
              <a:rPr lang="en-GB" dirty="0"/>
              <a:t>, Italy</a:t>
            </a:r>
            <a:endParaRPr lang="en-GB"/>
          </a:p>
        </p:txBody>
      </p:sp>
      <p:cxnSp>
        <p:nvCxnSpPr>
          <p:cNvPr id="7" name="Straight Connector 6">
            <a:extLst>
              <a:ext uri="{FF2B5EF4-FFF2-40B4-BE49-F238E27FC236}">
                <a16:creationId xmlns:a16="http://schemas.microsoft.com/office/drawing/2014/main" id="{033D7468-D289-BB82-7BAD-71B3A411BC6E}"/>
              </a:ext>
            </a:extLst>
          </p:cNvPr>
          <p:cNvCxnSpPr/>
          <p:nvPr/>
        </p:nvCxnSpPr>
        <p:spPr>
          <a:xfrm>
            <a:off x="-12269" y="1165222"/>
            <a:ext cx="2466109"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14" name="Text Placeholder 3">
            <a:extLst>
              <a:ext uri="{FF2B5EF4-FFF2-40B4-BE49-F238E27FC236}">
                <a16:creationId xmlns:a16="http://schemas.microsoft.com/office/drawing/2014/main" id="{4465D8A4-12C5-0A10-A09D-BB30EF588376}"/>
              </a:ext>
            </a:extLst>
          </p:cNvPr>
          <p:cNvSpPr txBox="1">
            <a:spLocks/>
          </p:cNvSpPr>
          <p:nvPr/>
        </p:nvSpPr>
        <p:spPr>
          <a:xfrm>
            <a:off x="943293" y="1533372"/>
            <a:ext cx="4365685" cy="40296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solidFill>
                <a:srgbClr val="E96751"/>
              </a:solidFill>
            </a:endParaRPr>
          </a:p>
        </p:txBody>
      </p:sp>
      <p:grpSp>
        <p:nvGrpSpPr>
          <p:cNvPr id="15" name="Group 14">
            <a:extLst>
              <a:ext uri="{FF2B5EF4-FFF2-40B4-BE49-F238E27FC236}">
                <a16:creationId xmlns:a16="http://schemas.microsoft.com/office/drawing/2014/main" id="{3F4D3CF2-FFF1-4DD4-1B4A-5441C93C4393}"/>
              </a:ext>
            </a:extLst>
          </p:cNvPr>
          <p:cNvGrpSpPr/>
          <p:nvPr/>
        </p:nvGrpSpPr>
        <p:grpSpPr>
          <a:xfrm>
            <a:off x="532761" y="1970654"/>
            <a:ext cx="6608334" cy="3576492"/>
            <a:chOff x="798381" y="1738841"/>
            <a:chExt cx="10784001" cy="5418666"/>
          </a:xfrm>
          <a:solidFill>
            <a:srgbClr val="414DA1"/>
          </a:solidFill>
          <a:scene3d>
            <a:camera prst="orthographicFront">
              <a:rot lat="0" lon="0" rev="0"/>
            </a:camera>
            <a:lightRig rig="soft" dir="t">
              <a:rot lat="0" lon="0" rev="0"/>
            </a:lightRig>
          </a:scene3d>
        </p:grpSpPr>
        <p:sp>
          <p:nvSpPr>
            <p:cNvPr id="16" name="Freeform: Shape 15">
              <a:extLst>
                <a:ext uri="{FF2B5EF4-FFF2-40B4-BE49-F238E27FC236}">
                  <a16:creationId xmlns:a16="http://schemas.microsoft.com/office/drawing/2014/main" id="{DDEAEDC1-F63E-0BD2-2E60-A49282DCF13B}"/>
                </a:ext>
              </a:extLst>
            </p:cNvPr>
            <p:cNvSpPr/>
            <p:nvPr/>
          </p:nvSpPr>
          <p:spPr>
            <a:xfrm>
              <a:off x="798381" y="1738841"/>
              <a:ext cx="10784001"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pPr defTabSz="1066800">
                <a:lnSpc>
                  <a:spcPct val="90000"/>
                </a:lnSpc>
                <a:spcBef>
                  <a:spcPct val="0"/>
                </a:spcBef>
                <a:spcAft>
                  <a:spcPct val="35000"/>
                </a:spcAft>
              </a:pPr>
              <a:r>
                <a:rPr lang="en-US" b="1" dirty="0"/>
                <a:t>Prevent Running Out of Money:</a:t>
              </a:r>
              <a:r>
                <a:rPr lang="en-US" dirty="0"/>
                <a:t> Good financial management helps you avoid cash shortages. You’ll ensure you have funds to pay bills (e.g. property upkeep, utilities) even in off-season.</a:t>
              </a:r>
              <a:endParaRPr lang="en-GB" b="0" kern="1200" dirty="0"/>
            </a:p>
          </p:txBody>
        </p:sp>
        <p:sp>
          <p:nvSpPr>
            <p:cNvPr id="17" name="Freeform: Shape 16">
              <a:extLst>
                <a:ext uri="{FF2B5EF4-FFF2-40B4-BE49-F238E27FC236}">
                  <a16:creationId xmlns:a16="http://schemas.microsoft.com/office/drawing/2014/main" id="{F8379E04-EA82-E087-8F67-792719BCD1CF}"/>
                </a:ext>
              </a:extLst>
            </p:cNvPr>
            <p:cNvSpPr/>
            <p:nvPr/>
          </p:nvSpPr>
          <p:spPr>
            <a:xfrm>
              <a:off x="798381" y="3601507"/>
              <a:ext cx="10784001"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b="1" dirty="0"/>
                <a:t>Plan for Growth:</a:t>
              </a:r>
              <a:r>
                <a:rPr lang="en-US" dirty="0"/>
                <a:t> It lets you plan for future needs, like buying new equipment, adding a cabin, or hiring staff as your business expands.</a:t>
              </a:r>
            </a:p>
          </p:txBody>
        </p:sp>
        <p:sp>
          <p:nvSpPr>
            <p:cNvPr id="18" name="Freeform: Shape 17">
              <a:extLst>
                <a:ext uri="{FF2B5EF4-FFF2-40B4-BE49-F238E27FC236}">
                  <a16:creationId xmlns:a16="http://schemas.microsoft.com/office/drawing/2014/main" id="{9B9A3AB6-0070-7F06-19CB-8C20BB051903}"/>
                </a:ext>
              </a:extLst>
            </p:cNvPr>
            <p:cNvSpPr/>
            <p:nvPr/>
          </p:nvSpPr>
          <p:spPr>
            <a:xfrm>
              <a:off x="798381" y="5464174"/>
              <a:ext cx="10784001"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b="1" dirty="0"/>
                <a:t>Build Credibility:</a:t>
              </a:r>
              <a:r>
                <a:rPr lang="en-US" dirty="0"/>
                <a:t> Managing your finances effectively makes it easier to secure loans or attract investors. Lenders will see that you handle money responsibly and have a clear plan.</a:t>
              </a:r>
            </a:p>
          </p:txBody>
        </p:sp>
      </p:grpSp>
      <p:sp>
        <p:nvSpPr>
          <p:cNvPr id="19" name="Rectangle: Rounded Corners 18">
            <a:extLst>
              <a:ext uri="{FF2B5EF4-FFF2-40B4-BE49-F238E27FC236}">
                <a16:creationId xmlns:a16="http://schemas.microsoft.com/office/drawing/2014/main" id="{6100E37E-8C12-F590-DB59-49829CC4EA81}"/>
              </a:ext>
            </a:extLst>
          </p:cNvPr>
          <p:cNvSpPr/>
          <p:nvPr/>
        </p:nvSpPr>
        <p:spPr>
          <a:xfrm>
            <a:off x="771985" y="2162564"/>
            <a:ext cx="955629" cy="690657"/>
          </a:xfrm>
          <a:prstGeom prst="roundRect">
            <a:avLst>
              <a:gd name="adj" fmla="val 10000"/>
            </a:avLst>
          </a:prstGeom>
          <a:blipFill>
            <a:blip r:embed="rId3">
              <a:extLst>
                <a:ext uri="{28A0092B-C50C-407E-A947-70E740481C1C}">
                  <a14:useLocalDpi xmlns:a14="http://schemas.microsoft.com/office/drawing/2010/main" val="0"/>
                </a:ext>
              </a:extLst>
            </a:blip>
            <a:srcRect/>
            <a:stretch>
              <a:fillRect l="-13000" r="-1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22" name="Rectangle: Rounded Corners 21">
            <a:extLst>
              <a:ext uri="{FF2B5EF4-FFF2-40B4-BE49-F238E27FC236}">
                <a16:creationId xmlns:a16="http://schemas.microsoft.com/office/drawing/2014/main" id="{768ED3B4-BEB1-8185-119D-9B10F4E068AA}"/>
              </a:ext>
            </a:extLst>
          </p:cNvPr>
          <p:cNvSpPr/>
          <p:nvPr/>
        </p:nvSpPr>
        <p:spPr>
          <a:xfrm>
            <a:off x="781911" y="3374717"/>
            <a:ext cx="945703" cy="653902"/>
          </a:xfrm>
          <a:prstGeom prst="roundRect">
            <a:avLst>
              <a:gd name="adj" fmla="val 10000"/>
            </a:avLst>
          </a:prstGeom>
          <a:blipFill dpi="0" rotWithShape="1">
            <a:blip r:embed="rId4">
              <a:extLst>
                <a:ext uri="{28A0092B-C50C-407E-A947-70E740481C1C}">
                  <a14:useLocalDpi xmlns:a14="http://schemas.microsoft.com/office/drawing/2010/main" val="0"/>
                </a:ext>
              </a:extLst>
            </a:blip>
            <a:srcRect/>
            <a:stretch>
              <a:fillRect t="-15391" b="-64609"/>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23" name="Rectangle: Rounded Corners 22">
            <a:extLst>
              <a:ext uri="{FF2B5EF4-FFF2-40B4-BE49-F238E27FC236}">
                <a16:creationId xmlns:a16="http://schemas.microsoft.com/office/drawing/2014/main" id="{9D944E2F-4E53-7CAC-610C-E41CE13B3F1A}"/>
              </a:ext>
            </a:extLst>
          </p:cNvPr>
          <p:cNvSpPr/>
          <p:nvPr/>
        </p:nvSpPr>
        <p:spPr>
          <a:xfrm>
            <a:off x="781911" y="4621402"/>
            <a:ext cx="970513" cy="670958"/>
          </a:xfrm>
          <a:prstGeom prst="roundRect">
            <a:avLst>
              <a:gd name="adj" fmla="val 10000"/>
            </a:avLst>
          </a:prstGeom>
          <a:blipFill>
            <a:blip r:embed="rId5"/>
            <a:srcRect/>
            <a:stretch>
              <a:fillRect l="-9000" r="-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Tree>
    <p:extLst>
      <p:ext uri="{BB962C8B-B14F-4D97-AF65-F5344CB8AC3E}">
        <p14:creationId xmlns:p14="http://schemas.microsoft.com/office/powerpoint/2010/main" val="2950456649"/>
      </p:ext>
    </p:extLst>
  </p:cSld>
  <p:clrMapOvr>
    <a:masterClrMapping/>
  </p:clrMapOvr>
</p:sld>
</file>

<file path=ppt/theme/theme1.xml><?xml version="1.0" encoding="utf-8"?>
<a:theme xmlns:a="http://schemas.openxmlformats.org/drawingml/2006/main" name="Office 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33255</TotalTime>
  <Words>2486</Words>
  <Application>Microsoft Office PowerPoint</Application>
  <PresentationFormat>Custom</PresentationFormat>
  <Paragraphs>259</Paragraphs>
  <Slides>24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ADLaM Display</vt:lpstr>
      <vt:lpstr>Amasis MT Pro</vt:lpstr>
      <vt:lpstr>Arial</vt:lpstr>
      <vt:lpstr>Calibri</vt:lpstr>
      <vt:lpstr>Calibri Light</vt:lpstr>
      <vt:lpstr>Montserrat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Laura Magan (MMS,Ireland)</cp:lastModifiedBy>
  <cp:revision>1577</cp:revision>
  <cp:lastPrinted>2021-11-26T07:36:34Z</cp:lastPrinted>
  <dcterms:created xsi:type="dcterms:W3CDTF">2016-05-11T14:31:01Z</dcterms:created>
  <dcterms:modified xsi:type="dcterms:W3CDTF">2026-02-12T15:07:49Z</dcterms:modified>
</cp:coreProperties>
</file>