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28" r:id="rId1"/>
  </p:sldMasterIdLst>
  <p:notesMasterIdLst>
    <p:notesMasterId r:id="rId33"/>
  </p:notesMasterIdLst>
  <p:handoutMasterIdLst>
    <p:handoutMasterId r:id="rId34"/>
  </p:handoutMasterIdLst>
  <p:sldIdLst>
    <p:sldId id="4323" r:id="rId2"/>
    <p:sldId id="7696" r:id="rId3"/>
    <p:sldId id="7122" r:id="rId4"/>
    <p:sldId id="7095" r:id="rId5"/>
    <p:sldId id="7146" r:id="rId6"/>
    <p:sldId id="7125" r:id="rId7"/>
    <p:sldId id="6563" r:id="rId8"/>
    <p:sldId id="7108" r:id="rId9"/>
    <p:sldId id="4326" r:id="rId10"/>
    <p:sldId id="7760" r:id="rId11"/>
    <p:sldId id="7761" r:id="rId12"/>
    <p:sldId id="7762" r:id="rId13"/>
    <p:sldId id="7763" r:id="rId14"/>
    <p:sldId id="7765" r:id="rId15"/>
    <p:sldId id="7766" r:id="rId16"/>
    <p:sldId id="7767" r:id="rId17"/>
    <p:sldId id="7768" r:id="rId18"/>
    <p:sldId id="7769" r:id="rId19"/>
    <p:sldId id="7123" r:id="rId20"/>
    <p:sldId id="7090" r:id="rId21"/>
    <p:sldId id="4346" r:id="rId22"/>
    <p:sldId id="7775" r:id="rId23"/>
    <p:sldId id="7776" r:id="rId24"/>
    <p:sldId id="7777" r:id="rId25"/>
    <p:sldId id="7778" r:id="rId26"/>
    <p:sldId id="7779" r:id="rId27"/>
    <p:sldId id="7780" r:id="rId28"/>
    <p:sldId id="7781" r:id="rId29"/>
    <p:sldId id="7782" r:id="rId30"/>
    <p:sldId id="7783" r:id="rId31"/>
    <p:sldId id="7702" r:id="rId3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94949"/>
    <a:srgbClr val="E96751"/>
    <a:srgbClr val="EC7C69"/>
    <a:srgbClr val="0D9390"/>
    <a:srgbClr val="F2A158"/>
    <a:srgbClr val="DCC5ED"/>
    <a:srgbClr val="3FB5A1"/>
    <a:srgbClr val="E1FFE1"/>
    <a:srgbClr val="CEFAF9"/>
    <a:srgbClr val="F6BDB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9258" autoAdjust="0"/>
    <p:restoredTop sz="95082"/>
  </p:normalViewPr>
  <p:slideViewPr>
    <p:cSldViewPr snapToGrid="0" snapToObjects="1">
      <p:cViewPr varScale="1">
        <p:scale>
          <a:sx n="100" d="100"/>
          <a:sy n="100" d="100"/>
        </p:scale>
        <p:origin x="114" y="240"/>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66" d="100"/>
        <a:sy n="66" d="100"/>
      </p:scale>
      <p:origin x="0" y="0"/>
    </p:cViewPr>
  </p:sorterViewPr>
  <p:notesViewPr>
    <p:cSldViewPr snapToGrid="0" snapToObjects="1">
      <p:cViewPr varScale="1">
        <p:scale>
          <a:sx n="81" d="100"/>
          <a:sy n="81" d="100"/>
        </p:scale>
        <p:origin x="3894" y="108"/>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handoutMaster" Target="handoutMasters/handout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DA4C3372-09BE-B65F-B7FD-66C875D98707}"/>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E"/>
          </a:p>
        </p:txBody>
      </p:sp>
      <p:sp>
        <p:nvSpPr>
          <p:cNvPr id="3" name="Date Placeholder 2">
            <a:extLst>
              <a:ext uri="{FF2B5EF4-FFF2-40B4-BE49-F238E27FC236}">
                <a16:creationId xmlns:a16="http://schemas.microsoft.com/office/drawing/2014/main" id="{16F970EA-B511-9FA5-62B7-3F7B7C18C642}"/>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0B1A9DEB-381B-4A36-ABC7-582DC87A984A}" type="datetimeFigureOut">
              <a:rPr lang="en-IE" smtClean="0"/>
              <a:t>12/02/2026</a:t>
            </a:fld>
            <a:endParaRPr lang="en-IE"/>
          </a:p>
        </p:txBody>
      </p:sp>
      <p:sp>
        <p:nvSpPr>
          <p:cNvPr id="4" name="Footer Placeholder 3">
            <a:extLst>
              <a:ext uri="{FF2B5EF4-FFF2-40B4-BE49-F238E27FC236}">
                <a16:creationId xmlns:a16="http://schemas.microsoft.com/office/drawing/2014/main" id="{150B8479-2282-73A0-E627-A963C7D6B213}"/>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IE"/>
          </a:p>
        </p:txBody>
      </p:sp>
      <p:sp>
        <p:nvSpPr>
          <p:cNvPr id="5" name="Slide Number Placeholder 4">
            <a:extLst>
              <a:ext uri="{FF2B5EF4-FFF2-40B4-BE49-F238E27FC236}">
                <a16:creationId xmlns:a16="http://schemas.microsoft.com/office/drawing/2014/main" id="{DFC99AAF-8410-3CF5-2065-270E499A03ED}"/>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401E97A1-82C9-49FE-B292-44EBB105242F}" type="slidenum">
              <a:rPr lang="en-IE" smtClean="0"/>
              <a:t>‹#›</a:t>
            </a:fld>
            <a:endParaRPr lang="en-IE"/>
          </a:p>
        </p:txBody>
      </p:sp>
    </p:spTree>
    <p:extLst>
      <p:ext uri="{BB962C8B-B14F-4D97-AF65-F5344CB8AC3E}">
        <p14:creationId xmlns:p14="http://schemas.microsoft.com/office/powerpoint/2010/main" val="148979146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E6B282E-B117-B940-84DA-9267D4C22CBD}" type="datetimeFigureOut">
              <a:rPr lang="en-US" smtClean="0"/>
              <a:t>2/12/2026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Klik om de hoofdtekststijlen te bewerken</a:t>
            </a:r>
          </a:p>
          <a:p>
            <a:pPr lvl="1"/>
            <a:r>
              <a:rPr lang="en-GB"/>
              <a:t>Tweede niveau</a:t>
            </a:r>
          </a:p>
          <a:p>
            <a:pPr lvl="2"/>
            <a:r>
              <a:rPr lang="en-GB"/>
              <a:t>Derde niveau</a:t>
            </a:r>
          </a:p>
          <a:p>
            <a:pPr lvl="3"/>
            <a:r>
              <a:rPr lang="en-GB"/>
              <a:t>Vierde niveau</a:t>
            </a:r>
          </a:p>
          <a:p>
            <a:pPr lvl="4"/>
            <a:r>
              <a:rPr lang="en-GB"/>
              <a:t>Vijfde niveau</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BE5DE82-CF29-044D-9158-06A811149881}" type="slidenum">
              <a:rPr lang="en-US" smtClean="0"/>
              <a:t>‹#›</a:t>
            </a:fld>
            <a:endParaRPr lang="en-US"/>
          </a:p>
        </p:txBody>
      </p:sp>
    </p:spTree>
    <p:extLst>
      <p:ext uri="{BB962C8B-B14F-4D97-AF65-F5344CB8AC3E}">
        <p14:creationId xmlns:p14="http://schemas.microsoft.com/office/powerpoint/2010/main" val="17619873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3.png"/><Relationship Id="rId4" Type="http://schemas.openxmlformats.org/officeDocument/2006/relationships/hyperlink" Target="https://creativecommons.org/licenses/by-sa/4.0/?ref=chooser-v1" TargetMode="Externa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3.png"/><Relationship Id="rId4" Type="http://schemas.openxmlformats.org/officeDocument/2006/relationships/hyperlink" Target="https://creativecommons.org/licenses/by-sa/4.0/?ref=chooser-v1" TargetMode="Externa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3" Type="http://schemas.openxmlformats.org/officeDocument/2006/relationships/hyperlink" Target="https://creativecommons.org/licenses/by-sa/4.0/?ref=chooser-v1" TargetMode="External"/><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Font Typecae &amp; Size">
    <p:spTree>
      <p:nvGrpSpPr>
        <p:cNvPr id="1" name=""/>
        <p:cNvGrpSpPr/>
        <p:nvPr/>
      </p:nvGrpSpPr>
      <p:grpSpPr>
        <a:xfrm>
          <a:off x="0" y="0"/>
          <a:ext cx="0" cy="0"/>
          <a:chOff x="0" y="0"/>
          <a:chExt cx="0" cy="0"/>
        </a:xfrm>
      </p:grpSpPr>
      <p:sp>
        <p:nvSpPr>
          <p:cNvPr id="6" name="Rectangle 5"/>
          <p:cNvSpPr/>
          <p:nvPr userDrawn="1"/>
        </p:nvSpPr>
        <p:spPr>
          <a:xfrm>
            <a:off x="0" y="0"/>
            <a:ext cx="12192000" cy="6858001"/>
          </a:xfrm>
          <a:prstGeom prst="rect">
            <a:avLst/>
          </a:pr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424669" y="528535"/>
            <a:ext cx="6498645" cy="769441"/>
          </a:xfrm>
          <a:prstGeom prst="rect">
            <a:avLst/>
          </a:prstGeom>
        </p:spPr>
        <p:txBody>
          <a:bodyPr wrap="square">
            <a:spAutoFit/>
          </a:bodyPr>
          <a:lstStyle/>
          <a:p>
            <a:pPr fontAlgn="base"/>
            <a:r>
              <a:rPr lang="en-IE" sz="4400" b="0" i="0" u="none" strike="noStrike" kern="1200" baseline="0" dirty="0">
                <a:solidFill>
                  <a:schemeClr val="bg1"/>
                </a:solidFill>
                <a:effectLst/>
                <a:latin typeface="+mn-lt"/>
                <a:ea typeface="+mn-ea"/>
                <a:cs typeface="+mn-cs"/>
                <a:sym typeface="Quattrocento Sans"/>
              </a:rPr>
              <a:t>FONT TYPEFACE &amp; SIZE</a:t>
            </a:r>
            <a:endParaRPr lang="en-IE" sz="3600" baseline="0" dirty="0">
              <a:solidFill>
                <a:schemeClr val="bg1"/>
              </a:solidFill>
              <a:latin typeface="+mn-lt"/>
              <a:ea typeface="Quattrocento Sans"/>
              <a:cs typeface="Quattrocento Sans"/>
              <a:sym typeface="Quattrocento Sans"/>
            </a:endParaRPr>
          </a:p>
        </p:txBody>
      </p:sp>
      <p:sp>
        <p:nvSpPr>
          <p:cNvPr id="8" name="Rectangle 7"/>
          <p:cNvSpPr/>
          <p:nvPr userDrawn="1"/>
        </p:nvSpPr>
        <p:spPr>
          <a:xfrm>
            <a:off x="7347983" y="564843"/>
            <a:ext cx="4589207" cy="4708981"/>
          </a:xfrm>
          <a:prstGeom prst="rect">
            <a:avLst/>
          </a:prstGeom>
        </p:spPr>
        <p:txBody>
          <a:bodyPr wrap="square">
            <a:spAutoFit/>
          </a:bodyPr>
          <a:lstStyle/>
          <a:p>
            <a:pPr fontAlgn="base"/>
            <a:r>
              <a:rPr lang="en-IE" sz="3000" b="0" i="0" u="none" strike="noStrike" kern="1200" dirty="0">
                <a:solidFill>
                  <a:schemeClr val="bg1"/>
                </a:solidFill>
                <a:effectLst/>
                <a:latin typeface="+mn-lt"/>
                <a:ea typeface="+mn-ea"/>
                <a:cs typeface="+mn-cs"/>
              </a:rPr>
              <a:t>PLEASE</a:t>
            </a:r>
            <a:r>
              <a:rPr lang="en-IE" sz="3000" b="0" i="0" u="none" strike="noStrike" kern="1200" baseline="0" dirty="0">
                <a:solidFill>
                  <a:schemeClr val="bg1"/>
                </a:solidFill>
                <a:effectLst/>
                <a:latin typeface="+mn-lt"/>
                <a:ea typeface="+mn-ea"/>
                <a:cs typeface="+mn-cs"/>
              </a:rPr>
              <a:t> ENSURE TO KEEP FONTS AS PER THE LAYOUT</a:t>
            </a:r>
            <a:endParaRPr lang="en-IE" sz="3000" b="0" i="0" u="none" strike="noStrike" kern="1200" dirty="0">
              <a:solidFill>
                <a:schemeClr val="bg1"/>
              </a:solidFill>
              <a:effectLst/>
              <a:latin typeface="+mn-lt"/>
              <a:ea typeface="+mn-ea"/>
              <a:cs typeface="+mn-cs"/>
            </a:endParaRPr>
          </a:p>
          <a:p>
            <a:pPr fontAlgn="base"/>
            <a:endParaRPr lang="en-IE" sz="3000" b="0" i="0" u="none" strike="noStrike" kern="1200" dirty="0">
              <a:solidFill>
                <a:schemeClr val="bg1"/>
              </a:solidFill>
              <a:effectLst/>
              <a:latin typeface="+mn-lt"/>
              <a:ea typeface="+mn-ea"/>
              <a:cs typeface="+mn-cs"/>
            </a:endParaRPr>
          </a:p>
          <a:p>
            <a:pPr marL="0" lvl="0" indent="0" algn="l" rtl="0">
              <a:spcBef>
                <a:spcPts val="0"/>
              </a:spcBef>
              <a:spcAft>
                <a:spcPts val="0"/>
              </a:spcAft>
              <a:buClr>
                <a:schemeClr val="dk1"/>
              </a:buClr>
              <a:buSzPts val="1100"/>
              <a:buFont typeface="Arial"/>
              <a:buNone/>
            </a:pPr>
            <a:r>
              <a:rPr lang="en-IE" sz="3000" b="0" i="0" u="none" strike="noStrike" kern="1200" dirty="0">
                <a:solidFill>
                  <a:schemeClr val="bg1"/>
                </a:solidFill>
                <a:effectLst/>
                <a:latin typeface="+mn-lt"/>
                <a:ea typeface="+mn-ea"/>
                <a:cs typeface="+mn-cs"/>
              </a:rPr>
              <a:t>48 point </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Divider</a:t>
            </a:r>
            <a:r>
              <a:rPr lang="en-IE" sz="3000" b="0" i="0" u="none" strike="noStrike" kern="1200" baseline="0" dirty="0">
                <a:solidFill>
                  <a:schemeClr val="bg1"/>
                </a:solidFill>
                <a:effectLst/>
                <a:latin typeface="+mn-lt"/>
                <a:ea typeface="+mn-ea"/>
                <a:cs typeface="+mn-cs"/>
              </a:rPr>
              <a:t> Slides</a:t>
            </a:r>
          </a:p>
          <a:p>
            <a:pPr marL="0" lvl="0" indent="0" algn="l" rtl="0">
              <a:spcBef>
                <a:spcPts val="0"/>
              </a:spcBef>
              <a:spcAft>
                <a:spcPts val="0"/>
              </a:spcAft>
              <a:buClr>
                <a:schemeClr val="dk1"/>
              </a:buClr>
              <a:buSzPts val="1100"/>
              <a:buFont typeface="Arial"/>
              <a:buNone/>
            </a:pPr>
            <a:endParaRPr lang="en-IE" sz="1000" b="1" baseline="0" dirty="0">
              <a:solidFill>
                <a:schemeClr val="bg1"/>
              </a:solidFill>
              <a:latin typeface="+mn-lt"/>
              <a:ea typeface="Quattrocento Sans"/>
              <a:cs typeface="Quattrocento Sans"/>
              <a:sym typeface="Quattrocento San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36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Title Heading</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30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Sub-Titles</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	</a:t>
            </a:r>
            <a:r>
              <a:rPr lang="en-IE" sz="3000" b="0" i="0" u="none" strike="noStrike" kern="1200" baseline="0" dirty="0">
                <a:solidFill>
                  <a:schemeClr val="bg1"/>
                </a:solidFill>
                <a:effectLst/>
                <a:latin typeface="+mn-lt"/>
                <a:ea typeface="+mn-ea"/>
                <a:cs typeface="+mn-cs"/>
              </a:rPr>
              <a:t>       </a:t>
            </a:r>
            <a:r>
              <a:rPr lang="en-IE" sz="3000" b="0" i="0" u="none" strike="noStrike" kern="1200" dirty="0">
                <a:solidFill>
                  <a:schemeClr val="bg1"/>
                </a:solidFill>
                <a:effectLst/>
                <a:latin typeface="+mn-lt"/>
                <a:ea typeface="+mn-ea"/>
                <a:cs typeface="+mn-cs"/>
              </a:rPr>
              <a:t>- Quotes	</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24 point</a:t>
            </a:r>
            <a:r>
              <a:rPr lang="en-IE" sz="3000" b="0" i="0" u="none" strike="noStrike" kern="1200" baseline="0" dirty="0">
                <a:solidFill>
                  <a:schemeClr val="bg1"/>
                </a:solidFill>
                <a:effectLst/>
                <a:latin typeface="+mn-lt"/>
                <a:ea typeface="+mn-ea"/>
                <a:cs typeface="+mn-cs"/>
              </a:rPr>
              <a:t>  -  </a:t>
            </a:r>
            <a:r>
              <a:rPr lang="en-IE" sz="3000" b="0" i="0" u="none" strike="noStrike" kern="1200" baseline="0" dirty="0">
                <a:solidFill>
                  <a:schemeClr val="bg1"/>
                </a:solidFill>
                <a:effectLst/>
                <a:latin typeface="+mn-lt"/>
                <a:ea typeface="Quattrocento Sans"/>
                <a:cs typeface="Quattrocento Sans"/>
                <a:sym typeface="Quattrocento Sans"/>
              </a:rPr>
              <a:t>Main </a:t>
            </a:r>
            <a:r>
              <a:rPr lang="en-IE" sz="3000" b="0" i="0" u="none" strike="noStrike" kern="1200" dirty="0">
                <a:solidFill>
                  <a:schemeClr val="bg1"/>
                </a:solidFill>
                <a:effectLst/>
                <a:latin typeface="+mn-lt"/>
                <a:ea typeface="+mn-ea"/>
                <a:cs typeface="+mn-cs"/>
              </a:rPr>
              <a:t>Text Body </a:t>
            </a:r>
            <a:endParaRPr lang="en-US" sz="3000" dirty="0">
              <a:solidFill>
                <a:schemeClr val="bg1"/>
              </a:solidFill>
            </a:endParaRPr>
          </a:p>
          <a:p>
            <a:pPr fontAlgn="base"/>
            <a:endParaRPr lang="en-IE" sz="3000" b="0" i="0" u="none" strike="noStrike" kern="1200" dirty="0">
              <a:solidFill>
                <a:schemeClr val="bg1"/>
              </a:solidFill>
              <a:effectLst/>
              <a:latin typeface="+mn-lt"/>
              <a:ea typeface="+mn-ea"/>
              <a:cs typeface="+mn-cs"/>
            </a:endParaRPr>
          </a:p>
        </p:txBody>
      </p:sp>
      <p:sp>
        <p:nvSpPr>
          <p:cNvPr id="9" name="Rectangle 8"/>
          <p:cNvSpPr/>
          <p:nvPr userDrawn="1"/>
        </p:nvSpPr>
        <p:spPr>
          <a:xfrm>
            <a:off x="424669" y="2014904"/>
            <a:ext cx="5845501" cy="2492990"/>
          </a:xfrm>
          <a:prstGeom prst="rect">
            <a:avLst/>
          </a:prstGeom>
        </p:spPr>
        <p:txBody>
          <a:bodyPr wrap="square">
            <a:spAutoFit/>
          </a:bodyPr>
          <a:lstStyle/>
          <a:p>
            <a:pPr marL="0" marR="0" indent="0" algn="l" defTabSz="914400" rtl="0" eaLnBrk="1" fontAlgn="base" latinLnBrk="0" hangingPunct="1">
              <a:lnSpc>
                <a:spcPct val="100000"/>
              </a:lnSpc>
              <a:spcBef>
                <a:spcPts val="0"/>
              </a:spcBef>
              <a:spcAft>
                <a:spcPts val="0"/>
              </a:spcAft>
              <a:buClrTx/>
              <a:buSzTx/>
              <a:buFontTx/>
              <a:buNone/>
              <a:tabLst/>
              <a:defRPr/>
            </a:pPr>
            <a:r>
              <a:rPr lang="en-IE" sz="2400" b="0" i="0" u="none" strike="noStrike" kern="1200" baseline="0" dirty="0">
                <a:solidFill>
                  <a:schemeClr val="bg1"/>
                </a:solidFill>
                <a:effectLst/>
                <a:latin typeface="+mn-lt"/>
                <a:ea typeface="+mn-ea"/>
                <a:cs typeface="+mn-cs"/>
                <a:sym typeface="Quattrocento Sans"/>
              </a:rPr>
              <a:t>Please ensure to keep the font sizes set as per the slide layouts. The font used throughout the </a:t>
            </a:r>
            <a:r>
              <a:rPr lang="en-IE" sz="2400" b="1" i="0" u="none" strike="noStrike" kern="1200" baseline="0" dirty="0">
                <a:solidFill>
                  <a:schemeClr val="bg1"/>
                </a:solidFill>
                <a:effectLst/>
                <a:latin typeface="+mn-lt"/>
                <a:ea typeface="+mn-ea"/>
                <a:cs typeface="+mn-cs"/>
                <a:sym typeface="Quattrocento Sans"/>
              </a:rPr>
              <a:t>Epic Stays </a:t>
            </a:r>
            <a:r>
              <a:rPr lang="en-IE" sz="2400" b="0" i="0" u="none" strike="noStrike" kern="1200" baseline="0" dirty="0">
                <a:solidFill>
                  <a:schemeClr val="bg1"/>
                </a:solidFill>
                <a:effectLst/>
                <a:latin typeface="+mn-lt"/>
                <a:ea typeface="+mn-ea"/>
                <a:cs typeface="+mn-cs"/>
                <a:sym typeface="Quattrocento Sans"/>
              </a:rPr>
              <a:t>PowerPoint is</a:t>
            </a:r>
            <a:r>
              <a:rPr lang="is-IS" sz="2400" b="0" i="0" u="none" strike="noStrike" kern="1200" baseline="0" dirty="0">
                <a:solidFill>
                  <a:schemeClr val="bg1"/>
                </a:solidFill>
                <a:effectLst/>
                <a:latin typeface="+mn-lt"/>
                <a:ea typeface="+mn-ea"/>
                <a:cs typeface="+mn-cs"/>
                <a:sym typeface="Quattrocento Sans"/>
              </a:rPr>
              <a:t>….</a:t>
            </a:r>
          </a:p>
          <a:p>
            <a:pPr marL="0" marR="0" indent="0" algn="l" defTabSz="914400" rtl="0" eaLnBrk="1" fontAlgn="base" latinLnBrk="0" hangingPunct="1">
              <a:lnSpc>
                <a:spcPct val="100000"/>
              </a:lnSpc>
              <a:spcBef>
                <a:spcPts val="0"/>
              </a:spcBef>
              <a:spcAft>
                <a:spcPts val="0"/>
              </a:spcAft>
              <a:buClrTx/>
              <a:buSzTx/>
              <a:buFontTx/>
              <a:buNone/>
              <a:tabLst/>
              <a:defRPr/>
            </a:pPr>
            <a:endParaRPr lang="en-IE" sz="2400" b="0" i="0" u="none" strike="noStrike" kern="1200" baseline="0" dirty="0">
              <a:solidFill>
                <a:schemeClr val="bg1"/>
              </a:solidFill>
              <a:effectLst/>
              <a:latin typeface="+mn-lt"/>
              <a:ea typeface="+mn-ea"/>
              <a:cs typeface="+mn-cs"/>
              <a:sym typeface="Quattrocento Sans"/>
            </a:endParaRPr>
          </a:p>
          <a:p>
            <a:pPr fontAlgn="base"/>
            <a:endParaRPr lang="en-IE" sz="2400" b="0" i="0" u="none" strike="noStrike" kern="1200" baseline="0" dirty="0">
              <a:solidFill>
                <a:schemeClr val="bg1"/>
              </a:solidFill>
              <a:effectLst/>
              <a:latin typeface="+mn-lt"/>
              <a:ea typeface="+mn-ea"/>
              <a:cs typeface="+mn-cs"/>
              <a:sym typeface="Quattrocento Sans"/>
            </a:endParaRPr>
          </a:p>
          <a:p>
            <a:pPr fontAlgn="base"/>
            <a:r>
              <a:rPr lang="en-IE" sz="3600" b="1" i="1" baseline="0" dirty="0">
                <a:solidFill>
                  <a:schemeClr val="bg1"/>
                </a:solidFill>
                <a:latin typeface="+mn-lt"/>
                <a:ea typeface="Quattrocento Sans"/>
                <a:cs typeface="Quattrocento Sans"/>
                <a:sym typeface="Quattrocento Sans"/>
              </a:rPr>
              <a:t>Calibri</a:t>
            </a:r>
            <a:endParaRPr lang="en-IE" sz="3600" baseline="0" dirty="0">
              <a:solidFill>
                <a:schemeClr val="bg1"/>
              </a:solidFill>
              <a:latin typeface="+mn-lt"/>
              <a:ea typeface="Quattrocento Sans"/>
              <a:cs typeface="Quattrocento Sans"/>
              <a:sym typeface="Quattrocento Sans"/>
            </a:endParaRPr>
          </a:p>
        </p:txBody>
      </p:sp>
      <p:cxnSp>
        <p:nvCxnSpPr>
          <p:cNvPr id="10" name="Straight Connector 9"/>
          <p:cNvCxnSpPr/>
          <p:nvPr userDrawn="1"/>
        </p:nvCxnSpPr>
        <p:spPr>
          <a:xfrm>
            <a:off x="7098716" y="-1"/>
            <a:ext cx="0" cy="554040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userDrawn="1"/>
        </p:nvCxnSpPr>
        <p:spPr>
          <a:xfrm flipH="1">
            <a:off x="1" y="1620217"/>
            <a:ext cx="709871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Rectangle 11"/>
          <p:cNvSpPr/>
          <p:nvPr userDrawn="1"/>
        </p:nvSpPr>
        <p:spPr>
          <a:xfrm>
            <a:off x="0" y="5968370"/>
            <a:ext cx="12192000" cy="461665"/>
          </a:xfrm>
          <a:prstGeom prst="rect">
            <a:avLst/>
          </a:prstGeom>
        </p:spPr>
        <p:txBody>
          <a:bodyPr wrap="square">
            <a:spAutoFit/>
          </a:bodyPr>
          <a:lstStyle/>
          <a:p>
            <a:pPr algn="ctr"/>
            <a:r>
              <a:rPr lang="en-IE" sz="2400" kern="1200" dirty="0">
                <a:solidFill>
                  <a:schemeClr val="bg1"/>
                </a:solidFill>
                <a:effectLst/>
                <a:latin typeface="+mn-lt"/>
                <a:ea typeface="+mn-ea"/>
                <a:cs typeface="+mn-cs"/>
              </a:rPr>
              <a:t>*** </a:t>
            </a:r>
            <a:r>
              <a:rPr lang="en-IE" sz="2400" b="1" kern="1200" dirty="0">
                <a:solidFill>
                  <a:schemeClr val="bg1"/>
                </a:solidFill>
                <a:effectLst/>
                <a:latin typeface="+mn-lt"/>
                <a:ea typeface="+mn-ea"/>
                <a:cs typeface="+mn-cs"/>
              </a:rPr>
              <a:t>PLEASE DELETE THIS INSTRUCTION SLIDE BEFORE PRESENTING FINAL PRESENTATION </a:t>
            </a:r>
            <a:r>
              <a:rPr lang="en-IE" sz="2400" kern="1200" dirty="0">
                <a:solidFill>
                  <a:schemeClr val="bg1"/>
                </a:solidFill>
                <a:effectLst/>
                <a:latin typeface="+mn-lt"/>
                <a:ea typeface="+mn-ea"/>
                <a:cs typeface="+mn-cs"/>
              </a:rPr>
              <a:t>*** </a:t>
            </a:r>
            <a:endParaRPr lang="en-US" sz="2400" kern="1200" dirty="0">
              <a:solidFill>
                <a:schemeClr val="bg1"/>
              </a:solidFill>
              <a:effectLst/>
              <a:latin typeface="+mn-lt"/>
              <a:ea typeface="+mn-ea"/>
              <a:cs typeface="+mn-cs"/>
            </a:endParaRPr>
          </a:p>
        </p:txBody>
      </p:sp>
      <p:cxnSp>
        <p:nvCxnSpPr>
          <p:cNvPr id="13" name="Straight Connector 12"/>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216543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Quote Slide">
    <p:spTree>
      <p:nvGrpSpPr>
        <p:cNvPr id="1" name=""/>
        <p:cNvGrpSpPr/>
        <p:nvPr/>
      </p:nvGrpSpPr>
      <p:grpSpPr>
        <a:xfrm>
          <a:off x="0" y="0"/>
          <a:ext cx="0" cy="0"/>
          <a:chOff x="0" y="0"/>
          <a:chExt cx="0" cy="0"/>
        </a:xfrm>
      </p:grpSpPr>
      <p:sp>
        <p:nvSpPr>
          <p:cNvPr id="9" name="object 3">
            <a:extLst>
              <a:ext uri="{FF2B5EF4-FFF2-40B4-BE49-F238E27FC236}">
                <a16:creationId xmlns:a16="http://schemas.microsoft.com/office/drawing/2014/main" id="{4F9F12E3-9E6B-1207-AA65-41EE5B4D3570}"/>
              </a:ext>
            </a:extLst>
          </p:cNvPr>
          <p:cNvSpPr/>
          <p:nvPr userDrawn="1"/>
        </p:nvSpPr>
        <p:spPr>
          <a:xfrm>
            <a:off x="-1" y="6412501"/>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3" name="Freeform 2">
            <a:extLst>
              <a:ext uri="{FF2B5EF4-FFF2-40B4-BE49-F238E27FC236}">
                <a16:creationId xmlns:a16="http://schemas.microsoft.com/office/drawing/2014/main" id="{5ABBE625-B4FC-E0F5-9631-227F03A092F2}"/>
              </a:ext>
            </a:extLst>
          </p:cNvPr>
          <p:cNvSpPr/>
          <p:nvPr userDrawn="1"/>
        </p:nvSpPr>
        <p:spPr>
          <a:xfrm rot="16200000">
            <a:off x="8074538" y="-314471"/>
            <a:ext cx="3301014" cy="4961622"/>
          </a:xfrm>
          <a:custGeom>
            <a:avLst/>
            <a:gdLst>
              <a:gd name="connsiteX0" fmla="*/ 1447195 w 2894389"/>
              <a:gd name="connsiteY0" fmla="*/ 0 h 4350442"/>
              <a:gd name="connsiteX1" fmla="*/ 2894389 w 2894389"/>
              <a:gd name="connsiteY1" fmla="*/ 1446859 h 4350442"/>
              <a:gd name="connsiteX2" fmla="*/ 2891369 w 2894389"/>
              <a:gd name="connsiteY2" fmla="*/ 1528415 h 4350442"/>
              <a:gd name="connsiteX3" fmla="*/ 2894389 w 2894389"/>
              <a:gd name="connsiteY3" fmla="*/ 1528415 h 4350442"/>
              <a:gd name="connsiteX4" fmla="*/ 2894389 w 2894389"/>
              <a:gd name="connsiteY4" fmla="*/ 4350442 h 4350442"/>
              <a:gd name="connsiteX5" fmla="*/ 0 w 2894389"/>
              <a:gd name="connsiteY5" fmla="*/ 4350442 h 4350442"/>
              <a:gd name="connsiteX6" fmla="*/ 0 w 2894389"/>
              <a:gd name="connsiteY6" fmla="*/ 1528415 h 4350442"/>
              <a:gd name="connsiteX7" fmla="*/ 3020 w 2894389"/>
              <a:gd name="connsiteY7" fmla="*/ 1528415 h 4350442"/>
              <a:gd name="connsiteX8" fmla="*/ 0 w 2894389"/>
              <a:gd name="connsiteY8" fmla="*/ 1446859 h 4350442"/>
              <a:gd name="connsiteX9" fmla="*/ 1447195 w 2894389"/>
              <a:gd name="connsiteY9" fmla="*/ 0 h 4350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894389" h="4350442">
                <a:moveTo>
                  <a:pt x="1447195" y="0"/>
                </a:moveTo>
                <a:cubicBezTo>
                  <a:pt x="2247834" y="0"/>
                  <a:pt x="2894389" y="649427"/>
                  <a:pt x="2894389" y="1446859"/>
                </a:cubicBezTo>
                <a:cubicBezTo>
                  <a:pt x="2894389" y="1474044"/>
                  <a:pt x="2894389" y="1504251"/>
                  <a:pt x="2891369" y="1528415"/>
                </a:cubicBezTo>
                <a:lnTo>
                  <a:pt x="2894389" y="1528415"/>
                </a:lnTo>
                <a:lnTo>
                  <a:pt x="2894389" y="4350442"/>
                </a:lnTo>
                <a:lnTo>
                  <a:pt x="0" y="4350442"/>
                </a:lnTo>
                <a:lnTo>
                  <a:pt x="0" y="1528415"/>
                </a:lnTo>
                <a:lnTo>
                  <a:pt x="3020" y="1528415"/>
                </a:lnTo>
                <a:cubicBezTo>
                  <a:pt x="0" y="1501231"/>
                  <a:pt x="0" y="1474044"/>
                  <a:pt x="0" y="1446859"/>
                </a:cubicBezTo>
                <a:cubicBezTo>
                  <a:pt x="0" y="646404"/>
                  <a:pt x="646554" y="0"/>
                  <a:pt x="1447195" y="0"/>
                </a:cubicBezTo>
                <a:close/>
              </a:path>
            </a:pathLst>
          </a:custGeom>
          <a:solidFill>
            <a:srgbClr val="459597"/>
          </a:solidFill>
          <a:ln w="15768" cap="flat">
            <a:noFill/>
            <a:prstDash val="solid"/>
            <a:miter/>
          </a:ln>
        </p:spPr>
        <p:txBody>
          <a:bodyPr wrap="square" rtlCol="0" anchor="ctr">
            <a:noAutofit/>
          </a:bodyPr>
          <a:lstStyle/>
          <a:p>
            <a:endParaRPr lang="en-US" dirty="0"/>
          </a:p>
        </p:txBody>
      </p:sp>
      <p:sp>
        <p:nvSpPr>
          <p:cNvPr id="11" name="Freeform 10">
            <a:extLst>
              <a:ext uri="{FF2B5EF4-FFF2-40B4-BE49-F238E27FC236}">
                <a16:creationId xmlns:a16="http://schemas.microsoft.com/office/drawing/2014/main" id="{0B5D6D88-2D5A-06E0-02B3-1A9F231FB937}"/>
              </a:ext>
            </a:extLst>
          </p:cNvPr>
          <p:cNvSpPr>
            <a:spLocks noGrp="1"/>
          </p:cNvSpPr>
          <p:nvPr>
            <p:ph type="pic" sz="quarter" idx="40"/>
          </p:nvPr>
        </p:nvSpPr>
        <p:spPr>
          <a:xfrm>
            <a:off x="-2" y="738183"/>
            <a:ext cx="8902587" cy="5921497"/>
          </a:xfrm>
          <a:custGeom>
            <a:avLst/>
            <a:gdLst>
              <a:gd name="connsiteX0" fmla="*/ 0 w 8902587"/>
              <a:gd name="connsiteY0" fmla="*/ 0 h 5921497"/>
              <a:gd name="connsiteX1" fmla="*/ 1 w 8902587"/>
              <a:gd name="connsiteY1" fmla="*/ 0 h 5921497"/>
              <a:gd name="connsiteX2" fmla="*/ 265045 w 8902587"/>
              <a:gd name="connsiteY2" fmla="*/ 0 h 5921497"/>
              <a:gd name="connsiteX3" fmla="*/ 3108312 w 8902587"/>
              <a:gd name="connsiteY3" fmla="*/ 0 h 5921497"/>
              <a:gd name="connsiteX4" fmla="*/ 3108312 w 8902587"/>
              <a:gd name="connsiteY4" fmla="*/ 6178 h 5921497"/>
              <a:gd name="connsiteX5" fmla="*/ 3212362 w 8902587"/>
              <a:gd name="connsiteY5" fmla="*/ 772 h 5921497"/>
              <a:gd name="connsiteX6" fmla="*/ 3289433 w 8902587"/>
              <a:gd name="connsiteY6" fmla="*/ 200 h 5921497"/>
              <a:gd name="connsiteX7" fmla="*/ 3289414 w 8902587"/>
              <a:gd name="connsiteY7" fmla="*/ 0 h 5921497"/>
              <a:gd name="connsiteX8" fmla="*/ 3316414 w 8902587"/>
              <a:gd name="connsiteY8" fmla="*/ 0 h 5921497"/>
              <a:gd name="connsiteX9" fmla="*/ 5781601 w 8902587"/>
              <a:gd name="connsiteY9" fmla="*/ 0 h 5921497"/>
              <a:gd name="connsiteX10" fmla="*/ 5781601 w 8902587"/>
              <a:gd name="connsiteY10" fmla="*/ 6178 h 5921497"/>
              <a:gd name="connsiteX11" fmla="*/ 5948453 w 8902587"/>
              <a:gd name="connsiteY11" fmla="*/ 0 h 5921497"/>
              <a:gd name="connsiteX12" fmla="*/ 7360642 w 8902587"/>
              <a:gd name="connsiteY12" fmla="*/ 356780 h 5921497"/>
              <a:gd name="connsiteX13" fmla="*/ 7560039 w 8902587"/>
              <a:gd name="connsiteY13" fmla="*/ 477806 h 5921497"/>
              <a:gd name="connsiteX14" fmla="*/ 7540195 w 8902587"/>
              <a:gd name="connsiteY14" fmla="*/ 504311 h 5921497"/>
              <a:gd name="connsiteX15" fmla="*/ 7257884 w 8902587"/>
              <a:gd name="connsiteY15" fmla="*/ 1427814 h 5921497"/>
              <a:gd name="connsiteX16" fmla="*/ 8739034 w 8902587"/>
              <a:gd name="connsiteY16" fmla="*/ 3069818 h 5921497"/>
              <a:gd name="connsiteX17" fmla="*/ 8902587 w 8902587"/>
              <a:gd name="connsiteY17" fmla="*/ 3078048 h 5921497"/>
              <a:gd name="connsiteX18" fmla="*/ 8893195 w 8902587"/>
              <a:gd name="connsiteY18" fmla="*/ 3263933 h 5921497"/>
              <a:gd name="connsiteX19" fmla="*/ 5948453 w 8902587"/>
              <a:gd name="connsiteY19" fmla="*/ 5921497 h 5921497"/>
              <a:gd name="connsiteX20" fmla="*/ 5781601 w 8902587"/>
              <a:gd name="connsiteY20" fmla="*/ 5915319 h 5921497"/>
              <a:gd name="connsiteX21" fmla="*/ 5781601 w 8902587"/>
              <a:gd name="connsiteY21" fmla="*/ 5921497 h 5921497"/>
              <a:gd name="connsiteX22" fmla="*/ 3316414 w 8902587"/>
              <a:gd name="connsiteY22" fmla="*/ 5921497 h 5921497"/>
              <a:gd name="connsiteX23" fmla="*/ 3303482 w 8902587"/>
              <a:gd name="connsiteY23" fmla="*/ 5921497 h 5921497"/>
              <a:gd name="connsiteX24" fmla="*/ 3303482 w 8902587"/>
              <a:gd name="connsiteY24" fmla="*/ 5921404 h 5921497"/>
              <a:gd name="connsiteX25" fmla="*/ 3209472 w 8902587"/>
              <a:gd name="connsiteY25" fmla="*/ 5920725 h 5921497"/>
              <a:gd name="connsiteX26" fmla="*/ 3108312 w 8902587"/>
              <a:gd name="connsiteY26" fmla="*/ 5915319 h 5921497"/>
              <a:gd name="connsiteX27" fmla="*/ 3108312 w 8902587"/>
              <a:gd name="connsiteY27" fmla="*/ 5921497 h 5921497"/>
              <a:gd name="connsiteX28" fmla="*/ 2959697 w 8902587"/>
              <a:gd name="connsiteY28" fmla="*/ 5921497 h 5921497"/>
              <a:gd name="connsiteX29" fmla="*/ 2959697 w 8902587"/>
              <a:gd name="connsiteY29" fmla="*/ 5674318 h 5921497"/>
              <a:gd name="connsiteX30" fmla="*/ 265045 w 8902587"/>
              <a:gd name="connsiteY30" fmla="*/ 5674318 h 5921497"/>
              <a:gd name="connsiteX31" fmla="*/ 17546 w 8902587"/>
              <a:gd name="connsiteY31" fmla="*/ 5674318 h 5921497"/>
              <a:gd name="connsiteX32" fmla="*/ 0 w 8902587"/>
              <a:gd name="connsiteY32" fmla="*/ 5674318 h 5921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8902587" h="5921497">
                <a:moveTo>
                  <a:pt x="0" y="0"/>
                </a:moveTo>
                <a:lnTo>
                  <a:pt x="1" y="0"/>
                </a:lnTo>
                <a:lnTo>
                  <a:pt x="265045" y="0"/>
                </a:lnTo>
                <a:lnTo>
                  <a:pt x="3108312" y="0"/>
                </a:lnTo>
                <a:lnTo>
                  <a:pt x="3108312" y="6178"/>
                </a:lnTo>
                <a:cubicBezTo>
                  <a:pt x="3142994" y="3089"/>
                  <a:pt x="3177678" y="1545"/>
                  <a:pt x="3212362" y="772"/>
                </a:cubicBezTo>
                <a:lnTo>
                  <a:pt x="3289433" y="200"/>
                </a:lnTo>
                <a:lnTo>
                  <a:pt x="3289414" y="0"/>
                </a:lnTo>
                <a:lnTo>
                  <a:pt x="3316414" y="0"/>
                </a:lnTo>
                <a:lnTo>
                  <a:pt x="5781601" y="0"/>
                </a:lnTo>
                <a:lnTo>
                  <a:pt x="5781601" y="6178"/>
                </a:lnTo>
                <a:cubicBezTo>
                  <a:pt x="5837215" y="0"/>
                  <a:pt x="5892836" y="0"/>
                  <a:pt x="5948453" y="0"/>
                </a:cubicBezTo>
                <a:cubicBezTo>
                  <a:pt x="6460207" y="0"/>
                  <a:pt x="6941183" y="129176"/>
                  <a:pt x="7360642" y="356780"/>
                </a:cubicBezTo>
                <a:lnTo>
                  <a:pt x="7560039" y="477806"/>
                </a:lnTo>
                <a:lnTo>
                  <a:pt x="7540195" y="504311"/>
                </a:lnTo>
                <a:cubicBezTo>
                  <a:pt x="7362040" y="767687"/>
                  <a:pt x="7257884" y="1085395"/>
                  <a:pt x="7257884" y="1427814"/>
                </a:cubicBezTo>
                <a:cubicBezTo>
                  <a:pt x="7257884" y="2283865"/>
                  <a:pt x="7905828" y="2985462"/>
                  <a:pt x="8739034" y="3069818"/>
                </a:cubicBezTo>
                <a:lnTo>
                  <a:pt x="8902587" y="3078048"/>
                </a:lnTo>
                <a:lnTo>
                  <a:pt x="8893195" y="3263933"/>
                </a:lnTo>
                <a:cubicBezTo>
                  <a:pt x="8741253" y="4758918"/>
                  <a:pt x="7477918" y="5921497"/>
                  <a:pt x="5948453" y="5921497"/>
                </a:cubicBezTo>
                <a:cubicBezTo>
                  <a:pt x="5892836" y="5921497"/>
                  <a:pt x="5831037" y="5921497"/>
                  <a:pt x="5781601" y="5915319"/>
                </a:cubicBezTo>
                <a:lnTo>
                  <a:pt x="5781601" y="5921497"/>
                </a:lnTo>
                <a:lnTo>
                  <a:pt x="3316414" y="5921497"/>
                </a:lnTo>
                <a:lnTo>
                  <a:pt x="3303482" y="5921497"/>
                </a:lnTo>
                <a:lnTo>
                  <a:pt x="3303482" y="5921404"/>
                </a:lnTo>
                <a:lnTo>
                  <a:pt x="3209472" y="5920725"/>
                </a:lnTo>
                <a:cubicBezTo>
                  <a:pt x="3173825" y="5919953"/>
                  <a:pt x="3139141" y="5918408"/>
                  <a:pt x="3108312" y="5915319"/>
                </a:cubicBezTo>
                <a:lnTo>
                  <a:pt x="3108312" y="5921497"/>
                </a:lnTo>
                <a:lnTo>
                  <a:pt x="2959697" y="5921497"/>
                </a:lnTo>
                <a:lnTo>
                  <a:pt x="2959697" y="5674318"/>
                </a:lnTo>
                <a:lnTo>
                  <a:pt x="265045" y="5674318"/>
                </a:lnTo>
                <a:lnTo>
                  <a:pt x="17546" y="5674318"/>
                </a:lnTo>
                <a:lnTo>
                  <a:pt x="0" y="567431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7" name="Text Placeholder 23">
            <a:extLst>
              <a:ext uri="{FF2B5EF4-FFF2-40B4-BE49-F238E27FC236}">
                <a16:creationId xmlns:a16="http://schemas.microsoft.com/office/drawing/2014/main" id="{2A926F5D-FEF2-8016-4BC8-BE9E9A8F08BE}"/>
              </a:ext>
            </a:extLst>
          </p:cNvPr>
          <p:cNvSpPr>
            <a:spLocks noGrp="1"/>
          </p:cNvSpPr>
          <p:nvPr>
            <p:ph type="body" sz="quarter" idx="13" hasCustomPrompt="1"/>
          </p:nvPr>
        </p:nvSpPr>
        <p:spPr>
          <a:xfrm>
            <a:off x="7403571" y="836950"/>
            <a:ext cx="4802284" cy="2547025"/>
          </a:xfrm>
          <a:prstGeom prst="rect">
            <a:avLst/>
          </a:prstGeom>
        </p:spPr>
        <p:txBody>
          <a:bodyPr anchor="ctr">
            <a:normAutofit/>
          </a:bodyPr>
          <a:lstStyle>
            <a:lvl1pPr marL="0" indent="0" algn="ctr">
              <a:lnSpc>
                <a:spcPct val="100000"/>
              </a:lnSpc>
              <a:spcBef>
                <a:spcPts val="0"/>
              </a:spcBef>
              <a:buNone/>
              <a:defRPr sz="3000" i="1" baseline="0">
                <a:solidFill>
                  <a:schemeClr val="bg1"/>
                </a:solidFill>
                <a:latin typeface="+mn-lt"/>
              </a:defRPr>
            </a:lvl1pPr>
          </a:lstStyle>
          <a:p>
            <a:pPr lvl="0"/>
            <a:r>
              <a:rPr lang="en-US" dirty="0"/>
              <a:t>Quote Slide</a:t>
            </a:r>
          </a:p>
        </p:txBody>
      </p:sp>
      <p:sp>
        <p:nvSpPr>
          <p:cNvPr id="2" name="Slide Number Placeholder 5">
            <a:extLst>
              <a:ext uri="{FF2B5EF4-FFF2-40B4-BE49-F238E27FC236}">
                <a16:creationId xmlns:a16="http://schemas.microsoft.com/office/drawing/2014/main" id="{F969E2E6-9085-C80B-BE9D-CB2BBB65F1BE}"/>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5" name="Text Placeholder 23">
            <a:extLst>
              <a:ext uri="{FF2B5EF4-FFF2-40B4-BE49-F238E27FC236}">
                <a16:creationId xmlns:a16="http://schemas.microsoft.com/office/drawing/2014/main" id="{D692CCB7-11ED-56C3-F2C7-67D936204E5D}"/>
              </a:ext>
            </a:extLst>
          </p:cNvPr>
          <p:cNvSpPr>
            <a:spLocks noGrp="1"/>
          </p:cNvSpPr>
          <p:nvPr>
            <p:ph type="body" sz="quarter" idx="65" hasCustomPrompt="1"/>
          </p:nvPr>
        </p:nvSpPr>
        <p:spPr>
          <a:xfrm>
            <a:off x="6009" y="6412502"/>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98210072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Divider 01">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DA2C84A0-B72A-82E6-6B19-BD2F1621EAB4}"/>
              </a:ext>
            </a:extLst>
          </p:cNvPr>
          <p:cNvSpPr/>
          <p:nvPr userDrawn="1"/>
        </p:nvSpPr>
        <p:spPr>
          <a:xfrm>
            <a:off x="11360727" y="4350327"/>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Freeform 4">
            <a:extLst>
              <a:ext uri="{FF2B5EF4-FFF2-40B4-BE49-F238E27FC236}">
                <a16:creationId xmlns:a16="http://schemas.microsoft.com/office/drawing/2014/main" id="{2C3E7FAC-5703-5278-D061-80BC0FD47089}"/>
              </a:ext>
            </a:extLst>
          </p:cNvPr>
          <p:cNvSpPr/>
          <p:nvPr userDrawn="1"/>
        </p:nvSpPr>
        <p:spPr>
          <a:xfrm rot="16200000">
            <a:off x="2998618" y="-2481419"/>
            <a:ext cx="6175269" cy="12192001"/>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noFill/>
          <a:ln w="19050">
            <a:solidFill>
              <a:srgbClr val="E96751"/>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46" name="Text Placeholder 23">
            <a:extLst>
              <a:ext uri="{FF2B5EF4-FFF2-40B4-BE49-F238E27FC236}">
                <a16:creationId xmlns:a16="http://schemas.microsoft.com/office/drawing/2014/main" id="{0D7D5BA7-4F69-404A-9C14-2AAE5C10692D}"/>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dirty="0"/>
              <a:t>Divider Title</a:t>
            </a:r>
          </a:p>
        </p:txBody>
      </p:sp>
      <p:sp>
        <p:nvSpPr>
          <p:cNvPr id="4" name="Slide Number Placeholder 5">
            <a:extLst>
              <a:ext uri="{FF2B5EF4-FFF2-40B4-BE49-F238E27FC236}">
                <a16:creationId xmlns:a16="http://schemas.microsoft.com/office/drawing/2014/main" id="{D871EDFA-9011-5220-AF61-F5EDA5AB5D66}"/>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Tree>
    <p:extLst>
      <p:ext uri="{BB962C8B-B14F-4D97-AF65-F5344CB8AC3E}">
        <p14:creationId xmlns:p14="http://schemas.microsoft.com/office/powerpoint/2010/main" val="22041214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Divider 01">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5569F482-B952-C24D-C8D1-E7CA0807340C}"/>
              </a:ext>
            </a:extLst>
          </p:cNvPr>
          <p:cNvSpPr/>
          <p:nvPr userDrawn="1"/>
        </p:nvSpPr>
        <p:spPr>
          <a:xfrm>
            <a:off x="9232269" y="1451577"/>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7" name="Rectangle 6">
            <a:extLst>
              <a:ext uri="{FF2B5EF4-FFF2-40B4-BE49-F238E27FC236}">
                <a16:creationId xmlns:a16="http://schemas.microsoft.com/office/drawing/2014/main" id="{DA2C84A0-B72A-82E6-6B19-BD2F1621EAB4}"/>
              </a:ext>
            </a:extLst>
          </p:cNvPr>
          <p:cNvSpPr/>
          <p:nvPr userDrawn="1"/>
        </p:nvSpPr>
        <p:spPr>
          <a:xfrm>
            <a:off x="11360727" y="4350327"/>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Freeform 4">
            <a:extLst>
              <a:ext uri="{FF2B5EF4-FFF2-40B4-BE49-F238E27FC236}">
                <a16:creationId xmlns:a16="http://schemas.microsoft.com/office/drawing/2014/main" id="{2C3E7FAC-5703-5278-D061-80BC0FD47089}"/>
              </a:ext>
            </a:extLst>
          </p:cNvPr>
          <p:cNvSpPr/>
          <p:nvPr userDrawn="1"/>
        </p:nvSpPr>
        <p:spPr>
          <a:xfrm rot="16200000">
            <a:off x="1066228" y="-494466"/>
            <a:ext cx="5056445" cy="7188900"/>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8" name="Freeform 7">
            <a:extLst>
              <a:ext uri="{FF2B5EF4-FFF2-40B4-BE49-F238E27FC236}">
                <a16:creationId xmlns:a16="http://schemas.microsoft.com/office/drawing/2014/main" id="{C9191872-FD39-9640-9FBD-E895199BE50F}"/>
              </a:ext>
            </a:extLst>
          </p:cNvPr>
          <p:cNvSpPr/>
          <p:nvPr userDrawn="1"/>
        </p:nvSpPr>
        <p:spPr>
          <a:xfrm>
            <a:off x="1621052" y="2125333"/>
            <a:ext cx="5184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BA63B"/>
          </a:solidFill>
          <a:ln w="24491" cap="flat">
            <a:solidFill>
              <a:srgbClr val="FBA63B"/>
            </a:solidFill>
            <a:prstDash val="solid"/>
            <a:miter/>
          </a:ln>
        </p:spPr>
        <p:txBody>
          <a:bodyPr rtlCol="0" anchor="ctr"/>
          <a:lstStyle/>
          <a:p>
            <a:endParaRPr lang="en-US"/>
          </a:p>
        </p:txBody>
      </p:sp>
      <p:sp>
        <p:nvSpPr>
          <p:cNvPr id="46" name="Text Placeholder 23">
            <a:extLst>
              <a:ext uri="{FF2B5EF4-FFF2-40B4-BE49-F238E27FC236}">
                <a16:creationId xmlns:a16="http://schemas.microsoft.com/office/drawing/2014/main" id="{0D7D5BA7-4F69-404A-9C14-2AAE5C10692D}"/>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dirty="0"/>
              <a:t>Divider Title</a:t>
            </a:r>
          </a:p>
        </p:txBody>
      </p:sp>
      <p:sp>
        <p:nvSpPr>
          <p:cNvPr id="47" name="Text Placeholder 23">
            <a:extLst>
              <a:ext uri="{FF2B5EF4-FFF2-40B4-BE49-F238E27FC236}">
                <a16:creationId xmlns:a16="http://schemas.microsoft.com/office/drawing/2014/main" id="{AE77B303-149B-3242-B9F9-CA4AA9DCA5E4}"/>
              </a:ext>
            </a:extLst>
          </p:cNvPr>
          <p:cNvSpPr>
            <a:spLocks noGrp="1"/>
          </p:cNvSpPr>
          <p:nvPr>
            <p:ph type="body" sz="quarter" idx="17" hasCustomPrompt="1"/>
          </p:nvPr>
        </p:nvSpPr>
        <p:spPr>
          <a:xfrm>
            <a:off x="352931" y="121300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01</a:t>
            </a:r>
          </a:p>
        </p:txBody>
      </p:sp>
      <p:sp>
        <p:nvSpPr>
          <p:cNvPr id="11" name="Freeform 10">
            <a:extLst>
              <a:ext uri="{FF2B5EF4-FFF2-40B4-BE49-F238E27FC236}">
                <a16:creationId xmlns:a16="http://schemas.microsoft.com/office/drawing/2014/main" id="{034A05A5-BCEB-42FD-D487-EF7058319242}"/>
              </a:ext>
            </a:extLst>
          </p:cNvPr>
          <p:cNvSpPr>
            <a:spLocks noGrp="1"/>
          </p:cNvSpPr>
          <p:nvPr>
            <p:ph type="pic" sz="quarter" idx="19"/>
          </p:nvPr>
        </p:nvSpPr>
        <p:spPr>
          <a:xfrm>
            <a:off x="5635270" y="1729840"/>
            <a:ext cx="6560312" cy="4556399"/>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3596999 w 6560312"/>
              <a:gd name="connsiteY5" fmla="*/ 0 h 4556399"/>
              <a:gd name="connsiteX6" fmla="*/ 3596999 w 6560312"/>
              <a:gd name="connsiteY6" fmla="*/ 174157 h 4556399"/>
              <a:gd name="connsiteX7" fmla="*/ 6556695 w 6560312"/>
              <a:gd name="connsiteY7" fmla="*/ 174157 h 4556399"/>
              <a:gd name="connsiteX8" fmla="*/ 6556695 w 6560312"/>
              <a:gd name="connsiteY8" fmla="*/ 0 h 4556399"/>
              <a:gd name="connsiteX9" fmla="*/ 6560312 w 6560312"/>
              <a:gd name="connsiteY9" fmla="*/ 0 h 4556399"/>
              <a:gd name="connsiteX10" fmla="*/ 6560312 w 6560312"/>
              <a:gd name="connsiteY10" fmla="*/ 4556399 h 4556399"/>
              <a:gd name="connsiteX11" fmla="*/ 5900026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3596999" y="0"/>
                </a:lnTo>
                <a:lnTo>
                  <a:pt x="3596999" y="174157"/>
                </a:lnTo>
                <a:lnTo>
                  <a:pt x="6556695" y="174157"/>
                </a:lnTo>
                <a:lnTo>
                  <a:pt x="6556695" y="0"/>
                </a:lnTo>
                <a:lnTo>
                  <a:pt x="6560312" y="0"/>
                </a:lnTo>
                <a:lnTo>
                  <a:pt x="6560312" y="4556399"/>
                </a:lnTo>
                <a:lnTo>
                  <a:pt x="5900026"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4" name="Slide Number Placeholder 5">
            <a:extLst>
              <a:ext uri="{FF2B5EF4-FFF2-40B4-BE49-F238E27FC236}">
                <a16:creationId xmlns:a16="http://schemas.microsoft.com/office/drawing/2014/main" id="{D871EDFA-9011-5220-AF61-F5EDA5AB5D66}"/>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0" name="Text Placeholder 23">
            <a:extLst>
              <a:ext uri="{FF2B5EF4-FFF2-40B4-BE49-F238E27FC236}">
                <a16:creationId xmlns:a16="http://schemas.microsoft.com/office/drawing/2014/main" id="{4F045BD3-6980-8697-3515-6C492A0E2F73}"/>
              </a:ext>
            </a:extLst>
          </p:cNvPr>
          <p:cNvSpPr>
            <a:spLocks noGrp="1"/>
          </p:cNvSpPr>
          <p:nvPr>
            <p:ph type="body" sz="quarter" idx="65" hasCustomPrompt="1"/>
          </p:nvPr>
        </p:nvSpPr>
        <p:spPr>
          <a:xfrm>
            <a:off x="9238279" y="1451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10315320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3_Divider 01">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5569F482-B952-C24D-C8D1-E7CA0807340C}"/>
              </a:ext>
            </a:extLst>
          </p:cNvPr>
          <p:cNvSpPr/>
          <p:nvPr userDrawn="1"/>
        </p:nvSpPr>
        <p:spPr>
          <a:xfrm>
            <a:off x="9218940" y="345529"/>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7" name="Rectangle 6">
            <a:extLst>
              <a:ext uri="{FF2B5EF4-FFF2-40B4-BE49-F238E27FC236}">
                <a16:creationId xmlns:a16="http://schemas.microsoft.com/office/drawing/2014/main" id="{DA2C84A0-B72A-82E6-6B19-BD2F1621EAB4}"/>
              </a:ext>
            </a:extLst>
          </p:cNvPr>
          <p:cNvSpPr/>
          <p:nvPr userDrawn="1"/>
        </p:nvSpPr>
        <p:spPr>
          <a:xfrm>
            <a:off x="11347398" y="3244279"/>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Freeform 4">
            <a:extLst>
              <a:ext uri="{FF2B5EF4-FFF2-40B4-BE49-F238E27FC236}">
                <a16:creationId xmlns:a16="http://schemas.microsoft.com/office/drawing/2014/main" id="{2C3E7FAC-5703-5278-D061-80BC0FD47089}"/>
              </a:ext>
            </a:extLst>
          </p:cNvPr>
          <p:cNvSpPr/>
          <p:nvPr userDrawn="1"/>
        </p:nvSpPr>
        <p:spPr>
          <a:xfrm rot="16200000">
            <a:off x="823802" y="-252041"/>
            <a:ext cx="4448399" cy="6096001"/>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8" name="Freeform 7">
            <a:extLst>
              <a:ext uri="{FF2B5EF4-FFF2-40B4-BE49-F238E27FC236}">
                <a16:creationId xmlns:a16="http://schemas.microsoft.com/office/drawing/2014/main" id="{C9191872-FD39-9640-9FBD-E895199BE50F}"/>
              </a:ext>
            </a:extLst>
          </p:cNvPr>
          <p:cNvSpPr/>
          <p:nvPr userDrawn="1"/>
        </p:nvSpPr>
        <p:spPr>
          <a:xfrm>
            <a:off x="1621052" y="2125333"/>
            <a:ext cx="5184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BA63B"/>
          </a:solidFill>
          <a:ln w="24491" cap="flat">
            <a:solidFill>
              <a:srgbClr val="FBA63B"/>
            </a:solidFill>
            <a:prstDash val="solid"/>
            <a:miter/>
          </a:ln>
        </p:spPr>
        <p:txBody>
          <a:bodyPr rtlCol="0" anchor="ctr"/>
          <a:lstStyle/>
          <a:p>
            <a:endParaRPr lang="en-US"/>
          </a:p>
        </p:txBody>
      </p:sp>
      <p:sp>
        <p:nvSpPr>
          <p:cNvPr id="46" name="Text Placeholder 23">
            <a:extLst>
              <a:ext uri="{FF2B5EF4-FFF2-40B4-BE49-F238E27FC236}">
                <a16:creationId xmlns:a16="http://schemas.microsoft.com/office/drawing/2014/main" id="{0D7D5BA7-4F69-404A-9C14-2AAE5C10692D}"/>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dirty="0"/>
              <a:t>Divider Title</a:t>
            </a:r>
          </a:p>
        </p:txBody>
      </p:sp>
      <p:sp>
        <p:nvSpPr>
          <p:cNvPr id="47" name="Text Placeholder 23">
            <a:extLst>
              <a:ext uri="{FF2B5EF4-FFF2-40B4-BE49-F238E27FC236}">
                <a16:creationId xmlns:a16="http://schemas.microsoft.com/office/drawing/2014/main" id="{AE77B303-149B-3242-B9F9-CA4AA9DCA5E4}"/>
              </a:ext>
            </a:extLst>
          </p:cNvPr>
          <p:cNvSpPr>
            <a:spLocks noGrp="1"/>
          </p:cNvSpPr>
          <p:nvPr>
            <p:ph type="body" sz="quarter" idx="17" hasCustomPrompt="1"/>
          </p:nvPr>
        </p:nvSpPr>
        <p:spPr>
          <a:xfrm>
            <a:off x="352931" y="121300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01</a:t>
            </a:r>
          </a:p>
        </p:txBody>
      </p:sp>
      <p:sp>
        <p:nvSpPr>
          <p:cNvPr id="11" name="Freeform 10">
            <a:extLst>
              <a:ext uri="{FF2B5EF4-FFF2-40B4-BE49-F238E27FC236}">
                <a16:creationId xmlns:a16="http://schemas.microsoft.com/office/drawing/2014/main" id="{034A05A5-BCEB-42FD-D487-EF7058319242}"/>
              </a:ext>
            </a:extLst>
          </p:cNvPr>
          <p:cNvSpPr>
            <a:spLocks noGrp="1"/>
          </p:cNvSpPr>
          <p:nvPr>
            <p:ph type="pic" sz="quarter" idx="19"/>
          </p:nvPr>
        </p:nvSpPr>
        <p:spPr>
          <a:xfrm>
            <a:off x="5621941" y="623792"/>
            <a:ext cx="6560312" cy="4556399"/>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3596999 w 6560312"/>
              <a:gd name="connsiteY5" fmla="*/ 0 h 4556399"/>
              <a:gd name="connsiteX6" fmla="*/ 3596999 w 6560312"/>
              <a:gd name="connsiteY6" fmla="*/ 174157 h 4556399"/>
              <a:gd name="connsiteX7" fmla="*/ 6556695 w 6560312"/>
              <a:gd name="connsiteY7" fmla="*/ 174157 h 4556399"/>
              <a:gd name="connsiteX8" fmla="*/ 6556695 w 6560312"/>
              <a:gd name="connsiteY8" fmla="*/ 0 h 4556399"/>
              <a:gd name="connsiteX9" fmla="*/ 6560312 w 6560312"/>
              <a:gd name="connsiteY9" fmla="*/ 0 h 4556399"/>
              <a:gd name="connsiteX10" fmla="*/ 6560312 w 6560312"/>
              <a:gd name="connsiteY10" fmla="*/ 4556399 h 4556399"/>
              <a:gd name="connsiteX11" fmla="*/ 5900026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3596999" y="0"/>
                </a:lnTo>
                <a:lnTo>
                  <a:pt x="3596999" y="174157"/>
                </a:lnTo>
                <a:lnTo>
                  <a:pt x="6556695" y="174157"/>
                </a:lnTo>
                <a:lnTo>
                  <a:pt x="6556695" y="0"/>
                </a:lnTo>
                <a:lnTo>
                  <a:pt x="6560312" y="0"/>
                </a:lnTo>
                <a:lnTo>
                  <a:pt x="6560312" y="4556399"/>
                </a:lnTo>
                <a:lnTo>
                  <a:pt x="5900026"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4" name="Slide Number Placeholder 5">
            <a:extLst>
              <a:ext uri="{FF2B5EF4-FFF2-40B4-BE49-F238E27FC236}">
                <a16:creationId xmlns:a16="http://schemas.microsoft.com/office/drawing/2014/main" id="{D871EDFA-9011-5220-AF61-F5EDA5AB5D66}"/>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0" name="Text Placeholder 23">
            <a:extLst>
              <a:ext uri="{FF2B5EF4-FFF2-40B4-BE49-F238E27FC236}">
                <a16:creationId xmlns:a16="http://schemas.microsoft.com/office/drawing/2014/main" id="{4F045BD3-6980-8697-3515-6C492A0E2F73}"/>
              </a:ext>
            </a:extLst>
          </p:cNvPr>
          <p:cNvSpPr>
            <a:spLocks noGrp="1"/>
          </p:cNvSpPr>
          <p:nvPr>
            <p:ph type="body" sz="quarter" idx="65" hasCustomPrompt="1"/>
          </p:nvPr>
        </p:nvSpPr>
        <p:spPr>
          <a:xfrm>
            <a:off x="9224950" y="34553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319041035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Divider 02">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88279C37-A1BE-B924-9BAE-BEFBBDCCD758}"/>
              </a:ext>
            </a:extLst>
          </p:cNvPr>
          <p:cNvSpPr/>
          <p:nvPr userDrawn="1"/>
        </p:nvSpPr>
        <p:spPr>
          <a:xfrm>
            <a:off x="9232269" y="1451577"/>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2" name="Slide Number Placeholder 5">
            <a:extLst>
              <a:ext uri="{FF2B5EF4-FFF2-40B4-BE49-F238E27FC236}">
                <a16:creationId xmlns:a16="http://schemas.microsoft.com/office/drawing/2014/main" id="{56440CD4-2B14-FFB8-AC70-0F69B1216969}"/>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Rectangle 2">
            <a:extLst>
              <a:ext uri="{FF2B5EF4-FFF2-40B4-BE49-F238E27FC236}">
                <a16:creationId xmlns:a16="http://schemas.microsoft.com/office/drawing/2014/main" id="{A084AFDC-B1DE-7DD8-7E65-2408B3D2C1CD}"/>
              </a:ext>
            </a:extLst>
          </p:cNvPr>
          <p:cNvSpPr/>
          <p:nvPr userDrawn="1"/>
        </p:nvSpPr>
        <p:spPr>
          <a:xfrm>
            <a:off x="11360727" y="4350327"/>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Freeform 3">
            <a:extLst>
              <a:ext uri="{FF2B5EF4-FFF2-40B4-BE49-F238E27FC236}">
                <a16:creationId xmlns:a16="http://schemas.microsoft.com/office/drawing/2014/main" id="{229F84FE-4DDB-0EB7-4459-D7BD3D4AD1D0}"/>
              </a:ext>
            </a:extLst>
          </p:cNvPr>
          <p:cNvSpPr/>
          <p:nvPr userDrawn="1"/>
        </p:nvSpPr>
        <p:spPr>
          <a:xfrm rot="16200000">
            <a:off x="1066228" y="-494466"/>
            <a:ext cx="5056445" cy="7188900"/>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solidFill>
            <a:srgbClr val="EC7C6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5" name="Freeform 4">
            <a:extLst>
              <a:ext uri="{FF2B5EF4-FFF2-40B4-BE49-F238E27FC236}">
                <a16:creationId xmlns:a16="http://schemas.microsoft.com/office/drawing/2014/main" id="{CC09CB29-0FF7-F578-647A-B060ACA2F633}"/>
              </a:ext>
            </a:extLst>
          </p:cNvPr>
          <p:cNvSpPr/>
          <p:nvPr userDrawn="1"/>
        </p:nvSpPr>
        <p:spPr>
          <a:xfrm>
            <a:off x="244740" y="2115614"/>
            <a:ext cx="6560312" cy="45719"/>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BA63B"/>
          </a:solidFill>
          <a:ln w="24491" cap="flat">
            <a:solidFill>
              <a:srgbClr val="FBA63B"/>
            </a:solidFill>
            <a:prstDash val="solid"/>
            <a:miter/>
          </a:ln>
        </p:spPr>
        <p:txBody>
          <a:bodyPr rtlCol="0" anchor="ctr"/>
          <a:lstStyle/>
          <a:p>
            <a:endParaRPr lang="en-US"/>
          </a:p>
        </p:txBody>
      </p:sp>
      <p:sp>
        <p:nvSpPr>
          <p:cNvPr id="6" name="Text Placeholder 23">
            <a:extLst>
              <a:ext uri="{FF2B5EF4-FFF2-40B4-BE49-F238E27FC236}">
                <a16:creationId xmlns:a16="http://schemas.microsoft.com/office/drawing/2014/main" id="{90E33F44-5B33-B28A-15AC-1EF95B309513}"/>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dirty="0"/>
              <a:t>Divider Title</a:t>
            </a:r>
          </a:p>
        </p:txBody>
      </p:sp>
      <p:sp>
        <p:nvSpPr>
          <p:cNvPr id="7" name="Text Placeholder 23">
            <a:extLst>
              <a:ext uri="{FF2B5EF4-FFF2-40B4-BE49-F238E27FC236}">
                <a16:creationId xmlns:a16="http://schemas.microsoft.com/office/drawing/2014/main" id="{B0B1A17E-F7EF-AB28-3217-F9DD59500492}"/>
              </a:ext>
            </a:extLst>
          </p:cNvPr>
          <p:cNvSpPr>
            <a:spLocks noGrp="1"/>
          </p:cNvSpPr>
          <p:nvPr>
            <p:ph type="body" sz="quarter" idx="17" hasCustomPrompt="1"/>
          </p:nvPr>
        </p:nvSpPr>
        <p:spPr>
          <a:xfrm>
            <a:off x="352931" y="121300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02</a:t>
            </a:r>
          </a:p>
        </p:txBody>
      </p:sp>
      <p:sp>
        <p:nvSpPr>
          <p:cNvPr id="11" name="Freeform 10">
            <a:extLst>
              <a:ext uri="{FF2B5EF4-FFF2-40B4-BE49-F238E27FC236}">
                <a16:creationId xmlns:a16="http://schemas.microsoft.com/office/drawing/2014/main" id="{6630A75D-6D8B-3A21-6A9F-016DCE41F7F0}"/>
              </a:ext>
            </a:extLst>
          </p:cNvPr>
          <p:cNvSpPr>
            <a:spLocks noGrp="1"/>
          </p:cNvSpPr>
          <p:nvPr>
            <p:ph type="pic" sz="quarter" idx="19"/>
          </p:nvPr>
        </p:nvSpPr>
        <p:spPr>
          <a:xfrm>
            <a:off x="5635270" y="1729840"/>
            <a:ext cx="6560312" cy="4556399"/>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3596999 w 6560312"/>
              <a:gd name="connsiteY5" fmla="*/ 0 h 4556399"/>
              <a:gd name="connsiteX6" fmla="*/ 3596999 w 6560312"/>
              <a:gd name="connsiteY6" fmla="*/ 174157 h 4556399"/>
              <a:gd name="connsiteX7" fmla="*/ 6556695 w 6560312"/>
              <a:gd name="connsiteY7" fmla="*/ 174157 h 4556399"/>
              <a:gd name="connsiteX8" fmla="*/ 6556695 w 6560312"/>
              <a:gd name="connsiteY8" fmla="*/ 0 h 4556399"/>
              <a:gd name="connsiteX9" fmla="*/ 6560312 w 6560312"/>
              <a:gd name="connsiteY9" fmla="*/ 0 h 4556399"/>
              <a:gd name="connsiteX10" fmla="*/ 6560312 w 6560312"/>
              <a:gd name="connsiteY10" fmla="*/ 4556399 h 4556399"/>
              <a:gd name="connsiteX11" fmla="*/ 5900026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3596999" y="0"/>
                </a:lnTo>
                <a:lnTo>
                  <a:pt x="3596999" y="174157"/>
                </a:lnTo>
                <a:lnTo>
                  <a:pt x="6556695" y="174157"/>
                </a:lnTo>
                <a:lnTo>
                  <a:pt x="6556695" y="0"/>
                </a:lnTo>
                <a:lnTo>
                  <a:pt x="6560312" y="0"/>
                </a:lnTo>
                <a:lnTo>
                  <a:pt x="6560312" y="4556399"/>
                </a:lnTo>
                <a:lnTo>
                  <a:pt x="5900026"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10" name="Text Placeholder 23">
            <a:extLst>
              <a:ext uri="{FF2B5EF4-FFF2-40B4-BE49-F238E27FC236}">
                <a16:creationId xmlns:a16="http://schemas.microsoft.com/office/drawing/2014/main" id="{2E7B18D9-B18D-C990-3B81-03007F9555DD}"/>
              </a:ext>
            </a:extLst>
          </p:cNvPr>
          <p:cNvSpPr>
            <a:spLocks noGrp="1"/>
          </p:cNvSpPr>
          <p:nvPr>
            <p:ph type="body" sz="quarter" idx="65" hasCustomPrompt="1"/>
          </p:nvPr>
        </p:nvSpPr>
        <p:spPr>
          <a:xfrm>
            <a:off x="9238279" y="1451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66634900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Divider 03">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10FA6DCC-313C-4786-6A6A-A20CB81D3717}"/>
              </a:ext>
            </a:extLst>
          </p:cNvPr>
          <p:cNvSpPr/>
          <p:nvPr userDrawn="1"/>
        </p:nvSpPr>
        <p:spPr>
          <a:xfrm>
            <a:off x="9232269" y="1451577"/>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2" name="Slide Number Placeholder 5">
            <a:extLst>
              <a:ext uri="{FF2B5EF4-FFF2-40B4-BE49-F238E27FC236}">
                <a16:creationId xmlns:a16="http://schemas.microsoft.com/office/drawing/2014/main" id="{56440CD4-2B14-FFB8-AC70-0F69B1216969}"/>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Rectangle 2">
            <a:extLst>
              <a:ext uri="{FF2B5EF4-FFF2-40B4-BE49-F238E27FC236}">
                <a16:creationId xmlns:a16="http://schemas.microsoft.com/office/drawing/2014/main" id="{A084AFDC-B1DE-7DD8-7E65-2408B3D2C1CD}"/>
              </a:ext>
            </a:extLst>
          </p:cNvPr>
          <p:cNvSpPr/>
          <p:nvPr userDrawn="1"/>
        </p:nvSpPr>
        <p:spPr>
          <a:xfrm>
            <a:off x="11360727" y="4350327"/>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Freeform 3">
            <a:extLst>
              <a:ext uri="{FF2B5EF4-FFF2-40B4-BE49-F238E27FC236}">
                <a16:creationId xmlns:a16="http://schemas.microsoft.com/office/drawing/2014/main" id="{229F84FE-4DDB-0EB7-4459-D7BD3D4AD1D0}"/>
              </a:ext>
            </a:extLst>
          </p:cNvPr>
          <p:cNvSpPr/>
          <p:nvPr userDrawn="1"/>
        </p:nvSpPr>
        <p:spPr>
          <a:xfrm rot="16200000">
            <a:off x="1066228" y="-494466"/>
            <a:ext cx="5056445" cy="7188900"/>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solidFill>
            <a:srgbClr val="FBA63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5" name="Freeform 4">
            <a:extLst>
              <a:ext uri="{FF2B5EF4-FFF2-40B4-BE49-F238E27FC236}">
                <a16:creationId xmlns:a16="http://schemas.microsoft.com/office/drawing/2014/main" id="{CC09CB29-0FF7-F578-647A-B060ACA2F633}"/>
              </a:ext>
            </a:extLst>
          </p:cNvPr>
          <p:cNvSpPr/>
          <p:nvPr userDrawn="1"/>
        </p:nvSpPr>
        <p:spPr>
          <a:xfrm>
            <a:off x="1621052" y="2125333"/>
            <a:ext cx="5184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459597"/>
          </a:solidFill>
          <a:ln w="24491" cap="flat">
            <a:solidFill>
              <a:srgbClr val="459597"/>
            </a:solidFill>
            <a:prstDash val="solid"/>
            <a:miter/>
          </a:ln>
        </p:spPr>
        <p:txBody>
          <a:bodyPr rtlCol="0" anchor="ctr"/>
          <a:lstStyle/>
          <a:p>
            <a:endParaRPr lang="en-US"/>
          </a:p>
        </p:txBody>
      </p:sp>
      <p:sp>
        <p:nvSpPr>
          <p:cNvPr id="6" name="Text Placeholder 23">
            <a:extLst>
              <a:ext uri="{FF2B5EF4-FFF2-40B4-BE49-F238E27FC236}">
                <a16:creationId xmlns:a16="http://schemas.microsoft.com/office/drawing/2014/main" id="{90E33F44-5B33-B28A-15AC-1EF95B309513}"/>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dirty="0"/>
              <a:t>Divider Title</a:t>
            </a:r>
          </a:p>
        </p:txBody>
      </p:sp>
      <p:sp>
        <p:nvSpPr>
          <p:cNvPr id="7" name="Text Placeholder 23">
            <a:extLst>
              <a:ext uri="{FF2B5EF4-FFF2-40B4-BE49-F238E27FC236}">
                <a16:creationId xmlns:a16="http://schemas.microsoft.com/office/drawing/2014/main" id="{B0B1A17E-F7EF-AB28-3217-F9DD59500492}"/>
              </a:ext>
            </a:extLst>
          </p:cNvPr>
          <p:cNvSpPr>
            <a:spLocks noGrp="1"/>
          </p:cNvSpPr>
          <p:nvPr>
            <p:ph type="body" sz="quarter" idx="17" hasCustomPrompt="1"/>
          </p:nvPr>
        </p:nvSpPr>
        <p:spPr>
          <a:xfrm>
            <a:off x="352931" y="121300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03</a:t>
            </a:r>
          </a:p>
        </p:txBody>
      </p:sp>
      <p:sp>
        <p:nvSpPr>
          <p:cNvPr id="11" name="Freeform 10">
            <a:extLst>
              <a:ext uri="{FF2B5EF4-FFF2-40B4-BE49-F238E27FC236}">
                <a16:creationId xmlns:a16="http://schemas.microsoft.com/office/drawing/2014/main" id="{F98284DC-9D41-FC42-06B0-7FE39D671A7D}"/>
              </a:ext>
            </a:extLst>
          </p:cNvPr>
          <p:cNvSpPr>
            <a:spLocks noGrp="1"/>
          </p:cNvSpPr>
          <p:nvPr>
            <p:ph type="pic" sz="quarter" idx="19"/>
          </p:nvPr>
        </p:nvSpPr>
        <p:spPr>
          <a:xfrm>
            <a:off x="5635270" y="1729840"/>
            <a:ext cx="6560312" cy="4556399"/>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3596999 w 6560312"/>
              <a:gd name="connsiteY5" fmla="*/ 0 h 4556399"/>
              <a:gd name="connsiteX6" fmla="*/ 3596999 w 6560312"/>
              <a:gd name="connsiteY6" fmla="*/ 174157 h 4556399"/>
              <a:gd name="connsiteX7" fmla="*/ 6556695 w 6560312"/>
              <a:gd name="connsiteY7" fmla="*/ 174157 h 4556399"/>
              <a:gd name="connsiteX8" fmla="*/ 6556695 w 6560312"/>
              <a:gd name="connsiteY8" fmla="*/ 0 h 4556399"/>
              <a:gd name="connsiteX9" fmla="*/ 6560312 w 6560312"/>
              <a:gd name="connsiteY9" fmla="*/ 0 h 4556399"/>
              <a:gd name="connsiteX10" fmla="*/ 6560312 w 6560312"/>
              <a:gd name="connsiteY10" fmla="*/ 4556399 h 4556399"/>
              <a:gd name="connsiteX11" fmla="*/ 5900026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3596999" y="0"/>
                </a:lnTo>
                <a:lnTo>
                  <a:pt x="3596999" y="174157"/>
                </a:lnTo>
                <a:lnTo>
                  <a:pt x="6556695" y="174157"/>
                </a:lnTo>
                <a:lnTo>
                  <a:pt x="6556695" y="0"/>
                </a:lnTo>
                <a:lnTo>
                  <a:pt x="6560312" y="0"/>
                </a:lnTo>
                <a:lnTo>
                  <a:pt x="6560312" y="4556399"/>
                </a:lnTo>
                <a:lnTo>
                  <a:pt x="5900026"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10" name="Text Placeholder 23">
            <a:extLst>
              <a:ext uri="{FF2B5EF4-FFF2-40B4-BE49-F238E27FC236}">
                <a16:creationId xmlns:a16="http://schemas.microsoft.com/office/drawing/2014/main" id="{4D3F3092-6DB8-88B6-0D10-6C3A11BFCC22}"/>
              </a:ext>
            </a:extLst>
          </p:cNvPr>
          <p:cNvSpPr>
            <a:spLocks noGrp="1"/>
          </p:cNvSpPr>
          <p:nvPr>
            <p:ph type="body" sz="quarter" idx="65" hasCustomPrompt="1"/>
          </p:nvPr>
        </p:nvSpPr>
        <p:spPr>
          <a:xfrm>
            <a:off x="9238279" y="1451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13142161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ext Only Slide">
    <p:spTree>
      <p:nvGrpSpPr>
        <p:cNvPr id="1" name=""/>
        <p:cNvGrpSpPr/>
        <p:nvPr/>
      </p:nvGrpSpPr>
      <p:grpSpPr>
        <a:xfrm>
          <a:off x="0" y="0"/>
          <a:ext cx="0" cy="0"/>
          <a:chOff x="0" y="0"/>
          <a:chExt cx="0" cy="0"/>
        </a:xfrm>
      </p:grpSpPr>
      <p:sp>
        <p:nvSpPr>
          <p:cNvPr id="2" name="Text Placeholder 17">
            <a:extLst>
              <a:ext uri="{FF2B5EF4-FFF2-40B4-BE49-F238E27FC236}">
                <a16:creationId xmlns:a16="http://schemas.microsoft.com/office/drawing/2014/main" id="{F491658C-0475-E62C-8D89-FEF9C4B3B1CF}"/>
              </a:ext>
            </a:extLst>
          </p:cNvPr>
          <p:cNvSpPr>
            <a:spLocks noGrp="1"/>
          </p:cNvSpPr>
          <p:nvPr>
            <p:ph type="body" sz="quarter" idx="18" hasCustomPrompt="1"/>
          </p:nvPr>
        </p:nvSpPr>
        <p:spPr>
          <a:xfrm>
            <a:off x="774803" y="1994611"/>
            <a:ext cx="10614687"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3" name="Text Placeholder 23">
            <a:extLst>
              <a:ext uri="{FF2B5EF4-FFF2-40B4-BE49-F238E27FC236}">
                <a16:creationId xmlns:a16="http://schemas.microsoft.com/office/drawing/2014/main" id="{42FA9414-C07A-E4F5-AB85-1650A2A6BDD3}"/>
              </a:ext>
            </a:extLst>
          </p:cNvPr>
          <p:cNvSpPr>
            <a:spLocks noGrp="1"/>
          </p:cNvSpPr>
          <p:nvPr>
            <p:ph type="body" sz="quarter" idx="16" hasCustomPrompt="1"/>
          </p:nvPr>
        </p:nvSpPr>
        <p:spPr>
          <a:xfrm>
            <a:off x="774803" y="359776"/>
            <a:ext cx="10614687" cy="803654"/>
          </a:xfrm>
          <a:prstGeom prst="rect">
            <a:avLst/>
          </a:prstGeom>
        </p:spPr>
        <p:txBody>
          <a:bodyPr>
            <a:noAutofit/>
          </a:bodyPr>
          <a:lstStyle>
            <a:lvl1pPr marL="0" indent="0" algn="l">
              <a:lnSpc>
                <a:spcPct val="100000"/>
              </a:lnSpc>
              <a:spcBef>
                <a:spcPts val="0"/>
              </a:spcBef>
              <a:buNone/>
              <a:defRPr sz="2800" b="1" i="0">
                <a:solidFill>
                  <a:srgbClr val="459597"/>
                </a:solidFill>
                <a:latin typeface="+mn-lt"/>
              </a:defRPr>
            </a:lvl1pPr>
          </a:lstStyle>
          <a:p>
            <a:pPr lvl="0"/>
            <a:r>
              <a:rPr lang="en-US" dirty="0"/>
              <a:t>Heading</a:t>
            </a:r>
          </a:p>
        </p:txBody>
      </p:sp>
      <p:sp>
        <p:nvSpPr>
          <p:cNvPr id="4" name="Text Placeholder 23">
            <a:extLst>
              <a:ext uri="{FF2B5EF4-FFF2-40B4-BE49-F238E27FC236}">
                <a16:creationId xmlns:a16="http://schemas.microsoft.com/office/drawing/2014/main" id="{064BF269-509F-FF08-2AB8-13D0BA5CD02C}"/>
              </a:ext>
            </a:extLst>
          </p:cNvPr>
          <p:cNvSpPr>
            <a:spLocks noGrp="1"/>
          </p:cNvSpPr>
          <p:nvPr>
            <p:ph type="body" sz="quarter" idx="19" hasCustomPrompt="1"/>
          </p:nvPr>
        </p:nvSpPr>
        <p:spPr>
          <a:xfrm>
            <a:off x="760949" y="1177194"/>
            <a:ext cx="10614687" cy="803654"/>
          </a:xfrm>
          <a:prstGeom prst="rect">
            <a:avLst/>
          </a:prstGeom>
        </p:spPr>
        <p:txBody>
          <a:bodyPr>
            <a:noAutofit/>
          </a:bodyPr>
          <a:lstStyle>
            <a:lvl1pPr marL="0" indent="0" algn="l">
              <a:lnSpc>
                <a:spcPct val="100000"/>
              </a:lnSpc>
              <a:spcBef>
                <a:spcPts val="0"/>
              </a:spcBef>
              <a:buNone/>
              <a:defRPr sz="2400" b="1" i="0">
                <a:solidFill>
                  <a:srgbClr val="EC7C69"/>
                </a:solidFill>
                <a:latin typeface="+mn-lt"/>
              </a:defRPr>
            </a:lvl1pPr>
          </a:lstStyle>
          <a:p>
            <a:pPr lvl="0"/>
            <a:r>
              <a:rPr lang="en-US" dirty="0"/>
              <a:t>Sub-Heading</a:t>
            </a:r>
          </a:p>
        </p:txBody>
      </p:sp>
    </p:spTree>
    <p:extLst>
      <p:ext uri="{BB962C8B-B14F-4D97-AF65-F5344CB8AC3E}">
        <p14:creationId xmlns:p14="http://schemas.microsoft.com/office/powerpoint/2010/main" val="254669415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6"/>
            <a:ext cx="3423163" cy="3407570"/>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dirty="0"/>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cxnSp>
        <p:nvCxnSpPr>
          <p:cNvPr id="6" name="Straight Connector 5">
            <a:extLst>
              <a:ext uri="{FF2B5EF4-FFF2-40B4-BE49-F238E27FC236}">
                <a16:creationId xmlns:a16="http://schemas.microsoft.com/office/drawing/2014/main" id="{CDF15AA0-BAB5-D100-8C2E-7AFCA8758823}"/>
              </a:ext>
            </a:extLst>
          </p:cNvPr>
          <p:cNvCxnSpPr>
            <a:cxnSpLocks/>
          </p:cNvCxnSpPr>
          <p:nvPr userDrawn="1"/>
        </p:nvCxnSpPr>
        <p:spPr>
          <a:xfrm>
            <a:off x="555777" y="323013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 Placeholder 32">
            <a:extLst>
              <a:ext uri="{FF2B5EF4-FFF2-40B4-BE49-F238E27FC236}">
                <a16:creationId xmlns:a16="http://schemas.microsoft.com/office/drawing/2014/main" id="{1C0A8D23-C9F8-5837-E534-6D23D7BC3CAB}"/>
              </a:ext>
            </a:extLst>
          </p:cNvPr>
          <p:cNvSpPr>
            <a:spLocks noGrp="1"/>
          </p:cNvSpPr>
          <p:nvPr>
            <p:ph type="body" sz="quarter" idx="18" hasCustomPrompt="1"/>
          </p:nvPr>
        </p:nvSpPr>
        <p:spPr>
          <a:xfrm>
            <a:off x="675021" y="3392026"/>
            <a:ext cx="1532272" cy="1049221"/>
          </a:xfrm>
          <a:prstGeom prst="rect">
            <a:avLst/>
          </a:prstGeom>
        </p:spPr>
        <p:txBody>
          <a:bodyPr anchor="t">
            <a:noAutofit/>
          </a:bodyPr>
          <a:lstStyle>
            <a:lvl1pPr marL="0" indent="0" algn="l">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8" name="Text Placeholder 32">
            <a:extLst>
              <a:ext uri="{FF2B5EF4-FFF2-40B4-BE49-F238E27FC236}">
                <a16:creationId xmlns:a16="http://schemas.microsoft.com/office/drawing/2014/main" id="{0688FA21-E612-22B2-749C-37E325FCAF97}"/>
              </a:ext>
            </a:extLst>
          </p:cNvPr>
          <p:cNvSpPr>
            <a:spLocks noGrp="1"/>
          </p:cNvSpPr>
          <p:nvPr>
            <p:ph type="body" sz="quarter" idx="19" hasCustomPrompt="1"/>
          </p:nvPr>
        </p:nvSpPr>
        <p:spPr>
          <a:xfrm>
            <a:off x="691820" y="245710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5" name="Freeform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1" name="Text Placeholder 23">
            <a:extLst>
              <a:ext uri="{FF2B5EF4-FFF2-40B4-BE49-F238E27FC236}">
                <a16:creationId xmlns:a16="http://schemas.microsoft.com/office/drawing/2014/main" id="{E77A2991-6E04-5086-DE80-DB9682314BAF}"/>
              </a:ext>
            </a:extLst>
          </p:cNvPr>
          <p:cNvSpPr>
            <a:spLocks noGrp="1"/>
          </p:cNvSpPr>
          <p:nvPr>
            <p:ph type="body" sz="quarter" idx="16" hasCustomPrompt="1"/>
          </p:nvPr>
        </p:nvSpPr>
        <p:spPr>
          <a:xfrm>
            <a:off x="4594469" y="761603"/>
            <a:ext cx="680887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lvl="0"/>
            <a:r>
              <a:rPr lang="en-US" dirty="0"/>
              <a:t>Heading</a:t>
            </a:r>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4" name="Text Placeholder 17">
            <a:extLst>
              <a:ext uri="{FF2B5EF4-FFF2-40B4-BE49-F238E27FC236}">
                <a16:creationId xmlns:a16="http://schemas.microsoft.com/office/drawing/2014/main" id="{1F839923-FB21-EECD-2715-9AFE87047FDA}"/>
              </a:ext>
            </a:extLst>
          </p:cNvPr>
          <p:cNvSpPr>
            <a:spLocks noGrp="1"/>
          </p:cNvSpPr>
          <p:nvPr>
            <p:ph type="body" sz="quarter" idx="21" hasCustomPrompt="1"/>
          </p:nvPr>
        </p:nvSpPr>
        <p:spPr>
          <a:xfrm>
            <a:off x="4594468" y="2396438"/>
            <a:ext cx="6808876"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2" name="Text Placeholder 23">
            <a:extLst>
              <a:ext uri="{FF2B5EF4-FFF2-40B4-BE49-F238E27FC236}">
                <a16:creationId xmlns:a16="http://schemas.microsoft.com/office/drawing/2014/main" id="{9ABE1AC5-AD64-A0E5-7F6D-3C5AF43F9280}"/>
              </a:ext>
            </a:extLst>
          </p:cNvPr>
          <p:cNvSpPr>
            <a:spLocks noGrp="1"/>
          </p:cNvSpPr>
          <p:nvPr>
            <p:ph type="body" sz="quarter" idx="23" hasCustomPrompt="1"/>
          </p:nvPr>
        </p:nvSpPr>
        <p:spPr>
          <a:xfrm>
            <a:off x="4580614" y="1579021"/>
            <a:ext cx="6808876"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Sub-Heading</a:t>
            </a:r>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920945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_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6"/>
            <a:ext cx="3423163" cy="3407570"/>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EC7C6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dirty="0"/>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459597"/>
          </a:solidFill>
        </p:spPr>
        <p:txBody>
          <a:bodyPr wrap="square" lIns="0" tIns="0" rIns="0" bIns="0" rtlCol="0"/>
          <a:lstStyle/>
          <a:p>
            <a:endParaRPr dirty="0"/>
          </a:p>
        </p:txBody>
      </p:sp>
      <p:cxnSp>
        <p:nvCxnSpPr>
          <p:cNvPr id="6" name="Straight Connector 5">
            <a:extLst>
              <a:ext uri="{FF2B5EF4-FFF2-40B4-BE49-F238E27FC236}">
                <a16:creationId xmlns:a16="http://schemas.microsoft.com/office/drawing/2014/main" id="{CDF15AA0-BAB5-D100-8C2E-7AFCA8758823}"/>
              </a:ext>
            </a:extLst>
          </p:cNvPr>
          <p:cNvCxnSpPr>
            <a:cxnSpLocks/>
          </p:cNvCxnSpPr>
          <p:nvPr userDrawn="1"/>
        </p:nvCxnSpPr>
        <p:spPr>
          <a:xfrm>
            <a:off x="555777" y="323013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 Placeholder 32">
            <a:extLst>
              <a:ext uri="{FF2B5EF4-FFF2-40B4-BE49-F238E27FC236}">
                <a16:creationId xmlns:a16="http://schemas.microsoft.com/office/drawing/2014/main" id="{1C0A8D23-C9F8-5837-E534-6D23D7BC3CAB}"/>
              </a:ext>
            </a:extLst>
          </p:cNvPr>
          <p:cNvSpPr>
            <a:spLocks noGrp="1"/>
          </p:cNvSpPr>
          <p:nvPr>
            <p:ph type="body" sz="quarter" idx="18" hasCustomPrompt="1"/>
          </p:nvPr>
        </p:nvSpPr>
        <p:spPr>
          <a:xfrm>
            <a:off x="675021" y="3392026"/>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8" name="Text Placeholder 32">
            <a:extLst>
              <a:ext uri="{FF2B5EF4-FFF2-40B4-BE49-F238E27FC236}">
                <a16:creationId xmlns:a16="http://schemas.microsoft.com/office/drawing/2014/main" id="{0688FA21-E612-22B2-749C-37E325FCAF97}"/>
              </a:ext>
            </a:extLst>
          </p:cNvPr>
          <p:cNvSpPr>
            <a:spLocks noGrp="1"/>
          </p:cNvSpPr>
          <p:nvPr>
            <p:ph type="body" sz="quarter" idx="19" hasCustomPrompt="1"/>
          </p:nvPr>
        </p:nvSpPr>
        <p:spPr>
          <a:xfrm>
            <a:off x="691820" y="245710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5" name="Freeform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1" name="Text Placeholder 23">
            <a:extLst>
              <a:ext uri="{FF2B5EF4-FFF2-40B4-BE49-F238E27FC236}">
                <a16:creationId xmlns:a16="http://schemas.microsoft.com/office/drawing/2014/main" id="{E77A2991-6E04-5086-DE80-DB9682314BAF}"/>
              </a:ext>
            </a:extLst>
          </p:cNvPr>
          <p:cNvSpPr>
            <a:spLocks noGrp="1"/>
          </p:cNvSpPr>
          <p:nvPr>
            <p:ph type="body" sz="quarter" idx="16" hasCustomPrompt="1"/>
          </p:nvPr>
        </p:nvSpPr>
        <p:spPr>
          <a:xfrm>
            <a:off x="4594469" y="761603"/>
            <a:ext cx="680887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4" name="Text Placeholder 17">
            <a:extLst>
              <a:ext uri="{FF2B5EF4-FFF2-40B4-BE49-F238E27FC236}">
                <a16:creationId xmlns:a16="http://schemas.microsoft.com/office/drawing/2014/main" id="{1F839923-FB21-EECD-2715-9AFE87047FDA}"/>
              </a:ext>
            </a:extLst>
          </p:cNvPr>
          <p:cNvSpPr>
            <a:spLocks noGrp="1"/>
          </p:cNvSpPr>
          <p:nvPr>
            <p:ph type="body" sz="quarter" idx="21" hasCustomPrompt="1"/>
          </p:nvPr>
        </p:nvSpPr>
        <p:spPr>
          <a:xfrm>
            <a:off x="4594468" y="2396438"/>
            <a:ext cx="6808876"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2" name="Text Placeholder 23">
            <a:extLst>
              <a:ext uri="{FF2B5EF4-FFF2-40B4-BE49-F238E27FC236}">
                <a16:creationId xmlns:a16="http://schemas.microsoft.com/office/drawing/2014/main" id="{9ABE1AC5-AD64-A0E5-7F6D-3C5AF43F9280}"/>
              </a:ext>
            </a:extLst>
          </p:cNvPr>
          <p:cNvSpPr>
            <a:spLocks noGrp="1"/>
          </p:cNvSpPr>
          <p:nvPr>
            <p:ph type="body" sz="quarter" idx="23" hasCustomPrompt="1"/>
          </p:nvPr>
        </p:nvSpPr>
        <p:spPr>
          <a:xfrm>
            <a:off x="4580614" y="1579021"/>
            <a:ext cx="6808876"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201963778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2_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3779045"/>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FBA63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dirty="0"/>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459597"/>
          </a:solidFill>
        </p:spPr>
        <p:txBody>
          <a:bodyPr wrap="square" lIns="0" tIns="0" rIns="0" bIns="0" rtlCol="0"/>
          <a:lstStyle/>
          <a:p>
            <a:endParaRPr dirty="0"/>
          </a:p>
        </p:txBody>
      </p:sp>
      <p:cxnSp>
        <p:nvCxnSpPr>
          <p:cNvPr id="6" name="Straight Connector 5">
            <a:extLst>
              <a:ext uri="{FF2B5EF4-FFF2-40B4-BE49-F238E27FC236}">
                <a16:creationId xmlns:a16="http://schemas.microsoft.com/office/drawing/2014/main" id="{CDF15AA0-BAB5-D100-8C2E-7AFCA8758823}"/>
              </a:ext>
            </a:extLst>
          </p:cNvPr>
          <p:cNvCxnSpPr>
            <a:cxnSpLocks/>
          </p:cNvCxnSpPr>
          <p:nvPr userDrawn="1"/>
        </p:nvCxnSpPr>
        <p:spPr>
          <a:xfrm>
            <a:off x="555777" y="323013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 Placeholder 32">
            <a:extLst>
              <a:ext uri="{FF2B5EF4-FFF2-40B4-BE49-F238E27FC236}">
                <a16:creationId xmlns:a16="http://schemas.microsoft.com/office/drawing/2014/main" id="{1C0A8D23-C9F8-5837-E534-6D23D7BC3CAB}"/>
              </a:ext>
            </a:extLst>
          </p:cNvPr>
          <p:cNvSpPr>
            <a:spLocks noGrp="1"/>
          </p:cNvSpPr>
          <p:nvPr>
            <p:ph type="body" sz="quarter" idx="18" hasCustomPrompt="1"/>
          </p:nvPr>
        </p:nvSpPr>
        <p:spPr>
          <a:xfrm>
            <a:off x="675021" y="3392026"/>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8" name="Text Placeholder 32">
            <a:extLst>
              <a:ext uri="{FF2B5EF4-FFF2-40B4-BE49-F238E27FC236}">
                <a16:creationId xmlns:a16="http://schemas.microsoft.com/office/drawing/2014/main" id="{0688FA21-E612-22B2-749C-37E325FCAF97}"/>
              </a:ext>
            </a:extLst>
          </p:cNvPr>
          <p:cNvSpPr>
            <a:spLocks noGrp="1"/>
          </p:cNvSpPr>
          <p:nvPr>
            <p:ph type="body" sz="quarter" idx="19" hasCustomPrompt="1"/>
          </p:nvPr>
        </p:nvSpPr>
        <p:spPr>
          <a:xfrm>
            <a:off x="691820" y="245710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5" name="Freeform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1" name="Text Placeholder 23">
            <a:extLst>
              <a:ext uri="{FF2B5EF4-FFF2-40B4-BE49-F238E27FC236}">
                <a16:creationId xmlns:a16="http://schemas.microsoft.com/office/drawing/2014/main" id="{E77A2991-6E04-5086-DE80-DB9682314BAF}"/>
              </a:ext>
            </a:extLst>
          </p:cNvPr>
          <p:cNvSpPr>
            <a:spLocks noGrp="1"/>
          </p:cNvSpPr>
          <p:nvPr>
            <p:ph type="body" sz="quarter" idx="16" hasCustomPrompt="1"/>
          </p:nvPr>
        </p:nvSpPr>
        <p:spPr>
          <a:xfrm>
            <a:off x="4594469" y="761603"/>
            <a:ext cx="680887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4" name="Text Placeholder 17">
            <a:extLst>
              <a:ext uri="{FF2B5EF4-FFF2-40B4-BE49-F238E27FC236}">
                <a16:creationId xmlns:a16="http://schemas.microsoft.com/office/drawing/2014/main" id="{1F839923-FB21-EECD-2715-9AFE87047FDA}"/>
              </a:ext>
            </a:extLst>
          </p:cNvPr>
          <p:cNvSpPr>
            <a:spLocks noGrp="1"/>
          </p:cNvSpPr>
          <p:nvPr>
            <p:ph type="body" sz="quarter" idx="21" hasCustomPrompt="1"/>
          </p:nvPr>
        </p:nvSpPr>
        <p:spPr>
          <a:xfrm>
            <a:off x="4594468" y="2396438"/>
            <a:ext cx="6808876" cy="3499183"/>
          </a:xfrm>
          <a:prstGeom prst="rect">
            <a:avLst/>
          </a:prstGeom>
        </p:spPr>
        <p:txBody>
          <a:bodyPr/>
          <a:lstStyle>
            <a:lvl1pPr marL="0" algn="l">
              <a:lnSpc>
                <a:spcPct val="100000"/>
              </a:lnSpc>
              <a:spcBef>
                <a:spcPts val="0"/>
              </a:spcBef>
              <a:spcAft>
                <a:spcPts val="600"/>
              </a:spcAft>
              <a:buNone/>
              <a:defRPr sz="2200" b="0" i="0" spc="0">
                <a:solidFill>
                  <a:srgbClr val="49494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2" name="Text Placeholder 23">
            <a:extLst>
              <a:ext uri="{FF2B5EF4-FFF2-40B4-BE49-F238E27FC236}">
                <a16:creationId xmlns:a16="http://schemas.microsoft.com/office/drawing/2014/main" id="{9ABE1AC5-AD64-A0E5-7F6D-3C5AF43F9280}"/>
              </a:ext>
            </a:extLst>
          </p:cNvPr>
          <p:cNvSpPr>
            <a:spLocks noGrp="1"/>
          </p:cNvSpPr>
          <p:nvPr>
            <p:ph type="body" sz="quarter" idx="23" hasCustomPrompt="1"/>
          </p:nvPr>
        </p:nvSpPr>
        <p:spPr>
          <a:xfrm>
            <a:off x="4580614" y="1579021"/>
            <a:ext cx="6808876"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29995641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Font Typecae &amp; Size">
    <p:spTree>
      <p:nvGrpSpPr>
        <p:cNvPr id="1" name=""/>
        <p:cNvGrpSpPr/>
        <p:nvPr/>
      </p:nvGrpSpPr>
      <p:grpSpPr>
        <a:xfrm>
          <a:off x="0" y="0"/>
          <a:ext cx="0" cy="0"/>
          <a:chOff x="0" y="0"/>
          <a:chExt cx="0" cy="0"/>
        </a:xfrm>
      </p:grpSpPr>
      <p:sp>
        <p:nvSpPr>
          <p:cNvPr id="6" name="Rectangle 5"/>
          <p:cNvSpPr/>
          <p:nvPr userDrawn="1"/>
        </p:nvSpPr>
        <p:spPr>
          <a:xfrm>
            <a:off x="0" y="0"/>
            <a:ext cx="12192000" cy="6858001"/>
          </a:xfrm>
          <a:prstGeom prst="rect">
            <a:avLst/>
          </a:pr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userDrawn="1"/>
        </p:nvSpPr>
        <p:spPr>
          <a:xfrm>
            <a:off x="424669" y="270322"/>
            <a:ext cx="11582847" cy="830997"/>
          </a:xfrm>
          <a:prstGeom prst="rect">
            <a:avLst/>
          </a:prstGeom>
        </p:spPr>
        <p:txBody>
          <a:bodyPr wrap="square">
            <a:spAutoFit/>
          </a:bodyPr>
          <a:lstStyle/>
          <a:p>
            <a:pPr marL="0" lvl="0" indent="0" algn="ctr" rtl="0">
              <a:spcBef>
                <a:spcPts val="0"/>
              </a:spcBef>
              <a:spcAft>
                <a:spcPts val="0"/>
              </a:spcAft>
              <a:buClr>
                <a:schemeClr val="dk1"/>
              </a:buClr>
              <a:buSzPts val="1100"/>
              <a:buFont typeface="Arial"/>
              <a:buNone/>
            </a:pPr>
            <a:r>
              <a:rPr lang="en-IE" sz="2400" b="0" i="1"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Icons</a:t>
            </a:r>
            <a:r>
              <a:rPr lang="en-IE" sz="2400" b="0" i="1" baseline="0"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 which can be used within this template </a:t>
            </a:r>
            <a:r>
              <a:rPr lang="en-IE" sz="2400" i="1"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without losing quality.</a:t>
            </a:r>
            <a:r>
              <a:rPr lang="en-IE" sz="2400" i="1" baseline="0"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 </a:t>
            </a:r>
            <a:r>
              <a:rPr lang="en-IE" sz="2400" i="1"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 Change line colour, width and style.</a:t>
            </a:r>
            <a:r>
              <a:rPr lang="en-IE" sz="2400" i="1" baseline="0"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  </a:t>
            </a:r>
          </a:p>
        </p:txBody>
      </p:sp>
      <p:sp>
        <p:nvSpPr>
          <p:cNvPr id="12" name="Rectangle 11"/>
          <p:cNvSpPr/>
          <p:nvPr userDrawn="1"/>
        </p:nvSpPr>
        <p:spPr>
          <a:xfrm>
            <a:off x="0" y="5968370"/>
            <a:ext cx="12192000" cy="461665"/>
          </a:xfrm>
          <a:prstGeom prst="rect">
            <a:avLst/>
          </a:prstGeom>
        </p:spPr>
        <p:txBody>
          <a:bodyPr wrap="square">
            <a:spAutoFit/>
          </a:bodyPr>
          <a:lstStyle/>
          <a:p>
            <a:pPr algn="ctr"/>
            <a:r>
              <a:rPr lang="en-IE" sz="2400" kern="1200" dirty="0">
                <a:solidFill>
                  <a:schemeClr val="bg1"/>
                </a:solidFill>
                <a:effectLst/>
                <a:latin typeface="+mn-lt"/>
                <a:ea typeface="+mn-ea"/>
                <a:cs typeface="+mn-cs"/>
              </a:rPr>
              <a:t>*** </a:t>
            </a:r>
            <a:r>
              <a:rPr lang="en-IE" sz="2400" b="1" kern="1200" dirty="0">
                <a:solidFill>
                  <a:schemeClr val="bg1"/>
                </a:solidFill>
                <a:effectLst/>
                <a:latin typeface="+mn-lt"/>
                <a:ea typeface="+mn-ea"/>
                <a:cs typeface="+mn-cs"/>
              </a:rPr>
              <a:t>PLEASE DELETE THIS INSTRUCTION SLIDE BEFORE PRESENTING FINAL PRESENTATION </a:t>
            </a:r>
            <a:r>
              <a:rPr lang="en-IE" sz="2400" kern="1200" dirty="0">
                <a:solidFill>
                  <a:schemeClr val="bg1"/>
                </a:solidFill>
                <a:effectLst/>
                <a:latin typeface="+mn-lt"/>
                <a:ea typeface="+mn-ea"/>
                <a:cs typeface="+mn-cs"/>
              </a:rPr>
              <a:t>*** </a:t>
            </a:r>
            <a:endParaRPr lang="en-US" sz="2400" kern="1200" dirty="0">
              <a:solidFill>
                <a:schemeClr val="bg1"/>
              </a:solidFill>
              <a:effectLst/>
              <a:latin typeface="+mn-lt"/>
              <a:ea typeface="+mn-ea"/>
              <a:cs typeface="+mn-cs"/>
            </a:endParaRPr>
          </a:p>
        </p:txBody>
      </p:sp>
      <p:cxnSp>
        <p:nvCxnSpPr>
          <p:cNvPr id="13" name="Straight Connector 12"/>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 name="Straight Connector 1">
            <a:extLst>
              <a:ext uri="{FF2B5EF4-FFF2-40B4-BE49-F238E27FC236}">
                <a16:creationId xmlns:a16="http://schemas.microsoft.com/office/drawing/2014/main" id="{0A4A28A2-B6E8-DD2B-66F2-37A6CA09FDFF}"/>
              </a:ext>
            </a:extLst>
          </p:cNvPr>
          <p:cNvCxnSpPr/>
          <p:nvPr userDrawn="1"/>
        </p:nvCxnSpPr>
        <p:spPr>
          <a:xfrm flipH="1">
            <a:off x="12033" y="1329353"/>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7568648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481429"/>
            <a:ext cx="3600000"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FBA63B"/>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dirty="0"/>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170765"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290009" y="1876698"/>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306808"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Text Placeholder 23">
            <a:extLst>
              <a:ext uri="{FF2B5EF4-FFF2-40B4-BE49-F238E27FC236}">
                <a16:creationId xmlns:a16="http://schemas.microsoft.com/office/drawing/2014/main" id="{D7865F29-799D-F0DC-5310-7DD19EAA79AC}"/>
              </a:ext>
            </a:extLst>
          </p:cNvPr>
          <p:cNvSpPr>
            <a:spLocks noGrp="1"/>
          </p:cNvSpPr>
          <p:nvPr>
            <p:ph type="body" sz="quarter" idx="16" hasCustomPrompt="1"/>
          </p:nvPr>
        </p:nvSpPr>
        <p:spPr>
          <a:xfrm>
            <a:off x="3861044" y="807784"/>
            <a:ext cx="8024148"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7" name="Text Placeholder 17">
            <a:extLst>
              <a:ext uri="{FF2B5EF4-FFF2-40B4-BE49-F238E27FC236}">
                <a16:creationId xmlns:a16="http://schemas.microsoft.com/office/drawing/2014/main" id="{1EEA42BE-BBB2-ADC4-7F54-70AB05249154}"/>
              </a:ext>
            </a:extLst>
          </p:cNvPr>
          <p:cNvSpPr>
            <a:spLocks noGrp="1"/>
          </p:cNvSpPr>
          <p:nvPr>
            <p:ph type="body" sz="quarter" idx="21" hasCustomPrompt="1"/>
          </p:nvPr>
        </p:nvSpPr>
        <p:spPr>
          <a:xfrm>
            <a:off x="3861042" y="2442619"/>
            <a:ext cx="8024149"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8" name="Text Placeholder 23">
            <a:extLst>
              <a:ext uri="{FF2B5EF4-FFF2-40B4-BE49-F238E27FC236}">
                <a16:creationId xmlns:a16="http://schemas.microsoft.com/office/drawing/2014/main" id="{DACB570B-AD6F-DF71-65BD-681DDB6CC954}"/>
              </a:ext>
            </a:extLst>
          </p:cNvPr>
          <p:cNvSpPr>
            <a:spLocks noGrp="1"/>
          </p:cNvSpPr>
          <p:nvPr>
            <p:ph type="body" sz="quarter" idx="23" hasCustomPrompt="1"/>
          </p:nvPr>
        </p:nvSpPr>
        <p:spPr>
          <a:xfrm>
            <a:off x="3847188" y="1625202"/>
            <a:ext cx="8024149"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4191051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3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481429"/>
            <a:ext cx="3600000"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dirty="0"/>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170765"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290009" y="1876698"/>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306808"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Text Placeholder 23">
            <a:extLst>
              <a:ext uri="{FF2B5EF4-FFF2-40B4-BE49-F238E27FC236}">
                <a16:creationId xmlns:a16="http://schemas.microsoft.com/office/drawing/2014/main" id="{D7865F29-799D-F0DC-5310-7DD19EAA79AC}"/>
              </a:ext>
            </a:extLst>
          </p:cNvPr>
          <p:cNvSpPr>
            <a:spLocks noGrp="1"/>
          </p:cNvSpPr>
          <p:nvPr>
            <p:ph type="body" sz="quarter" idx="16" hasCustomPrompt="1"/>
          </p:nvPr>
        </p:nvSpPr>
        <p:spPr>
          <a:xfrm>
            <a:off x="3861044" y="807784"/>
            <a:ext cx="8024148"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7" name="Text Placeholder 17">
            <a:extLst>
              <a:ext uri="{FF2B5EF4-FFF2-40B4-BE49-F238E27FC236}">
                <a16:creationId xmlns:a16="http://schemas.microsoft.com/office/drawing/2014/main" id="{1EEA42BE-BBB2-ADC4-7F54-70AB05249154}"/>
              </a:ext>
            </a:extLst>
          </p:cNvPr>
          <p:cNvSpPr>
            <a:spLocks noGrp="1"/>
          </p:cNvSpPr>
          <p:nvPr>
            <p:ph type="body" sz="quarter" idx="21" hasCustomPrompt="1"/>
          </p:nvPr>
        </p:nvSpPr>
        <p:spPr>
          <a:xfrm>
            <a:off x="3861042" y="2442619"/>
            <a:ext cx="8024149"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8" name="Text Placeholder 23">
            <a:extLst>
              <a:ext uri="{FF2B5EF4-FFF2-40B4-BE49-F238E27FC236}">
                <a16:creationId xmlns:a16="http://schemas.microsoft.com/office/drawing/2014/main" id="{DACB570B-AD6F-DF71-65BD-681DDB6CC954}"/>
              </a:ext>
            </a:extLst>
          </p:cNvPr>
          <p:cNvSpPr>
            <a:spLocks noGrp="1"/>
          </p:cNvSpPr>
          <p:nvPr>
            <p:ph type="body" sz="quarter" idx="23" hasCustomPrompt="1"/>
          </p:nvPr>
        </p:nvSpPr>
        <p:spPr>
          <a:xfrm>
            <a:off x="3847188" y="1625202"/>
            <a:ext cx="8024149"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229620160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4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481429"/>
            <a:ext cx="3600000"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EC7C69"/>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dirty="0"/>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170765"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290009" y="1876698"/>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306808"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Text Placeholder 23">
            <a:extLst>
              <a:ext uri="{FF2B5EF4-FFF2-40B4-BE49-F238E27FC236}">
                <a16:creationId xmlns:a16="http://schemas.microsoft.com/office/drawing/2014/main" id="{D7865F29-799D-F0DC-5310-7DD19EAA79AC}"/>
              </a:ext>
            </a:extLst>
          </p:cNvPr>
          <p:cNvSpPr>
            <a:spLocks noGrp="1"/>
          </p:cNvSpPr>
          <p:nvPr>
            <p:ph type="body" sz="quarter" idx="16" hasCustomPrompt="1"/>
          </p:nvPr>
        </p:nvSpPr>
        <p:spPr>
          <a:xfrm>
            <a:off x="3861044" y="807784"/>
            <a:ext cx="8024148"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7" name="Text Placeholder 17">
            <a:extLst>
              <a:ext uri="{FF2B5EF4-FFF2-40B4-BE49-F238E27FC236}">
                <a16:creationId xmlns:a16="http://schemas.microsoft.com/office/drawing/2014/main" id="{1EEA42BE-BBB2-ADC4-7F54-70AB05249154}"/>
              </a:ext>
            </a:extLst>
          </p:cNvPr>
          <p:cNvSpPr>
            <a:spLocks noGrp="1"/>
          </p:cNvSpPr>
          <p:nvPr>
            <p:ph type="body" sz="quarter" idx="21" hasCustomPrompt="1"/>
          </p:nvPr>
        </p:nvSpPr>
        <p:spPr>
          <a:xfrm>
            <a:off x="3861042" y="2442619"/>
            <a:ext cx="8024149"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8" name="Text Placeholder 23">
            <a:extLst>
              <a:ext uri="{FF2B5EF4-FFF2-40B4-BE49-F238E27FC236}">
                <a16:creationId xmlns:a16="http://schemas.microsoft.com/office/drawing/2014/main" id="{DACB570B-AD6F-DF71-65BD-681DDB6CC954}"/>
              </a:ext>
            </a:extLst>
          </p:cNvPr>
          <p:cNvSpPr>
            <a:spLocks noGrp="1"/>
          </p:cNvSpPr>
          <p:nvPr>
            <p:ph type="body" sz="quarter" idx="23" hasCustomPrompt="1"/>
          </p:nvPr>
        </p:nvSpPr>
        <p:spPr>
          <a:xfrm>
            <a:off x="3847188" y="1625202"/>
            <a:ext cx="8024149"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101345616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EC7C69"/>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408890"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528134" y="1876698"/>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544933"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Text Placeholder 23">
            <a:extLst>
              <a:ext uri="{FF2B5EF4-FFF2-40B4-BE49-F238E27FC236}">
                <a16:creationId xmlns:a16="http://schemas.microsoft.com/office/drawing/2014/main" id="{D7865F29-799D-F0DC-5310-7DD19EAA79AC}"/>
              </a:ext>
            </a:extLst>
          </p:cNvPr>
          <p:cNvSpPr>
            <a:spLocks noGrp="1"/>
          </p:cNvSpPr>
          <p:nvPr>
            <p:ph type="body" sz="quarter" idx="16" hasCustomPrompt="1"/>
          </p:nvPr>
        </p:nvSpPr>
        <p:spPr>
          <a:xfrm>
            <a:off x="4594469" y="761603"/>
            <a:ext cx="680887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7" name="Text Placeholder 17">
            <a:extLst>
              <a:ext uri="{FF2B5EF4-FFF2-40B4-BE49-F238E27FC236}">
                <a16:creationId xmlns:a16="http://schemas.microsoft.com/office/drawing/2014/main" id="{1EEA42BE-BBB2-ADC4-7F54-70AB05249154}"/>
              </a:ext>
            </a:extLst>
          </p:cNvPr>
          <p:cNvSpPr>
            <a:spLocks noGrp="1"/>
          </p:cNvSpPr>
          <p:nvPr>
            <p:ph type="body" sz="quarter" idx="21" hasCustomPrompt="1"/>
          </p:nvPr>
        </p:nvSpPr>
        <p:spPr>
          <a:xfrm>
            <a:off x="4594468" y="2396438"/>
            <a:ext cx="6808876"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8" name="Text Placeholder 23">
            <a:extLst>
              <a:ext uri="{FF2B5EF4-FFF2-40B4-BE49-F238E27FC236}">
                <a16:creationId xmlns:a16="http://schemas.microsoft.com/office/drawing/2014/main" id="{DACB570B-AD6F-DF71-65BD-681DDB6CC954}"/>
              </a:ext>
            </a:extLst>
          </p:cNvPr>
          <p:cNvSpPr>
            <a:spLocks noGrp="1"/>
          </p:cNvSpPr>
          <p:nvPr>
            <p:ph type="body" sz="quarter" idx="23" hasCustomPrompt="1"/>
          </p:nvPr>
        </p:nvSpPr>
        <p:spPr>
          <a:xfrm>
            <a:off x="4580614" y="1579021"/>
            <a:ext cx="6808876"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179718645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2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1" y="532521"/>
            <a:ext cx="3790950" cy="2896479"/>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1"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320397" y="1876698"/>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320397"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Text Placeholder 23">
            <a:extLst>
              <a:ext uri="{FF2B5EF4-FFF2-40B4-BE49-F238E27FC236}">
                <a16:creationId xmlns:a16="http://schemas.microsoft.com/office/drawing/2014/main" id="{D7865F29-799D-F0DC-5310-7DD19EAA79AC}"/>
              </a:ext>
            </a:extLst>
          </p:cNvPr>
          <p:cNvSpPr>
            <a:spLocks noGrp="1"/>
          </p:cNvSpPr>
          <p:nvPr>
            <p:ph type="body" sz="quarter" idx="16" hasCustomPrompt="1"/>
          </p:nvPr>
        </p:nvSpPr>
        <p:spPr>
          <a:xfrm>
            <a:off x="4594469" y="761603"/>
            <a:ext cx="680887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7" name="Text Placeholder 17">
            <a:extLst>
              <a:ext uri="{FF2B5EF4-FFF2-40B4-BE49-F238E27FC236}">
                <a16:creationId xmlns:a16="http://schemas.microsoft.com/office/drawing/2014/main" id="{1EEA42BE-BBB2-ADC4-7F54-70AB05249154}"/>
              </a:ext>
            </a:extLst>
          </p:cNvPr>
          <p:cNvSpPr>
            <a:spLocks noGrp="1"/>
          </p:cNvSpPr>
          <p:nvPr>
            <p:ph type="body" sz="quarter" idx="21" hasCustomPrompt="1"/>
          </p:nvPr>
        </p:nvSpPr>
        <p:spPr>
          <a:xfrm>
            <a:off x="4594468" y="2396438"/>
            <a:ext cx="6808876"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8" name="Text Placeholder 23">
            <a:extLst>
              <a:ext uri="{FF2B5EF4-FFF2-40B4-BE49-F238E27FC236}">
                <a16:creationId xmlns:a16="http://schemas.microsoft.com/office/drawing/2014/main" id="{DACB570B-AD6F-DF71-65BD-681DDB6CC954}"/>
              </a:ext>
            </a:extLst>
          </p:cNvPr>
          <p:cNvSpPr>
            <a:spLocks noGrp="1"/>
          </p:cNvSpPr>
          <p:nvPr>
            <p:ph type="body" sz="quarter" idx="23" hasCustomPrompt="1"/>
          </p:nvPr>
        </p:nvSpPr>
        <p:spPr>
          <a:xfrm>
            <a:off x="4580614" y="1579021"/>
            <a:ext cx="6808876"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189294199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Photo/Text Slide 03">
    <p:spTree>
      <p:nvGrpSpPr>
        <p:cNvPr id="1" name=""/>
        <p:cNvGrpSpPr/>
        <p:nvPr/>
      </p:nvGrpSpPr>
      <p:grpSpPr>
        <a:xfrm>
          <a:off x="0" y="0"/>
          <a:ext cx="0" cy="0"/>
          <a:chOff x="0" y="0"/>
          <a:chExt cx="0" cy="0"/>
        </a:xfrm>
      </p:grpSpPr>
      <p:sp>
        <p:nvSpPr>
          <p:cNvPr id="16" name="Freeform 15">
            <a:extLst>
              <a:ext uri="{FF2B5EF4-FFF2-40B4-BE49-F238E27FC236}">
                <a16:creationId xmlns:a16="http://schemas.microsoft.com/office/drawing/2014/main" id="{51BE07CA-394B-3436-9E01-A3901523976D}"/>
              </a:ext>
            </a:extLst>
          </p:cNvPr>
          <p:cNvSpPr>
            <a:spLocks noGrp="1"/>
          </p:cNvSpPr>
          <p:nvPr>
            <p:ph type="pic" sz="quarter" idx="34"/>
          </p:nvPr>
        </p:nvSpPr>
        <p:spPr>
          <a:xfrm>
            <a:off x="83289" y="0"/>
            <a:ext cx="6840000" cy="4758044"/>
          </a:xfrm>
          <a:custGeom>
            <a:avLst/>
            <a:gdLst>
              <a:gd name="connsiteX0" fmla="*/ 445328 w 7575621"/>
              <a:gd name="connsiteY0" fmla="*/ 0 h 4331221"/>
              <a:gd name="connsiteX1" fmla="*/ 5288471 w 7575621"/>
              <a:gd name="connsiteY1" fmla="*/ 0 h 4331221"/>
              <a:gd name="connsiteX2" fmla="*/ 5288471 w 7575621"/>
              <a:gd name="connsiteY2" fmla="*/ 4519 h 4331221"/>
              <a:gd name="connsiteX3" fmla="*/ 5410512 w 7575621"/>
              <a:gd name="connsiteY3" fmla="*/ 0 h 4331221"/>
              <a:gd name="connsiteX4" fmla="*/ 7575621 w 7575621"/>
              <a:gd name="connsiteY4" fmla="*/ 2165610 h 4331221"/>
              <a:gd name="connsiteX5" fmla="*/ 5410512 w 7575621"/>
              <a:gd name="connsiteY5" fmla="*/ 4331221 h 4331221"/>
              <a:gd name="connsiteX6" fmla="*/ 5288471 w 7575621"/>
              <a:gd name="connsiteY6" fmla="*/ 4326701 h 4331221"/>
              <a:gd name="connsiteX7" fmla="*/ 5288471 w 7575621"/>
              <a:gd name="connsiteY7" fmla="*/ 4331221 h 4331221"/>
              <a:gd name="connsiteX8" fmla="*/ 4124915 w 7575621"/>
              <a:gd name="connsiteY8" fmla="*/ 4331221 h 4331221"/>
              <a:gd name="connsiteX9" fmla="*/ 4096958 w 7575621"/>
              <a:gd name="connsiteY9" fmla="*/ 4254659 h 4331221"/>
              <a:gd name="connsiteX10" fmla="*/ 2810695 w 7575621"/>
              <a:gd name="connsiteY10" fmla="*/ 3402554 h 4331221"/>
              <a:gd name="connsiteX11" fmla="*/ 2732020 w 7575621"/>
              <a:gd name="connsiteY11" fmla="*/ 3405467 h 4331221"/>
              <a:gd name="connsiteX12" fmla="*/ 2732020 w 7575621"/>
              <a:gd name="connsiteY12" fmla="*/ 3402554 h 4331221"/>
              <a:gd name="connsiteX13" fmla="*/ 0 w 7575621"/>
              <a:gd name="connsiteY13" fmla="*/ 3402554 h 4331221"/>
              <a:gd name="connsiteX14" fmla="*/ 0 w 7575621"/>
              <a:gd name="connsiteY14" fmla="*/ 2721178 h 4331221"/>
              <a:gd name="connsiteX15" fmla="*/ 416752 w 7575621"/>
              <a:gd name="connsiteY15" fmla="*/ 2721178 h 4331221"/>
              <a:gd name="connsiteX16" fmla="*/ 416752 w 7575621"/>
              <a:gd name="connsiteY16" fmla="*/ 2706890 h 4331221"/>
              <a:gd name="connsiteX17" fmla="*/ 445328 w 7575621"/>
              <a:gd name="connsiteY17" fmla="*/ 2706890 h 43312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7575621" h="4331221">
                <a:moveTo>
                  <a:pt x="445328" y="0"/>
                </a:moveTo>
                <a:lnTo>
                  <a:pt x="5288471" y="0"/>
                </a:lnTo>
                <a:lnTo>
                  <a:pt x="5288471" y="4519"/>
                </a:lnTo>
                <a:cubicBezTo>
                  <a:pt x="5329151" y="0"/>
                  <a:pt x="5369833" y="0"/>
                  <a:pt x="5410512" y="0"/>
                </a:cubicBezTo>
                <a:cubicBezTo>
                  <a:pt x="6608330" y="0"/>
                  <a:pt x="7575621" y="967516"/>
                  <a:pt x="7575621" y="2165610"/>
                </a:cubicBezTo>
                <a:cubicBezTo>
                  <a:pt x="7575621" y="3363702"/>
                  <a:pt x="6603807" y="4331221"/>
                  <a:pt x="5410512" y="4331221"/>
                </a:cubicBezTo>
                <a:cubicBezTo>
                  <a:pt x="5369833" y="4331221"/>
                  <a:pt x="5324630" y="4331221"/>
                  <a:pt x="5288471" y="4326701"/>
                </a:cubicBezTo>
                <a:lnTo>
                  <a:pt x="5288471" y="4331221"/>
                </a:lnTo>
                <a:lnTo>
                  <a:pt x="4124915" y="4331221"/>
                </a:lnTo>
                <a:lnTo>
                  <a:pt x="4096958" y="4254659"/>
                </a:lnTo>
                <a:cubicBezTo>
                  <a:pt x="3885381" y="3753396"/>
                  <a:pt x="3389835" y="3402554"/>
                  <a:pt x="2810695" y="3402554"/>
                </a:cubicBezTo>
                <a:cubicBezTo>
                  <a:pt x="2784470" y="3402554"/>
                  <a:pt x="2758245" y="3402554"/>
                  <a:pt x="2732020" y="3405467"/>
                </a:cubicBezTo>
                <a:lnTo>
                  <a:pt x="2732020" y="3402554"/>
                </a:lnTo>
                <a:lnTo>
                  <a:pt x="0" y="3402554"/>
                </a:lnTo>
                <a:lnTo>
                  <a:pt x="0" y="2721178"/>
                </a:lnTo>
                <a:lnTo>
                  <a:pt x="416752" y="2721178"/>
                </a:lnTo>
                <a:lnTo>
                  <a:pt x="416752" y="2706890"/>
                </a:lnTo>
                <a:lnTo>
                  <a:pt x="445328" y="2706890"/>
                </a:lnTo>
                <a:close/>
              </a:path>
            </a:pathLst>
          </a:custGeom>
          <a:solidFill>
            <a:schemeClr val="bg1">
              <a:lumMod val="95000"/>
            </a:schemeClr>
          </a:solidFill>
        </p:spPr>
        <p:txBody>
          <a:bodyPr wrap="square" anchor="ctr">
            <a:noAutofit/>
          </a:bodyPr>
          <a:lstStyle>
            <a:lvl1pPr algn="ctr">
              <a:defRPr>
                <a:solidFill>
                  <a:schemeClr val="bg1">
                    <a:lumMod val="95000"/>
                  </a:schemeClr>
                </a:solidFill>
              </a:defRPr>
            </a:lvl1pPr>
          </a:lstStyle>
          <a:p>
            <a:endParaRPr lang="en-US" dirty="0"/>
          </a:p>
        </p:txBody>
      </p:sp>
      <p:sp>
        <p:nvSpPr>
          <p:cNvPr id="17" name="object 3">
            <a:extLst>
              <a:ext uri="{FF2B5EF4-FFF2-40B4-BE49-F238E27FC236}">
                <a16:creationId xmlns:a16="http://schemas.microsoft.com/office/drawing/2014/main" id="{583D73D3-E6AA-7AFF-9024-934870BC51F9}"/>
              </a:ext>
            </a:extLst>
          </p:cNvPr>
          <p:cNvSpPr/>
          <p:nvPr userDrawn="1"/>
        </p:nvSpPr>
        <p:spPr>
          <a:xfrm rot="16200000">
            <a:off x="-1262734" y="1263164"/>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 name="Freeform 1">
            <a:extLst>
              <a:ext uri="{FF2B5EF4-FFF2-40B4-BE49-F238E27FC236}">
                <a16:creationId xmlns:a16="http://schemas.microsoft.com/office/drawing/2014/main" id="{90A762DC-C1C5-4617-87D3-4AC57CCD90EA}"/>
              </a:ext>
            </a:extLst>
          </p:cNvPr>
          <p:cNvSpPr/>
          <p:nvPr userDrawn="1"/>
        </p:nvSpPr>
        <p:spPr>
          <a:xfrm rot="16200000">
            <a:off x="726440" y="2939340"/>
            <a:ext cx="2792171" cy="4245051"/>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EC7C69"/>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E787CB57-5C99-222D-D409-94817E1736D1}"/>
              </a:ext>
            </a:extLst>
          </p:cNvPr>
          <p:cNvCxnSpPr>
            <a:cxnSpLocks/>
          </p:cNvCxnSpPr>
          <p:nvPr userDrawn="1"/>
        </p:nvCxnSpPr>
        <p:spPr>
          <a:xfrm>
            <a:off x="480327" y="475804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A87FE47C-12D9-1039-A0FD-603B1E773FD2}"/>
              </a:ext>
            </a:extLst>
          </p:cNvPr>
          <p:cNvSpPr>
            <a:spLocks noGrp="1"/>
          </p:cNvSpPr>
          <p:nvPr>
            <p:ph type="body" sz="quarter" idx="18" hasCustomPrompt="1"/>
          </p:nvPr>
        </p:nvSpPr>
        <p:spPr>
          <a:xfrm>
            <a:off x="599571" y="4919936"/>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BF79257D-7DC8-49E5-8ACE-00A39FD8C2B0}"/>
              </a:ext>
            </a:extLst>
          </p:cNvPr>
          <p:cNvSpPr>
            <a:spLocks noGrp="1"/>
          </p:cNvSpPr>
          <p:nvPr>
            <p:ph type="body" sz="quarter" idx="19" hasCustomPrompt="1"/>
          </p:nvPr>
        </p:nvSpPr>
        <p:spPr>
          <a:xfrm>
            <a:off x="616370" y="398501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8" name="Slide Number Placeholder 5">
            <a:extLst>
              <a:ext uri="{FF2B5EF4-FFF2-40B4-BE49-F238E27FC236}">
                <a16:creationId xmlns:a16="http://schemas.microsoft.com/office/drawing/2014/main" id="{0DFC1F41-4F5A-AAD5-7239-767389B131BC}"/>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0" name="Text Placeholder 17">
            <a:extLst>
              <a:ext uri="{FF2B5EF4-FFF2-40B4-BE49-F238E27FC236}">
                <a16:creationId xmlns:a16="http://schemas.microsoft.com/office/drawing/2014/main" id="{78CBEF4C-8E97-28A0-B859-67C377F37434}"/>
              </a:ext>
            </a:extLst>
          </p:cNvPr>
          <p:cNvSpPr>
            <a:spLocks noGrp="1"/>
          </p:cNvSpPr>
          <p:nvPr>
            <p:ph type="body" sz="quarter" idx="21" hasCustomPrompt="1"/>
          </p:nvPr>
        </p:nvSpPr>
        <p:spPr>
          <a:xfrm>
            <a:off x="7946950" y="747840"/>
            <a:ext cx="3456394" cy="5147782"/>
          </a:xfrm>
          <a:prstGeom prst="rect">
            <a:avLst/>
          </a:prstGeom>
        </p:spPr>
        <p:txBody>
          <a:bodyPr/>
          <a:lstStyle>
            <a:lvl1pPr marL="0" indent="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dirty="0"/>
              <a:t>Click to type…</a:t>
            </a:r>
            <a:endParaRPr lang="en-US" dirty="0"/>
          </a:p>
        </p:txBody>
      </p:sp>
      <p:sp>
        <p:nvSpPr>
          <p:cNvPr id="13" name="Text Placeholder 23">
            <a:extLst>
              <a:ext uri="{FF2B5EF4-FFF2-40B4-BE49-F238E27FC236}">
                <a16:creationId xmlns:a16="http://schemas.microsoft.com/office/drawing/2014/main" id="{22B424EA-8C83-A428-9A22-8D1B4C4B4CBE}"/>
              </a:ext>
            </a:extLst>
          </p:cNvPr>
          <p:cNvSpPr>
            <a:spLocks noGrp="1"/>
          </p:cNvSpPr>
          <p:nvPr>
            <p:ph type="body" sz="quarter" idx="66" hasCustomPrompt="1"/>
          </p:nvPr>
        </p:nvSpPr>
        <p:spPr>
          <a:xfrm rot="16200000">
            <a:off x="-1247629" y="1272261"/>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8060243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1_Photo/Text Slide 03">
    <p:spTree>
      <p:nvGrpSpPr>
        <p:cNvPr id="1" name=""/>
        <p:cNvGrpSpPr/>
        <p:nvPr/>
      </p:nvGrpSpPr>
      <p:grpSpPr>
        <a:xfrm>
          <a:off x="0" y="0"/>
          <a:ext cx="0" cy="0"/>
          <a:chOff x="0" y="0"/>
          <a:chExt cx="0" cy="0"/>
        </a:xfrm>
      </p:grpSpPr>
      <p:sp>
        <p:nvSpPr>
          <p:cNvPr id="17" name="object 3">
            <a:extLst>
              <a:ext uri="{FF2B5EF4-FFF2-40B4-BE49-F238E27FC236}">
                <a16:creationId xmlns:a16="http://schemas.microsoft.com/office/drawing/2014/main" id="{583D73D3-E6AA-7AFF-9024-934870BC51F9}"/>
              </a:ext>
            </a:extLst>
          </p:cNvPr>
          <p:cNvSpPr/>
          <p:nvPr userDrawn="1"/>
        </p:nvSpPr>
        <p:spPr>
          <a:xfrm rot="16200000">
            <a:off x="-1262734" y="1263164"/>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 name="Freeform 1">
            <a:extLst>
              <a:ext uri="{FF2B5EF4-FFF2-40B4-BE49-F238E27FC236}">
                <a16:creationId xmlns:a16="http://schemas.microsoft.com/office/drawing/2014/main" id="{90A762DC-C1C5-4617-87D3-4AC57CCD90EA}"/>
              </a:ext>
            </a:extLst>
          </p:cNvPr>
          <p:cNvSpPr/>
          <p:nvPr userDrawn="1"/>
        </p:nvSpPr>
        <p:spPr>
          <a:xfrm rot="16200000">
            <a:off x="726440" y="2939340"/>
            <a:ext cx="2792171" cy="4245051"/>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EC7C69"/>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sp>
        <p:nvSpPr>
          <p:cNvPr id="16" name="Freeform 15">
            <a:extLst>
              <a:ext uri="{FF2B5EF4-FFF2-40B4-BE49-F238E27FC236}">
                <a16:creationId xmlns:a16="http://schemas.microsoft.com/office/drawing/2014/main" id="{51BE07CA-394B-3436-9E01-A3901523976D}"/>
              </a:ext>
            </a:extLst>
          </p:cNvPr>
          <p:cNvSpPr>
            <a:spLocks noGrp="1"/>
          </p:cNvSpPr>
          <p:nvPr>
            <p:ph type="pic" sz="quarter" idx="34"/>
          </p:nvPr>
        </p:nvSpPr>
        <p:spPr>
          <a:xfrm>
            <a:off x="7089" y="257177"/>
            <a:ext cx="7575621" cy="4331221"/>
          </a:xfrm>
          <a:custGeom>
            <a:avLst/>
            <a:gdLst>
              <a:gd name="connsiteX0" fmla="*/ 445328 w 7575621"/>
              <a:gd name="connsiteY0" fmla="*/ 0 h 4331221"/>
              <a:gd name="connsiteX1" fmla="*/ 5288471 w 7575621"/>
              <a:gd name="connsiteY1" fmla="*/ 0 h 4331221"/>
              <a:gd name="connsiteX2" fmla="*/ 5288471 w 7575621"/>
              <a:gd name="connsiteY2" fmla="*/ 4519 h 4331221"/>
              <a:gd name="connsiteX3" fmla="*/ 5410512 w 7575621"/>
              <a:gd name="connsiteY3" fmla="*/ 0 h 4331221"/>
              <a:gd name="connsiteX4" fmla="*/ 7575621 w 7575621"/>
              <a:gd name="connsiteY4" fmla="*/ 2165610 h 4331221"/>
              <a:gd name="connsiteX5" fmla="*/ 5410512 w 7575621"/>
              <a:gd name="connsiteY5" fmla="*/ 4331221 h 4331221"/>
              <a:gd name="connsiteX6" fmla="*/ 5288471 w 7575621"/>
              <a:gd name="connsiteY6" fmla="*/ 4326701 h 4331221"/>
              <a:gd name="connsiteX7" fmla="*/ 5288471 w 7575621"/>
              <a:gd name="connsiteY7" fmla="*/ 4331221 h 4331221"/>
              <a:gd name="connsiteX8" fmla="*/ 4124915 w 7575621"/>
              <a:gd name="connsiteY8" fmla="*/ 4331221 h 4331221"/>
              <a:gd name="connsiteX9" fmla="*/ 4096958 w 7575621"/>
              <a:gd name="connsiteY9" fmla="*/ 4254659 h 4331221"/>
              <a:gd name="connsiteX10" fmla="*/ 2810695 w 7575621"/>
              <a:gd name="connsiteY10" fmla="*/ 3402554 h 4331221"/>
              <a:gd name="connsiteX11" fmla="*/ 2732020 w 7575621"/>
              <a:gd name="connsiteY11" fmla="*/ 3405467 h 4331221"/>
              <a:gd name="connsiteX12" fmla="*/ 2732020 w 7575621"/>
              <a:gd name="connsiteY12" fmla="*/ 3402554 h 4331221"/>
              <a:gd name="connsiteX13" fmla="*/ 0 w 7575621"/>
              <a:gd name="connsiteY13" fmla="*/ 3402554 h 4331221"/>
              <a:gd name="connsiteX14" fmla="*/ 0 w 7575621"/>
              <a:gd name="connsiteY14" fmla="*/ 2721178 h 4331221"/>
              <a:gd name="connsiteX15" fmla="*/ 416752 w 7575621"/>
              <a:gd name="connsiteY15" fmla="*/ 2721178 h 4331221"/>
              <a:gd name="connsiteX16" fmla="*/ 416752 w 7575621"/>
              <a:gd name="connsiteY16" fmla="*/ 2706890 h 4331221"/>
              <a:gd name="connsiteX17" fmla="*/ 445328 w 7575621"/>
              <a:gd name="connsiteY17" fmla="*/ 2706890 h 43312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7575621" h="4331221">
                <a:moveTo>
                  <a:pt x="445328" y="0"/>
                </a:moveTo>
                <a:lnTo>
                  <a:pt x="5288471" y="0"/>
                </a:lnTo>
                <a:lnTo>
                  <a:pt x="5288471" y="4519"/>
                </a:lnTo>
                <a:cubicBezTo>
                  <a:pt x="5329151" y="0"/>
                  <a:pt x="5369833" y="0"/>
                  <a:pt x="5410512" y="0"/>
                </a:cubicBezTo>
                <a:cubicBezTo>
                  <a:pt x="6608330" y="0"/>
                  <a:pt x="7575621" y="967516"/>
                  <a:pt x="7575621" y="2165610"/>
                </a:cubicBezTo>
                <a:cubicBezTo>
                  <a:pt x="7575621" y="3363702"/>
                  <a:pt x="6603807" y="4331221"/>
                  <a:pt x="5410512" y="4331221"/>
                </a:cubicBezTo>
                <a:cubicBezTo>
                  <a:pt x="5369833" y="4331221"/>
                  <a:pt x="5324630" y="4331221"/>
                  <a:pt x="5288471" y="4326701"/>
                </a:cubicBezTo>
                <a:lnTo>
                  <a:pt x="5288471" y="4331221"/>
                </a:lnTo>
                <a:lnTo>
                  <a:pt x="4124915" y="4331221"/>
                </a:lnTo>
                <a:lnTo>
                  <a:pt x="4096958" y="4254659"/>
                </a:lnTo>
                <a:cubicBezTo>
                  <a:pt x="3885381" y="3753396"/>
                  <a:pt x="3389835" y="3402554"/>
                  <a:pt x="2810695" y="3402554"/>
                </a:cubicBezTo>
                <a:cubicBezTo>
                  <a:pt x="2784470" y="3402554"/>
                  <a:pt x="2758245" y="3402554"/>
                  <a:pt x="2732020" y="3405467"/>
                </a:cubicBezTo>
                <a:lnTo>
                  <a:pt x="2732020" y="3402554"/>
                </a:lnTo>
                <a:lnTo>
                  <a:pt x="0" y="3402554"/>
                </a:lnTo>
                <a:lnTo>
                  <a:pt x="0" y="2721178"/>
                </a:lnTo>
                <a:lnTo>
                  <a:pt x="416752" y="2721178"/>
                </a:lnTo>
                <a:lnTo>
                  <a:pt x="416752" y="2706890"/>
                </a:lnTo>
                <a:lnTo>
                  <a:pt x="445328" y="2706890"/>
                </a:lnTo>
                <a:close/>
              </a:path>
            </a:pathLst>
          </a:custGeom>
          <a:solidFill>
            <a:schemeClr val="bg1">
              <a:lumMod val="95000"/>
            </a:schemeClr>
          </a:solidFill>
        </p:spPr>
        <p:txBody>
          <a:bodyPr wrap="square" anchor="ctr">
            <a:noAutofit/>
          </a:bodyPr>
          <a:lstStyle>
            <a:lvl1pPr algn="ctr">
              <a:defRPr>
                <a:solidFill>
                  <a:schemeClr val="bg1">
                    <a:lumMod val="95000"/>
                  </a:schemeClr>
                </a:solidFill>
              </a:defRPr>
            </a:lvl1pPr>
          </a:lstStyle>
          <a:p>
            <a:endParaRPr lang="en-US"/>
          </a:p>
        </p:txBody>
      </p:sp>
      <p:cxnSp>
        <p:nvCxnSpPr>
          <p:cNvPr id="4" name="Straight Connector 3">
            <a:extLst>
              <a:ext uri="{FF2B5EF4-FFF2-40B4-BE49-F238E27FC236}">
                <a16:creationId xmlns:a16="http://schemas.microsoft.com/office/drawing/2014/main" id="{E787CB57-5C99-222D-D409-94817E1736D1}"/>
              </a:ext>
            </a:extLst>
          </p:cNvPr>
          <p:cNvCxnSpPr>
            <a:cxnSpLocks/>
          </p:cNvCxnSpPr>
          <p:nvPr userDrawn="1"/>
        </p:nvCxnSpPr>
        <p:spPr>
          <a:xfrm>
            <a:off x="480327" y="475804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A87FE47C-12D9-1039-A0FD-603B1E773FD2}"/>
              </a:ext>
            </a:extLst>
          </p:cNvPr>
          <p:cNvSpPr>
            <a:spLocks noGrp="1"/>
          </p:cNvSpPr>
          <p:nvPr>
            <p:ph type="body" sz="quarter" idx="18" hasCustomPrompt="1"/>
          </p:nvPr>
        </p:nvSpPr>
        <p:spPr>
          <a:xfrm>
            <a:off x="599571" y="4919936"/>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BF79257D-7DC8-49E5-8ACE-00A39FD8C2B0}"/>
              </a:ext>
            </a:extLst>
          </p:cNvPr>
          <p:cNvSpPr>
            <a:spLocks noGrp="1"/>
          </p:cNvSpPr>
          <p:nvPr>
            <p:ph type="body" sz="quarter" idx="19" hasCustomPrompt="1"/>
          </p:nvPr>
        </p:nvSpPr>
        <p:spPr>
          <a:xfrm>
            <a:off x="616370" y="398501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8" name="Slide Number Placeholder 5">
            <a:extLst>
              <a:ext uri="{FF2B5EF4-FFF2-40B4-BE49-F238E27FC236}">
                <a16:creationId xmlns:a16="http://schemas.microsoft.com/office/drawing/2014/main" id="{0DFC1F41-4F5A-AAD5-7239-767389B131BC}"/>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0" name="Text Placeholder 17">
            <a:extLst>
              <a:ext uri="{FF2B5EF4-FFF2-40B4-BE49-F238E27FC236}">
                <a16:creationId xmlns:a16="http://schemas.microsoft.com/office/drawing/2014/main" id="{78CBEF4C-8E97-28A0-B859-67C377F37434}"/>
              </a:ext>
            </a:extLst>
          </p:cNvPr>
          <p:cNvSpPr>
            <a:spLocks noGrp="1"/>
          </p:cNvSpPr>
          <p:nvPr>
            <p:ph type="body" sz="quarter" idx="21" hasCustomPrompt="1"/>
          </p:nvPr>
        </p:nvSpPr>
        <p:spPr>
          <a:xfrm>
            <a:off x="7946950" y="747840"/>
            <a:ext cx="3456394" cy="5147782"/>
          </a:xfrm>
          <a:prstGeom prst="rect">
            <a:avLst/>
          </a:prstGeom>
        </p:spPr>
        <p:txBody>
          <a:bodyPr/>
          <a:lstStyle>
            <a:lvl1pPr marL="0" indent="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dirty="0"/>
              <a:t>Click to type…</a:t>
            </a:r>
            <a:endParaRPr lang="en-US" dirty="0"/>
          </a:p>
        </p:txBody>
      </p:sp>
      <p:sp>
        <p:nvSpPr>
          <p:cNvPr id="13" name="Text Placeholder 23">
            <a:extLst>
              <a:ext uri="{FF2B5EF4-FFF2-40B4-BE49-F238E27FC236}">
                <a16:creationId xmlns:a16="http://schemas.microsoft.com/office/drawing/2014/main" id="{22B424EA-8C83-A428-9A22-8D1B4C4B4CBE}"/>
              </a:ext>
            </a:extLst>
          </p:cNvPr>
          <p:cNvSpPr>
            <a:spLocks noGrp="1"/>
          </p:cNvSpPr>
          <p:nvPr>
            <p:ph type="body" sz="quarter" idx="66" hasCustomPrompt="1"/>
          </p:nvPr>
        </p:nvSpPr>
        <p:spPr>
          <a:xfrm rot="16200000">
            <a:off x="-1247629" y="1272261"/>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336733829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Photo/Text Slide 04">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6C66CE20-4F9E-FEAC-513B-A94340530F35}"/>
              </a:ext>
            </a:extLst>
          </p:cNvPr>
          <p:cNvSpPr/>
          <p:nvPr userDrawn="1"/>
        </p:nvSpPr>
        <p:spPr>
          <a:xfrm rot="16200000">
            <a:off x="-1008681" y="994824"/>
            <a:ext cx="2469817"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 name="Freeform 1">
            <a:extLst>
              <a:ext uri="{FF2B5EF4-FFF2-40B4-BE49-F238E27FC236}">
                <a16:creationId xmlns:a16="http://schemas.microsoft.com/office/drawing/2014/main" id="{90A762DC-C1C5-4617-87D3-4AC57CCD90EA}"/>
              </a:ext>
            </a:extLst>
          </p:cNvPr>
          <p:cNvSpPr/>
          <p:nvPr userDrawn="1"/>
        </p:nvSpPr>
        <p:spPr>
          <a:xfrm rot="5400000">
            <a:off x="8456527" y="-708051"/>
            <a:ext cx="2637007" cy="4833938"/>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459597"/>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E787CB57-5C99-222D-D409-94817E1736D1}"/>
              </a:ext>
            </a:extLst>
          </p:cNvPr>
          <p:cNvCxnSpPr>
            <a:cxnSpLocks/>
          </p:cNvCxnSpPr>
          <p:nvPr userDrawn="1"/>
        </p:nvCxnSpPr>
        <p:spPr>
          <a:xfrm>
            <a:off x="7946949" y="1680945"/>
            <a:ext cx="3796944"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A87FE47C-12D9-1039-A0FD-603B1E773FD2}"/>
              </a:ext>
            </a:extLst>
          </p:cNvPr>
          <p:cNvSpPr>
            <a:spLocks noGrp="1"/>
          </p:cNvSpPr>
          <p:nvPr>
            <p:ph type="body" sz="quarter" idx="18" hasCustomPrompt="1"/>
          </p:nvPr>
        </p:nvSpPr>
        <p:spPr>
          <a:xfrm>
            <a:off x="10011341" y="1857125"/>
            <a:ext cx="1532272" cy="870198"/>
          </a:xfrm>
          <a:prstGeom prst="rect">
            <a:avLst/>
          </a:prstGeom>
        </p:spPr>
        <p:txBody>
          <a:bodyPr anchor="t">
            <a:noAutofit/>
          </a:bodyPr>
          <a:lstStyle>
            <a:lvl1pPr marL="0" indent="0" algn="r">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BF79257D-7DC8-49E5-8ACE-00A39FD8C2B0}"/>
              </a:ext>
            </a:extLst>
          </p:cNvPr>
          <p:cNvSpPr>
            <a:spLocks noGrp="1"/>
          </p:cNvSpPr>
          <p:nvPr>
            <p:ph type="body" sz="quarter" idx="19" hasCustomPrompt="1"/>
          </p:nvPr>
        </p:nvSpPr>
        <p:spPr>
          <a:xfrm>
            <a:off x="10346310" y="922205"/>
            <a:ext cx="1197303" cy="319777"/>
          </a:xfrm>
          <a:prstGeom prst="rect">
            <a:avLst/>
          </a:prstGeom>
        </p:spPr>
        <p:txBody>
          <a:bodyPr anchor="t">
            <a:noAutofit/>
          </a:bodyPr>
          <a:lstStyle>
            <a:lvl1pPr marL="0" indent="0" algn="r">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0" name="Freeform 9">
            <a:extLst>
              <a:ext uri="{FF2B5EF4-FFF2-40B4-BE49-F238E27FC236}">
                <a16:creationId xmlns:a16="http://schemas.microsoft.com/office/drawing/2014/main" id="{ED8F36CA-7EDA-8F93-3327-64F428FB19C8}"/>
              </a:ext>
            </a:extLst>
          </p:cNvPr>
          <p:cNvSpPr>
            <a:spLocks noGrp="1"/>
          </p:cNvSpPr>
          <p:nvPr>
            <p:ph type="pic" sz="quarter" idx="22"/>
          </p:nvPr>
        </p:nvSpPr>
        <p:spPr>
          <a:xfrm>
            <a:off x="0" y="148452"/>
            <a:ext cx="8097183" cy="3704457"/>
          </a:xfrm>
          <a:custGeom>
            <a:avLst/>
            <a:gdLst>
              <a:gd name="connsiteX0" fmla="*/ 452417 w 8097183"/>
              <a:gd name="connsiteY0" fmla="*/ 0 h 4466563"/>
              <a:gd name="connsiteX1" fmla="*/ 647268 w 8097183"/>
              <a:gd name="connsiteY1" fmla="*/ 0 h 4466563"/>
              <a:gd name="connsiteX2" fmla="*/ 1666217 w 8097183"/>
              <a:gd name="connsiteY2" fmla="*/ 0 h 4466563"/>
              <a:gd name="connsiteX3" fmla="*/ 2313486 w 8097183"/>
              <a:gd name="connsiteY3" fmla="*/ 0 h 4466563"/>
              <a:gd name="connsiteX4" fmla="*/ 3059015 w 8097183"/>
              <a:gd name="connsiteY4" fmla="*/ 0 h 4466563"/>
              <a:gd name="connsiteX5" fmla="*/ 3171419 w 8097183"/>
              <a:gd name="connsiteY5" fmla="*/ 0 h 4466563"/>
              <a:gd name="connsiteX6" fmla="*/ 4072346 w 8097183"/>
              <a:gd name="connsiteY6" fmla="*/ 0 h 4466563"/>
              <a:gd name="connsiteX7" fmla="*/ 4198202 w 8097183"/>
              <a:gd name="connsiteY7" fmla="*/ 0 h 4466563"/>
              <a:gd name="connsiteX8" fmla="*/ 4725231 w 8097183"/>
              <a:gd name="connsiteY8" fmla="*/ 0 h 4466563"/>
              <a:gd name="connsiteX9" fmla="*/ 4837637 w 8097183"/>
              <a:gd name="connsiteY9" fmla="*/ 0 h 4466563"/>
              <a:gd name="connsiteX10" fmla="*/ 5738563 w 8097183"/>
              <a:gd name="connsiteY10" fmla="*/ 0 h 4466563"/>
              <a:gd name="connsiteX11" fmla="*/ 5738563 w 8097183"/>
              <a:gd name="connsiteY11" fmla="*/ 4661 h 4466563"/>
              <a:gd name="connsiteX12" fmla="*/ 5864419 w 8097183"/>
              <a:gd name="connsiteY12" fmla="*/ 0 h 4466563"/>
              <a:gd name="connsiteX13" fmla="*/ 8097183 w 8097183"/>
              <a:gd name="connsiteY13" fmla="*/ 2233280 h 4466563"/>
              <a:gd name="connsiteX14" fmla="*/ 5864418 w 8097183"/>
              <a:gd name="connsiteY14" fmla="*/ 4466563 h 4466563"/>
              <a:gd name="connsiteX15" fmla="*/ 5738563 w 8097183"/>
              <a:gd name="connsiteY15" fmla="*/ 4461902 h 4466563"/>
              <a:gd name="connsiteX16" fmla="*/ 5738563 w 8097183"/>
              <a:gd name="connsiteY16" fmla="*/ 4466563 h 4466563"/>
              <a:gd name="connsiteX17" fmla="*/ 4837637 w 8097183"/>
              <a:gd name="connsiteY17" fmla="*/ 4466563 h 4466563"/>
              <a:gd name="connsiteX18" fmla="*/ 4725231 w 8097183"/>
              <a:gd name="connsiteY18" fmla="*/ 4466563 h 4466563"/>
              <a:gd name="connsiteX19" fmla="*/ 4198201 w 8097183"/>
              <a:gd name="connsiteY19" fmla="*/ 4466563 h 4466563"/>
              <a:gd name="connsiteX20" fmla="*/ 4072346 w 8097183"/>
              <a:gd name="connsiteY20" fmla="*/ 4466563 h 4466563"/>
              <a:gd name="connsiteX21" fmla="*/ 3171419 w 8097183"/>
              <a:gd name="connsiteY21" fmla="*/ 4466563 h 4466563"/>
              <a:gd name="connsiteX22" fmla="*/ 3059014 w 8097183"/>
              <a:gd name="connsiteY22" fmla="*/ 4466563 h 4466563"/>
              <a:gd name="connsiteX23" fmla="*/ 2313485 w 8097183"/>
              <a:gd name="connsiteY23" fmla="*/ 4466563 h 4466563"/>
              <a:gd name="connsiteX24" fmla="*/ 1666217 w 8097183"/>
              <a:gd name="connsiteY24" fmla="*/ 4466563 h 4466563"/>
              <a:gd name="connsiteX25" fmla="*/ 647268 w 8097183"/>
              <a:gd name="connsiteY25" fmla="*/ 4466563 h 4466563"/>
              <a:gd name="connsiteX26" fmla="*/ 0 w 8097183"/>
              <a:gd name="connsiteY26" fmla="*/ 4466563 h 4466563"/>
              <a:gd name="connsiteX27" fmla="*/ 0 w 8097183"/>
              <a:gd name="connsiteY27" fmla="*/ 2815615 h 4466563"/>
              <a:gd name="connsiteX28" fmla="*/ 452417 w 8097183"/>
              <a:gd name="connsiteY28" fmla="*/ 2815615 h 44665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8097183" h="4466563">
                <a:moveTo>
                  <a:pt x="452417" y="0"/>
                </a:moveTo>
                <a:lnTo>
                  <a:pt x="647268" y="0"/>
                </a:lnTo>
                <a:lnTo>
                  <a:pt x="1666217" y="0"/>
                </a:lnTo>
                <a:lnTo>
                  <a:pt x="2313486" y="0"/>
                </a:lnTo>
                <a:lnTo>
                  <a:pt x="3059015" y="0"/>
                </a:lnTo>
                <a:lnTo>
                  <a:pt x="3171419" y="0"/>
                </a:lnTo>
                <a:lnTo>
                  <a:pt x="4072346" y="0"/>
                </a:lnTo>
                <a:lnTo>
                  <a:pt x="4198202" y="0"/>
                </a:lnTo>
                <a:lnTo>
                  <a:pt x="4725231" y="0"/>
                </a:lnTo>
                <a:lnTo>
                  <a:pt x="4837637" y="0"/>
                </a:lnTo>
                <a:lnTo>
                  <a:pt x="5738563" y="0"/>
                </a:lnTo>
                <a:lnTo>
                  <a:pt x="5738563" y="4661"/>
                </a:lnTo>
                <a:cubicBezTo>
                  <a:pt x="5780513" y="0"/>
                  <a:pt x="5822468" y="0"/>
                  <a:pt x="5864419" y="0"/>
                </a:cubicBezTo>
                <a:cubicBezTo>
                  <a:pt x="7099666" y="0"/>
                  <a:pt x="8097183" y="997748"/>
                  <a:pt x="8097183" y="2233280"/>
                </a:cubicBezTo>
                <a:cubicBezTo>
                  <a:pt x="8097183" y="3468811"/>
                  <a:pt x="7095002" y="4466563"/>
                  <a:pt x="5864418" y="4466563"/>
                </a:cubicBezTo>
                <a:cubicBezTo>
                  <a:pt x="5822468" y="4466563"/>
                  <a:pt x="5775853" y="4466563"/>
                  <a:pt x="5738563" y="4461902"/>
                </a:cubicBezTo>
                <a:lnTo>
                  <a:pt x="5738563" y="4466563"/>
                </a:lnTo>
                <a:lnTo>
                  <a:pt x="4837637" y="4466563"/>
                </a:lnTo>
                <a:lnTo>
                  <a:pt x="4725231" y="4466563"/>
                </a:lnTo>
                <a:lnTo>
                  <a:pt x="4198201" y="4466563"/>
                </a:lnTo>
                <a:lnTo>
                  <a:pt x="4072346" y="4466563"/>
                </a:lnTo>
                <a:lnTo>
                  <a:pt x="3171419" y="4466563"/>
                </a:lnTo>
                <a:lnTo>
                  <a:pt x="3059014" y="4466563"/>
                </a:lnTo>
                <a:lnTo>
                  <a:pt x="2313485" y="4466563"/>
                </a:lnTo>
                <a:lnTo>
                  <a:pt x="1666217" y="4466563"/>
                </a:lnTo>
                <a:lnTo>
                  <a:pt x="647268" y="4466563"/>
                </a:lnTo>
                <a:lnTo>
                  <a:pt x="0" y="4466563"/>
                </a:lnTo>
                <a:lnTo>
                  <a:pt x="0" y="2815615"/>
                </a:lnTo>
                <a:lnTo>
                  <a:pt x="452417" y="2815615"/>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3" name="Slide Number Placeholder 5">
            <a:extLst>
              <a:ext uri="{FF2B5EF4-FFF2-40B4-BE49-F238E27FC236}">
                <a16:creationId xmlns:a16="http://schemas.microsoft.com/office/drawing/2014/main" id="{7036C250-FBAB-4B59-B7C7-3866450FE5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7" name="Text Placeholder 17">
            <a:extLst>
              <a:ext uri="{FF2B5EF4-FFF2-40B4-BE49-F238E27FC236}">
                <a16:creationId xmlns:a16="http://schemas.microsoft.com/office/drawing/2014/main" id="{382D9EF9-F866-B982-4A32-608F09A8F391}"/>
              </a:ext>
            </a:extLst>
          </p:cNvPr>
          <p:cNvSpPr>
            <a:spLocks noGrp="1"/>
          </p:cNvSpPr>
          <p:nvPr>
            <p:ph type="body" sz="quarter" idx="23" hasCustomPrompt="1"/>
          </p:nvPr>
        </p:nvSpPr>
        <p:spPr>
          <a:xfrm>
            <a:off x="455461" y="4096920"/>
            <a:ext cx="10614687" cy="1248936"/>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B01F4608-B26D-6B1C-7CC5-53B255813DEF}"/>
              </a:ext>
            </a:extLst>
          </p:cNvPr>
          <p:cNvSpPr>
            <a:spLocks noGrp="1"/>
          </p:cNvSpPr>
          <p:nvPr>
            <p:ph type="body" sz="quarter" idx="66" hasCustomPrompt="1"/>
          </p:nvPr>
        </p:nvSpPr>
        <p:spPr>
          <a:xfrm rot="16200000">
            <a:off x="-995641" y="1005985"/>
            <a:ext cx="2449745"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101048799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2_Photo/Text Slide 04">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6C66CE20-4F9E-FEAC-513B-A94340530F35}"/>
              </a:ext>
            </a:extLst>
          </p:cNvPr>
          <p:cNvSpPr/>
          <p:nvPr userDrawn="1"/>
        </p:nvSpPr>
        <p:spPr>
          <a:xfrm rot="16200000">
            <a:off x="-1008681" y="994824"/>
            <a:ext cx="2469817"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 name="Freeform 1">
            <a:extLst>
              <a:ext uri="{FF2B5EF4-FFF2-40B4-BE49-F238E27FC236}">
                <a16:creationId xmlns:a16="http://schemas.microsoft.com/office/drawing/2014/main" id="{90A762DC-C1C5-4617-87D3-4AC57CCD90EA}"/>
              </a:ext>
            </a:extLst>
          </p:cNvPr>
          <p:cNvSpPr/>
          <p:nvPr userDrawn="1"/>
        </p:nvSpPr>
        <p:spPr>
          <a:xfrm rot="5400000">
            <a:off x="8456527" y="-708051"/>
            <a:ext cx="2637007" cy="4833938"/>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EC7C69"/>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E787CB57-5C99-222D-D409-94817E1736D1}"/>
              </a:ext>
            </a:extLst>
          </p:cNvPr>
          <p:cNvCxnSpPr>
            <a:cxnSpLocks/>
          </p:cNvCxnSpPr>
          <p:nvPr userDrawn="1"/>
        </p:nvCxnSpPr>
        <p:spPr>
          <a:xfrm>
            <a:off x="7946949" y="1680945"/>
            <a:ext cx="3796944"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A87FE47C-12D9-1039-A0FD-603B1E773FD2}"/>
              </a:ext>
            </a:extLst>
          </p:cNvPr>
          <p:cNvSpPr>
            <a:spLocks noGrp="1"/>
          </p:cNvSpPr>
          <p:nvPr>
            <p:ph type="body" sz="quarter" idx="18" hasCustomPrompt="1"/>
          </p:nvPr>
        </p:nvSpPr>
        <p:spPr>
          <a:xfrm>
            <a:off x="10011341" y="1857125"/>
            <a:ext cx="1532272" cy="870198"/>
          </a:xfrm>
          <a:prstGeom prst="rect">
            <a:avLst/>
          </a:prstGeom>
        </p:spPr>
        <p:txBody>
          <a:bodyPr anchor="t">
            <a:noAutofit/>
          </a:bodyPr>
          <a:lstStyle>
            <a:lvl1pPr marL="0" indent="0" algn="r">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BF79257D-7DC8-49E5-8ACE-00A39FD8C2B0}"/>
              </a:ext>
            </a:extLst>
          </p:cNvPr>
          <p:cNvSpPr>
            <a:spLocks noGrp="1"/>
          </p:cNvSpPr>
          <p:nvPr>
            <p:ph type="body" sz="quarter" idx="19" hasCustomPrompt="1"/>
          </p:nvPr>
        </p:nvSpPr>
        <p:spPr>
          <a:xfrm>
            <a:off x="10346310" y="922205"/>
            <a:ext cx="1197303" cy="319777"/>
          </a:xfrm>
          <a:prstGeom prst="rect">
            <a:avLst/>
          </a:prstGeom>
        </p:spPr>
        <p:txBody>
          <a:bodyPr anchor="t">
            <a:noAutofit/>
          </a:bodyPr>
          <a:lstStyle>
            <a:lvl1pPr marL="0" indent="0" algn="r">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0" name="Freeform 9">
            <a:extLst>
              <a:ext uri="{FF2B5EF4-FFF2-40B4-BE49-F238E27FC236}">
                <a16:creationId xmlns:a16="http://schemas.microsoft.com/office/drawing/2014/main" id="{ED8F36CA-7EDA-8F93-3327-64F428FB19C8}"/>
              </a:ext>
            </a:extLst>
          </p:cNvPr>
          <p:cNvSpPr>
            <a:spLocks noGrp="1"/>
          </p:cNvSpPr>
          <p:nvPr>
            <p:ph type="pic" sz="quarter" idx="22"/>
          </p:nvPr>
        </p:nvSpPr>
        <p:spPr>
          <a:xfrm>
            <a:off x="0" y="148452"/>
            <a:ext cx="8097183" cy="3704457"/>
          </a:xfrm>
          <a:custGeom>
            <a:avLst/>
            <a:gdLst>
              <a:gd name="connsiteX0" fmla="*/ 452417 w 8097183"/>
              <a:gd name="connsiteY0" fmla="*/ 0 h 4466563"/>
              <a:gd name="connsiteX1" fmla="*/ 647268 w 8097183"/>
              <a:gd name="connsiteY1" fmla="*/ 0 h 4466563"/>
              <a:gd name="connsiteX2" fmla="*/ 1666217 w 8097183"/>
              <a:gd name="connsiteY2" fmla="*/ 0 h 4466563"/>
              <a:gd name="connsiteX3" fmla="*/ 2313486 w 8097183"/>
              <a:gd name="connsiteY3" fmla="*/ 0 h 4466563"/>
              <a:gd name="connsiteX4" fmla="*/ 3059015 w 8097183"/>
              <a:gd name="connsiteY4" fmla="*/ 0 h 4466563"/>
              <a:gd name="connsiteX5" fmla="*/ 3171419 w 8097183"/>
              <a:gd name="connsiteY5" fmla="*/ 0 h 4466563"/>
              <a:gd name="connsiteX6" fmla="*/ 4072346 w 8097183"/>
              <a:gd name="connsiteY6" fmla="*/ 0 h 4466563"/>
              <a:gd name="connsiteX7" fmla="*/ 4198202 w 8097183"/>
              <a:gd name="connsiteY7" fmla="*/ 0 h 4466563"/>
              <a:gd name="connsiteX8" fmla="*/ 4725231 w 8097183"/>
              <a:gd name="connsiteY8" fmla="*/ 0 h 4466563"/>
              <a:gd name="connsiteX9" fmla="*/ 4837637 w 8097183"/>
              <a:gd name="connsiteY9" fmla="*/ 0 h 4466563"/>
              <a:gd name="connsiteX10" fmla="*/ 5738563 w 8097183"/>
              <a:gd name="connsiteY10" fmla="*/ 0 h 4466563"/>
              <a:gd name="connsiteX11" fmla="*/ 5738563 w 8097183"/>
              <a:gd name="connsiteY11" fmla="*/ 4661 h 4466563"/>
              <a:gd name="connsiteX12" fmla="*/ 5864419 w 8097183"/>
              <a:gd name="connsiteY12" fmla="*/ 0 h 4466563"/>
              <a:gd name="connsiteX13" fmla="*/ 8097183 w 8097183"/>
              <a:gd name="connsiteY13" fmla="*/ 2233280 h 4466563"/>
              <a:gd name="connsiteX14" fmla="*/ 5864418 w 8097183"/>
              <a:gd name="connsiteY14" fmla="*/ 4466563 h 4466563"/>
              <a:gd name="connsiteX15" fmla="*/ 5738563 w 8097183"/>
              <a:gd name="connsiteY15" fmla="*/ 4461902 h 4466563"/>
              <a:gd name="connsiteX16" fmla="*/ 5738563 w 8097183"/>
              <a:gd name="connsiteY16" fmla="*/ 4466563 h 4466563"/>
              <a:gd name="connsiteX17" fmla="*/ 4837637 w 8097183"/>
              <a:gd name="connsiteY17" fmla="*/ 4466563 h 4466563"/>
              <a:gd name="connsiteX18" fmla="*/ 4725231 w 8097183"/>
              <a:gd name="connsiteY18" fmla="*/ 4466563 h 4466563"/>
              <a:gd name="connsiteX19" fmla="*/ 4198201 w 8097183"/>
              <a:gd name="connsiteY19" fmla="*/ 4466563 h 4466563"/>
              <a:gd name="connsiteX20" fmla="*/ 4072346 w 8097183"/>
              <a:gd name="connsiteY20" fmla="*/ 4466563 h 4466563"/>
              <a:gd name="connsiteX21" fmla="*/ 3171419 w 8097183"/>
              <a:gd name="connsiteY21" fmla="*/ 4466563 h 4466563"/>
              <a:gd name="connsiteX22" fmla="*/ 3059014 w 8097183"/>
              <a:gd name="connsiteY22" fmla="*/ 4466563 h 4466563"/>
              <a:gd name="connsiteX23" fmla="*/ 2313485 w 8097183"/>
              <a:gd name="connsiteY23" fmla="*/ 4466563 h 4466563"/>
              <a:gd name="connsiteX24" fmla="*/ 1666217 w 8097183"/>
              <a:gd name="connsiteY24" fmla="*/ 4466563 h 4466563"/>
              <a:gd name="connsiteX25" fmla="*/ 647268 w 8097183"/>
              <a:gd name="connsiteY25" fmla="*/ 4466563 h 4466563"/>
              <a:gd name="connsiteX26" fmla="*/ 0 w 8097183"/>
              <a:gd name="connsiteY26" fmla="*/ 4466563 h 4466563"/>
              <a:gd name="connsiteX27" fmla="*/ 0 w 8097183"/>
              <a:gd name="connsiteY27" fmla="*/ 2815615 h 4466563"/>
              <a:gd name="connsiteX28" fmla="*/ 452417 w 8097183"/>
              <a:gd name="connsiteY28" fmla="*/ 2815615 h 44665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8097183" h="4466563">
                <a:moveTo>
                  <a:pt x="452417" y="0"/>
                </a:moveTo>
                <a:lnTo>
                  <a:pt x="647268" y="0"/>
                </a:lnTo>
                <a:lnTo>
                  <a:pt x="1666217" y="0"/>
                </a:lnTo>
                <a:lnTo>
                  <a:pt x="2313486" y="0"/>
                </a:lnTo>
                <a:lnTo>
                  <a:pt x="3059015" y="0"/>
                </a:lnTo>
                <a:lnTo>
                  <a:pt x="3171419" y="0"/>
                </a:lnTo>
                <a:lnTo>
                  <a:pt x="4072346" y="0"/>
                </a:lnTo>
                <a:lnTo>
                  <a:pt x="4198202" y="0"/>
                </a:lnTo>
                <a:lnTo>
                  <a:pt x="4725231" y="0"/>
                </a:lnTo>
                <a:lnTo>
                  <a:pt x="4837637" y="0"/>
                </a:lnTo>
                <a:lnTo>
                  <a:pt x="5738563" y="0"/>
                </a:lnTo>
                <a:lnTo>
                  <a:pt x="5738563" y="4661"/>
                </a:lnTo>
                <a:cubicBezTo>
                  <a:pt x="5780513" y="0"/>
                  <a:pt x="5822468" y="0"/>
                  <a:pt x="5864419" y="0"/>
                </a:cubicBezTo>
                <a:cubicBezTo>
                  <a:pt x="7099666" y="0"/>
                  <a:pt x="8097183" y="997748"/>
                  <a:pt x="8097183" y="2233280"/>
                </a:cubicBezTo>
                <a:cubicBezTo>
                  <a:pt x="8097183" y="3468811"/>
                  <a:pt x="7095002" y="4466563"/>
                  <a:pt x="5864418" y="4466563"/>
                </a:cubicBezTo>
                <a:cubicBezTo>
                  <a:pt x="5822468" y="4466563"/>
                  <a:pt x="5775853" y="4466563"/>
                  <a:pt x="5738563" y="4461902"/>
                </a:cubicBezTo>
                <a:lnTo>
                  <a:pt x="5738563" y="4466563"/>
                </a:lnTo>
                <a:lnTo>
                  <a:pt x="4837637" y="4466563"/>
                </a:lnTo>
                <a:lnTo>
                  <a:pt x="4725231" y="4466563"/>
                </a:lnTo>
                <a:lnTo>
                  <a:pt x="4198201" y="4466563"/>
                </a:lnTo>
                <a:lnTo>
                  <a:pt x="4072346" y="4466563"/>
                </a:lnTo>
                <a:lnTo>
                  <a:pt x="3171419" y="4466563"/>
                </a:lnTo>
                <a:lnTo>
                  <a:pt x="3059014" y="4466563"/>
                </a:lnTo>
                <a:lnTo>
                  <a:pt x="2313485" y="4466563"/>
                </a:lnTo>
                <a:lnTo>
                  <a:pt x="1666217" y="4466563"/>
                </a:lnTo>
                <a:lnTo>
                  <a:pt x="647268" y="4466563"/>
                </a:lnTo>
                <a:lnTo>
                  <a:pt x="0" y="4466563"/>
                </a:lnTo>
                <a:lnTo>
                  <a:pt x="0" y="2815615"/>
                </a:lnTo>
                <a:lnTo>
                  <a:pt x="452417" y="2815615"/>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3" name="Slide Number Placeholder 5">
            <a:extLst>
              <a:ext uri="{FF2B5EF4-FFF2-40B4-BE49-F238E27FC236}">
                <a16:creationId xmlns:a16="http://schemas.microsoft.com/office/drawing/2014/main" id="{7036C250-FBAB-4B59-B7C7-3866450FE5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7" name="Text Placeholder 17">
            <a:extLst>
              <a:ext uri="{FF2B5EF4-FFF2-40B4-BE49-F238E27FC236}">
                <a16:creationId xmlns:a16="http://schemas.microsoft.com/office/drawing/2014/main" id="{382D9EF9-F866-B982-4A32-608F09A8F391}"/>
              </a:ext>
            </a:extLst>
          </p:cNvPr>
          <p:cNvSpPr>
            <a:spLocks noGrp="1"/>
          </p:cNvSpPr>
          <p:nvPr>
            <p:ph type="body" sz="quarter" idx="23" hasCustomPrompt="1"/>
          </p:nvPr>
        </p:nvSpPr>
        <p:spPr>
          <a:xfrm>
            <a:off x="455461" y="4096920"/>
            <a:ext cx="10614687" cy="1248936"/>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B01F4608-B26D-6B1C-7CC5-53B255813DEF}"/>
              </a:ext>
            </a:extLst>
          </p:cNvPr>
          <p:cNvSpPr>
            <a:spLocks noGrp="1"/>
          </p:cNvSpPr>
          <p:nvPr>
            <p:ph type="body" sz="quarter" idx="66" hasCustomPrompt="1"/>
          </p:nvPr>
        </p:nvSpPr>
        <p:spPr>
          <a:xfrm rot="16200000">
            <a:off x="-995641" y="1005985"/>
            <a:ext cx="2449745"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129256844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1_Photo/Text Slide 04">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6C66CE20-4F9E-FEAC-513B-A94340530F35}"/>
              </a:ext>
            </a:extLst>
          </p:cNvPr>
          <p:cNvSpPr/>
          <p:nvPr userDrawn="1"/>
        </p:nvSpPr>
        <p:spPr>
          <a:xfrm rot="16200000">
            <a:off x="-1008681" y="994824"/>
            <a:ext cx="2469817"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 name="Freeform 1">
            <a:extLst>
              <a:ext uri="{FF2B5EF4-FFF2-40B4-BE49-F238E27FC236}">
                <a16:creationId xmlns:a16="http://schemas.microsoft.com/office/drawing/2014/main" id="{90A762DC-C1C5-4617-87D3-4AC57CCD90EA}"/>
              </a:ext>
            </a:extLst>
          </p:cNvPr>
          <p:cNvSpPr/>
          <p:nvPr userDrawn="1"/>
        </p:nvSpPr>
        <p:spPr>
          <a:xfrm rot="5400000">
            <a:off x="8456527" y="-708051"/>
            <a:ext cx="2637007" cy="4833938"/>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FBA63B"/>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E787CB57-5C99-222D-D409-94817E1736D1}"/>
              </a:ext>
            </a:extLst>
          </p:cNvPr>
          <p:cNvCxnSpPr>
            <a:cxnSpLocks/>
          </p:cNvCxnSpPr>
          <p:nvPr userDrawn="1"/>
        </p:nvCxnSpPr>
        <p:spPr>
          <a:xfrm>
            <a:off x="7946949" y="1680945"/>
            <a:ext cx="3796944"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A87FE47C-12D9-1039-A0FD-603B1E773FD2}"/>
              </a:ext>
            </a:extLst>
          </p:cNvPr>
          <p:cNvSpPr>
            <a:spLocks noGrp="1"/>
          </p:cNvSpPr>
          <p:nvPr>
            <p:ph type="body" sz="quarter" idx="18" hasCustomPrompt="1"/>
          </p:nvPr>
        </p:nvSpPr>
        <p:spPr>
          <a:xfrm>
            <a:off x="10011341" y="1857125"/>
            <a:ext cx="1532272" cy="870198"/>
          </a:xfrm>
          <a:prstGeom prst="rect">
            <a:avLst/>
          </a:prstGeom>
        </p:spPr>
        <p:txBody>
          <a:bodyPr anchor="t">
            <a:noAutofit/>
          </a:bodyPr>
          <a:lstStyle>
            <a:lvl1pPr marL="0" indent="0" algn="r">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BF79257D-7DC8-49E5-8ACE-00A39FD8C2B0}"/>
              </a:ext>
            </a:extLst>
          </p:cNvPr>
          <p:cNvSpPr>
            <a:spLocks noGrp="1"/>
          </p:cNvSpPr>
          <p:nvPr>
            <p:ph type="body" sz="quarter" idx="19" hasCustomPrompt="1"/>
          </p:nvPr>
        </p:nvSpPr>
        <p:spPr>
          <a:xfrm>
            <a:off x="10346310" y="922205"/>
            <a:ext cx="1197303" cy="319777"/>
          </a:xfrm>
          <a:prstGeom prst="rect">
            <a:avLst/>
          </a:prstGeom>
        </p:spPr>
        <p:txBody>
          <a:bodyPr anchor="t">
            <a:noAutofit/>
          </a:bodyPr>
          <a:lstStyle>
            <a:lvl1pPr marL="0" indent="0" algn="r">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0" name="Freeform 9">
            <a:extLst>
              <a:ext uri="{FF2B5EF4-FFF2-40B4-BE49-F238E27FC236}">
                <a16:creationId xmlns:a16="http://schemas.microsoft.com/office/drawing/2014/main" id="{ED8F36CA-7EDA-8F93-3327-64F428FB19C8}"/>
              </a:ext>
            </a:extLst>
          </p:cNvPr>
          <p:cNvSpPr>
            <a:spLocks noGrp="1"/>
          </p:cNvSpPr>
          <p:nvPr>
            <p:ph type="pic" sz="quarter" idx="22"/>
          </p:nvPr>
        </p:nvSpPr>
        <p:spPr>
          <a:xfrm>
            <a:off x="0" y="148452"/>
            <a:ext cx="8097183" cy="3704457"/>
          </a:xfrm>
          <a:custGeom>
            <a:avLst/>
            <a:gdLst>
              <a:gd name="connsiteX0" fmla="*/ 452417 w 8097183"/>
              <a:gd name="connsiteY0" fmla="*/ 0 h 4466563"/>
              <a:gd name="connsiteX1" fmla="*/ 647268 w 8097183"/>
              <a:gd name="connsiteY1" fmla="*/ 0 h 4466563"/>
              <a:gd name="connsiteX2" fmla="*/ 1666217 w 8097183"/>
              <a:gd name="connsiteY2" fmla="*/ 0 h 4466563"/>
              <a:gd name="connsiteX3" fmla="*/ 2313486 w 8097183"/>
              <a:gd name="connsiteY3" fmla="*/ 0 h 4466563"/>
              <a:gd name="connsiteX4" fmla="*/ 3059015 w 8097183"/>
              <a:gd name="connsiteY4" fmla="*/ 0 h 4466563"/>
              <a:gd name="connsiteX5" fmla="*/ 3171419 w 8097183"/>
              <a:gd name="connsiteY5" fmla="*/ 0 h 4466563"/>
              <a:gd name="connsiteX6" fmla="*/ 4072346 w 8097183"/>
              <a:gd name="connsiteY6" fmla="*/ 0 h 4466563"/>
              <a:gd name="connsiteX7" fmla="*/ 4198202 w 8097183"/>
              <a:gd name="connsiteY7" fmla="*/ 0 h 4466563"/>
              <a:gd name="connsiteX8" fmla="*/ 4725231 w 8097183"/>
              <a:gd name="connsiteY8" fmla="*/ 0 h 4466563"/>
              <a:gd name="connsiteX9" fmla="*/ 4837637 w 8097183"/>
              <a:gd name="connsiteY9" fmla="*/ 0 h 4466563"/>
              <a:gd name="connsiteX10" fmla="*/ 5738563 w 8097183"/>
              <a:gd name="connsiteY10" fmla="*/ 0 h 4466563"/>
              <a:gd name="connsiteX11" fmla="*/ 5738563 w 8097183"/>
              <a:gd name="connsiteY11" fmla="*/ 4661 h 4466563"/>
              <a:gd name="connsiteX12" fmla="*/ 5864419 w 8097183"/>
              <a:gd name="connsiteY12" fmla="*/ 0 h 4466563"/>
              <a:gd name="connsiteX13" fmla="*/ 8097183 w 8097183"/>
              <a:gd name="connsiteY13" fmla="*/ 2233280 h 4466563"/>
              <a:gd name="connsiteX14" fmla="*/ 5864418 w 8097183"/>
              <a:gd name="connsiteY14" fmla="*/ 4466563 h 4466563"/>
              <a:gd name="connsiteX15" fmla="*/ 5738563 w 8097183"/>
              <a:gd name="connsiteY15" fmla="*/ 4461902 h 4466563"/>
              <a:gd name="connsiteX16" fmla="*/ 5738563 w 8097183"/>
              <a:gd name="connsiteY16" fmla="*/ 4466563 h 4466563"/>
              <a:gd name="connsiteX17" fmla="*/ 4837637 w 8097183"/>
              <a:gd name="connsiteY17" fmla="*/ 4466563 h 4466563"/>
              <a:gd name="connsiteX18" fmla="*/ 4725231 w 8097183"/>
              <a:gd name="connsiteY18" fmla="*/ 4466563 h 4466563"/>
              <a:gd name="connsiteX19" fmla="*/ 4198201 w 8097183"/>
              <a:gd name="connsiteY19" fmla="*/ 4466563 h 4466563"/>
              <a:gd name="connsiteX20" fmla="*/ 4072346 w 8097183"/>
              <a:gd name="connsiteY20" fmla="*/ 4466563 h 4466563"/>
              <a:gd name="connsiteX21" fmla="*/ 3171419 w 8097183"/>
              <a:gd name="connsiteY21" fmla="*/ 4466563 h 4466563"/>
              <a:gd name="connsiteX22" fmla="*/ 3059014 w 8097183"/>
              <a:gd name="connsiteY22" fmla="*/ 4466563 h 4466563"/>
              <a:gd name="connsiteX23" fmla="*/ 2313485 w 8097183"/>
              <a:gd name="connsiteY23" fmla="*/ 4466563 h 4466563"/>
              <a:gd name="connsiteX24" fmla="*/ 1666217 w 8097183"/>
              <a:gd name="connsiteY24" fmla="*/ 4466563 h 4466563"/>
              <a:gd name="connsiteX25" fmla="*/ 647268 w 8097183"/>
              <a:gd name="connsiteY25" fmla="*/ 4466563 h 4466563"/>
              <a:gd name="connsiteX26" fmla="*/ 0 w 8097183"/>
              <a:gd name="connsiteY26" fmla="*/ 4466563 h 4466563"/>
              <a:gd name="connsiteX27" fmla="*/ 0 w 8097183"/>
              <a:gd name="connsiteY27" fmla="*/ 2815615 h 4466563"/>
              <a:gd name="connsiteX28" fmla="*/ 452417 w 8097183"/>
              <a:gd name="connsiteY28" fmla="*/ 2815615 h 44665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8097183" h="4466563">
                <a:moveTo>
                  <a:pt x="452417" y="0"/>
                </a:moveTo>
                <a:lnTo>
                  <a:pt x="647268" y="0"/>
                </a:lnTo>
                <a:lnTo>
                  <a:pt x="1666217" y="0"/>
                </a:lnTo>
                <a:lnTo>
                  <a:pt x="2313486" y="0"/>
                </a:lnTo>
                <a:lnTo>
                  <a:pt x="3059015" y="0"/>
                </a:lnTo>
                <a:lnTo>
                  <a:pt x="3171419" y="0"/>
                </a:lnTo>
                <a:lnTo>
                  <a:pt x="4072346" y="0"/>
                </a:lnTo>
                <a:lnTo>
                  <a:pt x="4198202" y="0"/>
                </a:lnTo>
                <a:lnTo>
                  <a:pt x="4725231" y="0"/>
                </a:lnTo>
                <a:lnTo>
                  <a:pt x="4837637" y="0"/>
                </a:lnTo>
                <a:lnTo>
                  <a:pt x="5738563" y="0"/>
                </a:lnTo>
                <a:lnTo>
                  <a:pt x="5738563" y="4661"/>
                </a:lnTo>
                <a:cubicBezTo>
                  <a:pt x="5780513" y="0"/>
                  <a:pt x="5822468" y="0"/>
                  <a:pt x="5864419" y="0"/>
                </a:cubicBezTo>
                <a:cubicBezTo>
                  <a:pt x="7099666" y="0"/>
                  <a:pt x="8097183" y="997748"/>
                  <a:pt x="8097183" y="2233280"/>
                </a:cubicBezTo>
                <a:cubicBezTo>
                  <a:pt x="8097183" y="3468811"/>
                  <a:pt x="7095002" y="4466563"/>
                  <a:pt x="5864418" y="4466563"/>
                </a:cubicBezTo>
                <a:cubicBezTo>
                  <a:pt x="5822468" y="4466563"/>
                  <a:pt x="5775853" y="4466563"/>
                  <a:pt x="5738563" y="4461902"/>
                </a:cubicBezTo>
                <a:lnTo>
                  <a:pt x="5738563" y="4466563"/>
                </a:lnTo>
                <a:lnTo>
                  <a:pt x="4837637" y="4466563"/>
                </a:lnTo>
                <a:lnTo>
                  <a:pt x="4725231" y="4466563"/>
                </a:lnTo>
                <a:lnTo>
                  <a:pt x="4198201" y="4466563"/>
                </a:lnTo>
                <a:lnTo>
                  <a:pt x="4072346" y="4466563"/>
                </a:lnTo>
                <a:lnTo>
                  <a:pt x="3171419" y="4466563"/>
                </a:lnTo>
                <a:lnTo>
                  <a:pt x="3059014" y="4466563"/>
                </a:lnTo>
                <a:lnTo>
                  <a:pt x="2313485" y="4466563"/>
                </a:lnTo>
                <a:lnTo>
                  <a:pt x="1666217" y="4466563"/>
                </a:lnTo>
                <a:lnTo>
                  <a:pt x="647268" y="4466563"/>
                </a:lnTo>
                <a:lnTo>
                  <a:pt x="0" y="4466563"/>
                </a:lnTo>
                <a:lnTo>
                  <a:pt x="0" y="2815615"/>
                </a:lnTo>
                <a:lnTo>
                  <a:pt x="452417" y="2815615"/>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3" name="Slide Number Placeholder 5">
            <a:extLst>
              <a:ext uri="{FF2B5EF4-FFF2-40B4-BE49-F238E27FC236}">
                <a16:creationId xmlns:a16="http://schemas.microsoft.com/office/drawing/2014/main" id="{7036C250-FBAB-4B59-B7C7-3866450FE5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7" name="Text Placeholder 17">
            <a:extLst>
              <a:ext uri="{FF2B5EF4-FFF2-40B4-BE49-F238E27FC236}">
                <a16:creationId xmlns:a16="http://schemas.microsoft.com/office/drawing/2014/main" id="{382D9EF9-F866-B982-4A32-608F09A8F391}"/>
              </a:ext>
            </a:extLst>
          </p:cNvPr>
          <p:cNvSpPr>
            <a:spLocks noGrp="1"/>
          </p:cNvSpPr>
          <p:nvPr>
            <p:ph type="body" sz="quarter" idx="23" hasCustomPrompt="1"/>
          </p:nvPr>
        </p:nvSpPr>
        <p:spPr>
          <a:xfrm>
            <a:off x="455461" y="4096920"/>
            <a:ext cx="10614687" cy="1248936"/>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B01F4608-B26D-6B1C-7CC5-53B255813DEF}"/>
              </a:ext>
            </a:extLst>
          </p:cNvPr>
          <p:cNvSpPr>
            <a:spLocks noGrp="1"/>
          </p:cNvSpPr>
          <p:nvPr>
            <p:ph type="body" sz="quarter" idx="66" hasCustomPrompt="1"/>
          </p:nvPr>
        </p:nvSpPr>
        <p:spPr>
          <a:xfrm rot="16200000">
            <a:off x="-995641" y="1005985"/>
            <a:ext cx="2449745"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37233631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Cover Slide ">
    <p:spTree>
      <p:nvGrpSpPr>
        <p:cNvPr id="1" name=""/>
        <p:cNvGrpSpPr/>
        <p:nvPr/>
      </p:nvGrpSpPr>
      <p:grpSpPr>
        <a:xfrm>
          <a:off x="0" y="0"/>
          <a:ext cx="0" cy="0"/>
          <a:chOff x="0" y="0"/>
          <a:chExt cx="0" cy="0"/>
        </a:xfrm>
      </p:grpSpPr>
      <p:sp>
        <p:nvSpPr>
          <p:cNvPr id="31" name="Freeform 30">
            <a:extLst>
              <a:ext uri="{FF2B5EF4-FFF2-40B4-BE49-F238E27FC236}">
                <a16:creationId xmlns:a16="http://schemas.microsoft.com/office/drawing/2014/main" id="{28A51C95-9D83-623E-DEE4-83954D3B5AE2}"/>
              </a:ext>
            </a:extLst>
          </p:cNvPr>
          <p:cNvSpPr/>
          <p:nvPr userDrawn="1"/>
        </p:nvSpPr>
        <p:spPr>
          <a:xfrm flipH="1">
            <a:off x="7210213" y="5165523"/>
            <a:ext cx="4981787" cy="778675"/>
          </a:xfrm>
          <a:custGeom>
            <a:avLst/>
            <a:gdLst>
              <a:gd name="connsiteX0" fmla="*/ 4421111 w 4981787"/>
              <a:gd name="connsiteY0" fmla="*/ 0 h 778675"/>
              <a:gd name="connsiteX1" fmla="*/ 3596277 w 4981787"/>
              <a:gd name="connsiteY1" fmla="*/ 0 h 778675"/>
              <a:gd name="connsiteX2" fmla="*/ 0 w 4981787"/>
              <a:gd name="connsiteY2" fmla="*/ 0 h 778675"/>
              <a:gd name="connsiteX3" fmla="*/ 0 w 4981787"/>
              <a:gd name="connsiteY3" fmla="*/ 778675 h 778675"/>
              <a:gd name="connsiteX4" fmla="*/ 4156953 w 4981787"/>
              <a:gd name="connsiteY4" fmla="*/ 778675 h 778675"/>
              <a:gd name="connsiteX5" fmla="*/ 4981787 w 4981787"/>
              <a:gd name="connsiteY5" fmla="*/ 778675 h 778675"/>
              <a:gd name="connsiteX6" fmla="*/ 4981787 w 4981787"/>
              <a:gd name="connsiteY6" fmla="*/ 421337 h 778675"/>
              <a:gd name="connsiteX7" fmla="*/ 4421111 w 4981787"/>
              <a:gd name="connsiteY7" fmla="*/ 0 h 778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81787" h="778675">
                <a:moveTo>
                  <a:pt x="4421111" y="0"/>
                </a:moveTo>
                <a:lnTo>
                  <a:pt x="3596277" y="0"/>
                </a:lnTo>
                <a:lnTo>
                  <a:pt x="0" y="0"/>
                </a:lnTo>
                <a:lnTo>
                  <a:pt x="0" y="778675"/>
                </a:lnTo>
                <a:lnTo>
                  <a:pt x="4156953" y="778675"/>
                </a:lnTo>
                <a:lnTo>
                  <a:pt x="4981787" y="778675"/>
                </a:lnTo>
                <a:lnTo>
                  <a:pt x="4981787" y="421337"/>
                </a:lnTo>
                <a:cubicBezTo>
                  <a:pt x="4981787" y="189335"/>
                  <a:pt x="4729839" y="0"/>
                  <a:pt x="4421111" y="0"/>
                </a:cubicBezTo>
                <a:close/>
              </a:path>
            </a:pathLst>
          </a:custGeom>
          <a:solidFill>
            <a:srgbClr val="FBA63B"/>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25" name="Freeform 24">
            <a:extLst>
              <a:ext uri="{FF2B5EF4-FFF2-40B4-BE49-F238E27FC236}">
                <a16:creationId xmlns:a16="http://schemas.microsoft.com/office/drawing/2014/main" id="{FB9E3E15-2522-D9C7-47C3-415B63464703}"/>
              </a:ext>
            </a:extLst>
          </p:cNvPr>
          <p:cNvSpPr/>
          <p:nvPr userDrawn="1"/>
        </p:nvSpPr>
        <p:spPr>
          <a:xfrm>
            <a:off x="-39761" y="2405242"/>
            <a:ext cx="6414658" cy="3336184"/>
          </a:xfrm>
          <a:custGeom>
            <a:avLst/>
            <a:gdLst>
              <a:gd name="connsiteX0" fmla="*/ 0 w 6414658"/>
              <a:gd name="connsiteY0" fmla="*/ 0 h 3336184"/>
              <a:gd name="connsiteX1" fmla="*/ 4748066 w 6414658"/>
              <a:gd name="connsiteY1" fmla="*/ 0 h 3336184"/>
              <a:gd name="connsiteX2" fmla="*/ 4748066 w 6414658"/>
              <a:gd name="connsiteY2" fmla="*/ 79 h 3336184"/>
              <a:gd name="connsiteX3" fmla="*/ 4917338 w 6414658"/>
              <a:gd name="connsiteY3" fmla="*/ 8596 h 3336184"/>
              <a:gd name="connsiteX4" fmla="*/ 6414658 w 6414658"/>
              <a:gd name="connsiteY4" fmla="*/ 1668093 h 3336184"/>
              <a:gd name="connsiteX5" fmla="*/ 4916764 w 6414658"/>
              <a:gd name="connsiteY5" fmla="*/ 3327590 h 3336184"/>
              <a:gd name="connsiteX6" fmla="*/ 4748066 w 6414658"/>
              <a:gd name="connsiteY6" fmla="*/ 3336106 h 3336184"/>
              <a:gd name="connsiteX7" fmla="*/ 4748066 w 6414658"/>
              <a:gd name="connsiteY7" fmla="*/ 3336181 h 3336184"/>
              <a:gd name="connsiteX8" fmla="*/ 4746579 w 6414658"/>
              <a:gd name="connsiteY8" fmla="*/ 3336181 h 3336184"/>
              <a:gd name="connsiteX9" fmla="*/ 4746519 w 6414658"/>
              <a:gd name="connsiteY9" fmla="*/ 3336184 h 3336184"/>
              <a:gd name="connsiteX10" fmla="*/ 4746437 w 6414658"/>
              <a:gd name="connsiteY10" fmla="*/ 3336181 h 3336184"/>
              <a:gd name="connsiteX11" fmla="*/ 4652490 w 6414658"/>
              <a:gd name="connsiteY11" fmla="*/ 3336181 h 3336184"/>
              <a:gd name="connsiteX12" fmla="*/ 4652490 w 6414658"/>
              <a:gd name="connsiteY12" fmla="*/ 3336184 h 3336184"/>
              <a:gd name="connsiteX13" fmla="*/ 2812197 w 6414658"/>
              <a:gd name="connsiteY13" fmla="*/ 3336184 h 3336184"/>
              <a:gd name="connsiteX14" fmla="*/ 2812197 w 6414658"/>
              <a:gd name="connsiteY14" fmla="*/ 3336181 h 3336184"/>
              <a:gd name="connsiteX15" fmla="*/ 0 w 6414658"/>
              <a:gd name="connsiteY15" fmla="*/ 3336181 h 33361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414658" h="3336184">
                <a:moveTo>
                  <a:pt x="0" y="0"/>
                </a:moveTo>
                <a:lnTo>
                  <a:pt x="4748066" y="0"/>
                </a:lnTo>
                <a:lnTo>
                  <a:pt x="4748066" y="79"/>
                </a:lnTo>
                <a:lnTo>
                  <a:pt x="4917338" y="8596"/>
                </a:lnTo>
                <a:cubicBezTo>
                  <a:pt x="5759641" y="93850"/>
                  <a:pt x="6414658" y="802922"/>
                  <a:pt x="6414658" y="1668093"/>
                </a:cubicBezTo>
                <a:cubicBezTo>
                  <a:pt x="6414658" y="2533262"/>
                  <a:pt x="5756579" y="3242335"/>
                  <a:pt x="4916764" y="3327590"/>
                </a:cubicBezTo>
                <a:lnTo>
                  <a:pt x="4748066" y="3336106"/>
                </a:lnTo>
                <a:lnTo>
                  <a:pt x="4748066" y="3336181"/>
                </a:lnTo>
                <a:lnTo>
                  <a:pt x="4746579" y="3336181"/>
                </a:lnTo>
                <a:lnTo>
                  <a:pt x="4746519" y="3336184"/>
                </a:lnTo>
                <a:lnTo>
                  <a:pt x="4746437" y="3336181"/>
                </a:lnTo>
                <a:lnTo>
                  <a:pt x="4652490" y="3336181"/>
                </a:lnTo>
                <a:lnTo>
                  <a:pt x="4652490" y="3336184"/>
                </a:lnTo>
                <a:lnTo>
                  <a:pt x="2812197" y="3336184"/>
                </a:lnTo>
                <a:lnTo>
                  <a:pt x="2812197" y="3336181"/>
                </a:lnTo>
                <a:lnTo>
                  <a:pt x="0" y="3336181"/>
                </a:lnTo>
                <a:close/>
              </a:path>
            </a:pathLst>
          </a:cu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1" name="object 3">
            <a:extLst>
              <a:ext uri="{FF2B5EF4-FFF2-40B4-BE49-F238E27FC236}">
                <a16:creationId xmlns:a16="http://schemas.microsoft.com/office/drawing/2014/main" id="{4EB31FB1-367A-D7AC-046D-9AAC71D3B7CA}"/>
              </a:ext>
            </a:extLst>
          </p:cNvPr>
          <p:cNvSpPr/>
          <p:nvPr userDrawn="1"/>
        </p:nvSpPr>
        <p:spPr>
          <a:xfrm>
            <a:off x="9232269" y="1076909"/>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30" name="Freeform 29">
            <a:extLst>
              <a:ext uri="{FF2B5EF4-FFF2-40B4-BE49-F238E27FC236}">
                <a16:creationId xmlns:a16="http://schemas.microsoft.com/office/drawing/2014/main" id="{E7A73EEE-7365-180F-BE9D-B8FD2CAD094B}"/>
              </a:ext>
            </a:extLst>
          </p:cNvPr>
          <p:cNvSpPr>
            <a:spLocks noGrp="1"/>
          </p:cNvSpPr>
          <p:nvPr>
            <p:ph type="pic" sz="quarter" idx="19"/>
          </p:nvPr>
        </p:nvSpPr>
        <p:spPr>
          <a:xfrm>
            <a:off x="5957002" y="1303139"/>
            <a:ext cx="6234998" cy="4198861"/>
          </a:xfrm>
          <a:custGeom>
            <a:avLst/>
            <a:gdLst>
              <a:gd name="connsiteX0" fmla="*/ 2122138 w 6234998"/>
              <a:gd name="connsiteY0" fmla="*/ 0 h 4198861"/>
              <a:gd name="connsiteX1" fmla="*/ 2245434 w 6234998"/>
              <a:gd name="connsiteY1" fmla="*/ 4566 h 4198861"/>
              <a:gd name="connsiteX2" fmla="*/ 2245434 w 6234998"/>
              <a:gd name="connsiteY2" fmla="*/ 0 h 4198861"/>
              <a:gd name="connsiteX3" fmla="*/ 3128047 w 6234998"/>
              <a:gd name="connsiteY3" fmla="*/ 0 h 4198861"/>
              <a:gd name="connsiteX4" fmla="*/ 3238167 w 6234998"/>
              <a:gd name="connsiteY4" fmla="*/ 0 h 4198861"/>
              <a:gd name="connsiteX5" fmla="*/ 3275267 w 6234998"/>
              <a:gd name="connsiteY5" fmla="*/ 0 h 4198861"/>
              <a:gd name="connsiteX6" fmla="*/ 3275267 w 6234998"/>
              <a:gd name="connsiteY6" fmla="*/ 226190 h 4198861"/>
              <a:gd name="connsiteX7" fmla="*/ 6234963 w 6234998"/>
              <a:gd name="connsiteY7" fmla="*/ 226190 h 4198861"/>
              <a:gd name="connsiteX8" fmla="*/ 6234963 w 6234998"/>
              <a:gd name="connsiteY8" fmla="*/ 0 h 4198861"/>
              <a:gd name="connsiteX9" fmla="*/ 6234998 w 6234998"/>
              <a:gd name="connsiteY9" fmla="*/ 0 h 4198861"/>
              <a:gd name="connsiteX10" fmla="*/ 6234998 w 6234998"/>
              <a:gd name="connsiteY10" fmla="*/ 3862384 h 4198861"/>
              <a:gd name="connsiteX11" fmla="*/ 2638721 w 6234998"/>
              <a:gd name="connsiteY11" fmla="*/ 3862384 h 4198861"/>
              <a:gd name="connsiteX12" fmla="*/ 1813887 w 6234998"/>
              <a:gd name="connsiteY12" fmla="*/ 3862384 h 4198861"/>
              <a:gd name="connsiteX13" fmla="*/ 1297402 w 6234998"/>
              <a:gd name="connsiteY13" fmla="*/ 4120011 h 4198861"/>
              <a:gd name="connsiteX14" fmla="*/ 1264701 w 6234998"/>
              <a:gd name="connsiteY14" fmla="*/ 4198861 h 4198861"/>
              <a:gd name="connsiteX15" fmla="*/ 1078582 w 6234998"/>
              <a:gd name="connsiteY15" fmla="*/ 4112121 h 4198861"/>
              <a:gd name="connsiteX16" fmla="*/ 307781 w 6234998"/>
              <a:gd name="connsiteY16" fmla="*/ 3412066 h 4198861"/>
              <a:gd name="connsiteX17" fmla="*/ 296799 w 6234998"/>
              <a:gd name="connsiteY17" fmla="*/ 3393965 h 4198861"/>
              <a:gd name="connsiteX18" fmla="*/ 301948 w 6234998"/>
              <a:gd name="connsiteY18" fmla="*/ 3382497 h 4198861"/>
              <a:gd name="connsiteX19" fmla="*/ 417895 w 6234998"/>
              <a:gd name="connsiteY19" fmla="*/ 2770196 h 4198861"/>
              <a:gd name="connsiteX20" fmla="*/ 80940 w 6234998"/>
              <a:gd name="connsiteY20" fmla="*/ 1763461 h 4198861"/>
              <a:gd name="connsiteX21" fmla="*/ 0 w 6234998"/>
              <a:gd name="connsiteY21" fmla="*/ 1665934 h 4198861"/>
              <a:gd name="connsiteX22" fmla="*/ 33314 w 6234998"/>
              <a:gd name="connsiteY22" fmla="*/ 1536503 h 4198861"/>
              <a:gd name="connsiteX23" fmla="*/ 2122138 w 6234998"/>
              <a:gd name="connsiteY23" fmla="*/ 0 h 41988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6234998" h="4198861">
                <a:moveTo>
                  <a:pt x="2122138" y="0"/>
                </a:moveTo>
                <a:cubicBezTo>
                  <a:pt x="2163235" y="0"/>
                  <a:pt x="2208903" y="0"/>
                  <a:pt x="2245434" y="4566"/>
                </a:cubicBezTo>
                <a:lnTo>
                  <a:pt x="2245434" y="0"/>
                </a:lnTo>
                <a:lnTo>
                  <a:pt x="3128047" y="0"/>
                </a:lnTo>
                <a:lnTo>
                  <a:pt x="3238167" y="0"/>
                </a:lnTo>
                <a:lnTo>
                  <a:pt x="3275267" y="0"/>
                </a:lnTo>
                <a:lnTo>
                  <a:pt x="3275267" y="226190"/>
                </a:lnTo>
                <a:lnTo>
                  <a:pt x="6234963" y="226190"/>
                </a:lnTo>
                <a:lnTo>
                  <a:pt x="6234963" y="0"/>
                </a:lnTo>
                <a:lnTo>
                  <a:pt x="6234998" y="0"/>
                </a:lnTo>
                <a:lnTo>
                  <a:pt x="6234998" y="3862384"/>
                </a:lnTo>
                <a:lnTo>
                  <a:pt x="2638721" y="3862384"/>
                </a:lnTo>
                <a:lnTo>
                  <a:pt x="1813887" y="3862384"/>
                </a:lnTo>
                <a:cubicBezTo>
                  <a:pt x="1582341" y="3862384"/>
                  <a:pt x="1382734" y="3968885"/>
                  <a:pt x="1297402" y="4120011"/>
                </a:cubicBezTo>
                <a:lnTo>
                  <a:pt x="1264701" y="4198861"/>
                </a:lnTo>
                <a:lnTo>
                  <a:pt x="1078582" y="4112121"/>
                </a:lnTo>
                <a:cubicBezTo>
                  <a:pt x="768617" y="3943931"/>
                  <a:pt x="504112" y="3703006"/>
                  <a:pt x="307781" y="3412066"/>
                </a:cubicBezTo>
                <a:lnTo>
                  <a:pt x="296799" y="3393965"/>
                </a:lnTo>
                <a:lnTo>
                  <a:pt x="301948" y="3382497"/>
                </a:lnTo>
                <a:cubicBezTo>
                  <a:pt x="376765" y="3193025"/>
                  <a:pt x="417895" y="2986488"/>
                  <a:pt x="417895" y="2770196"/>
                </a:cubicBezTo>
                <a:cubicBezTo>
                  <a:pt x="417895" y="2391684"/>
                  <a:pt x="292521" y="2043050"/>
                  <a:pt x="80940" y="1763461"/>
                </a:cubicBezTo>
                <a:lnTo>
                  <a:pt x="0" y="1665934"/>
                </a:lnTo>
                <a:lnTo>
                  <a:pt x="33314" y="1536503"/>
                </a:lnTo>
                <a:cubicBezTo>
                  <a:pt x="310805" y="645283"/>
                  <a:pt x="1142613" y="0"/>
                  <a:pt x="2122138" y="0"/>
                </a:cubicBezTo>
                <a:close/>
              </a:path>
            </a:pathLst>
          </a:custGeom>
          <a:solidFill>
            <a:schemeClr val="bg1">
              <a:lumMod val="95000"/>
            </a:schemeClr>
          </a:solidFill>
        </p:spPr>
        <p:txBody>
          <a:bodyPr wrap="square">
            <a:noAutofit/>
          </a:bodyPr>
          <a:lstStyle>
            <a:lvl1pPr marL="0" indent="0" algn="ctr">
              <a:buNone/>
              <a:defRPr>
                <a:solidFill>
                  <a:schemeClr val="bg1">
                    <a:lumMod val="95000"/>
                  </a:schemeClr>
                </a:solidFill>
              </a:defRPr>
            </a:lvl1pPr>
          </a:lstStyle>
          <a:p>
            <a:endParaRPr lang="en-US" dirty="0"/>
          </a:p>
        </p:txBody>
      </p:sp>
      <p:sp>
        <p:nvSpPr>
          <p:cNvPr id="27" name="Text Placeholder 23">
            <a:extLst>
              <a:ext uri="{FF2B5EF4-FFF2-40B4-BE49-F238E27FC236}">
                <a16:creationId xmlns:a16="http://schemas.microsoft.com/office/drawing/2014/main" id="{74D6682C-F555-E900-9A32-F2E1975ABE2D}"/>
              </a:ext>
            </a:extLst>
          </p:cNvPr>
          <p:cNvSpPr>
            <a:spLocks noGrp="1"/>
          </p:cNvSpPr>
          <p:nvPr>
            <p:ph type="body" sz="quarter" idx="15" hasCustomPrompt="1"/>
          </p:nvPr>
        </p:nvSpPr>
        <p:spPr>
          <a:xfrm>
            <a:off x="553654" y="4185564"/>
            <a:ext cx="5089964" cy="697353"/>
          </a:xfrm>
          <a:prstGeom prst="rect">
            <a:avLst/>
          </a:prstGeom>
        </p:spPr>
        <p:txBody>
          <a:bodyPr>
            <a:noAutofit/>
          </a:bodyPr>
          <a:lstStyle>
            <a:lvl1pPr marL="0" indent="0" algn="l">
              <a:buNone/>
              <a:defRPr sz="4800" b="1" baseline="0">
                <a:solidFill>
                  <a:schemeClr val="bg1"/>
                </a:solidFill>
                <a:latin typeface="+mn-lt"/>
              </a:defRPr>
            </a:lvl1pPr>
          </a:lstStyle>
          <a:p>
            <a:pPr lvl="0"/>
            <a:r>
              <a:rPr lang="en-US" dirty="0"/>
              <a:t>Epic Stays</a:t>
            </a:r>
          </a:p>
        </p:txBody>
      </p:sp>
      <p:sp>
        <p:nvSpPr>
          <p:cNvPr id="28" name="Text Placeholder 23">
            <a:extLst>
              <a:ext uri="{FF2B5EF4-FFF2-40B4-BE49-F238E27FC236}">
                <a16:creationId xmlns:a16="http://schemas.microsoft.com/office/drawing/2014/main" id="{A30E17E1-7F76-F9B6-EF94-0CA7B47A4BEC}"/>
              </a:ext>
            </a:extLst>
          </p:cNvPr>
          <p:cNvSpPr>
            <a:spLocks noGrp="1"/>
          </p:cNvSpPr>
          <p:nvPr>
            <p:ph type="body" sz="quarter" idx="16" hasCustomPrompt="1"/>
          </p:nvPr>
        </p:nvSpPr>
        <p:spPr>
          <a:xfrm>
            <a:off x="553654" y="3562838"/>
            <a:ext cx="5089964" cy="697353"/>
          </a:xfrm>
          <a:prstGeom prst="rect">
            <a:avLst/>
          </a:prstGeom>
        </p:spPr>
        <p:txBody>
          <a:bodyPr>
            <a:normAutofit/>
          </a:bodyPr>
          <a:lstStyle>
            <a:lvl1pPr marL="0" indent="0" algn="l">
              <a:buNone/>
              <a:defRPr sz="3600" b="0" i="0">
                <a:solidFill>
                  <a:schemeClr val="bg1"/>
                </a:solidFill>
                <a:latin typeface="+mn-lt"/>
              </a:defRPr>
            </a:lvl1pPr>
          </a:lstStyle>
          <a:p>
            <a:pPr lvl="0"/>
            <a:r>
              <a:rPr lang="en-US" dirty="0"/>
              <a:t>Your guide to</a:t>
            </a:r>
          </a:p>
        </p:txBody>
      </p:sp>
      <p:sp>
        <p:nvSpPr>
          <p:cNvPr id="10" name="Text Placeholder 23">
            <a:extLst>
              <a:ext uri="{FF2B5EF4-FFF2-40B4-BE49-F238E27FC236}">
                <a16:creationId xmlns:a16="http://schemas.microsoft.com/office/drawing/2014/main" id="{C18B7723-77FE-5BC3-BCDF-3133F9EBDD75}"/>
              </a:ext>
            </a:extLst>
          </p:cNvPr>
          <p:cNvSpPr>
            <a:spLocks noGrp="1"/>
          </p:cNvSpPr>
          <p:nvPr>
            <p:ph type="body" sz="quarter" idx="17" hasCustomPrompt="1"/>
          </p:nvPr>
        </p:nvSpPr>
        <p:spPr>
          <a:xfrm>
            <a:off x="7210213" y="5320492"/>
            <a:ext cx="4981787" cy="679345"/>
          </a:xfrm>
          <a:prstGeom prst="rect">
            <a:avLst/>
          </a:prstGeom>
        </p:spPr>
        <p:txBody>
          <a:bodyPr>
            <a:noAutofit/>
          </a:bodyPr>
          <a:lstStyle>
            <a:lvl1pPr marL="0" indent="0" algn="ctr">
              <a:buNone/>
              <a:defRPr sz="2800" b="0" i="0">
                <a:solidFill>
                  <a:schemeClr val="bg1"/>
                </a:solidFill>
                <a:latin typeface="+mn-lt"/>
              </a:defRPr>
            </a:lvl1pPr>
          </a:lstStyle>
          <a:p>
            <a:pPr lvl="0"/>
            <a:r>
              <a:rPr lang="en-US" dirty="0" err="1"/>
              <a:t>www.epicstays.eu</a:t>
            </a:r>
            <a:endParaRPr lang="en-US" dirty="0"/>
          </a:p>
        </p:txBody>
      </p:sp>
      <p:pic>
        <p:nvPicPr>
          <p:cNvPr id="2" name="Picture 1">
            <a:extLst>
              <a:ext uri="{FF2B5EF4-FFF2-40B4-BE49-F238E27FC236}">
                <a16:creationId xmlns:a16="http://schemas.microsoft.com/office/drawing/2014/main" id="{552D84C8-F650-72DA-C963-282BFA2B990C}"/>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89868" y="346930"/>
            <a:ext cx="2882520" cy="1786177"/>
          </a:xfrm>
          <a:prstGeom prst="rect">
            <a:avLst/>
          </a:prstGeom>
        </p:spPr>
      </p:pic>
      <p:pic>
        <p:nvPicPr>
          <p:cNvPr id="12" name="Picture 11" descr="Co-funded by the European Union logo in png for web usage">
            <a:extLst>
              <a:ext uri="{FF2B5EF4-FFF2-40B4-BE49-F238E27FC236}">
                <a16:creationId xmlns:a16="http://schemas.microsoft.com/office/drawing/2014/main" id="{F38FA00A-5536-10FA-7E69-F7497EB7BDBB}"/>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845636" y="6345603"/>
            <a:ext cx="1530819" cy="319792"/>
          </a:xfrm>
          <a:prstGeom prst="rect">
            <a:avLst/>
          </a:prstGeom>
          <a:noFill/>
          <a:ln>
            <a:noFill/>
          </a:ln>
        </p:spPr>
      </p:pic>
      <p:sp>
        <p:nvSpPr>
          <p:cNvPr id="14" name="Rectangle 13">
            <a:extLst>
              <a:ext uri="{FF2B5EF4-FFF2-40B4-BE49-F238E27FC236}">
                <a16:creationId xmlns:a16="http://schemas.microsoft.com/office/drawing/2014/main" id="{BC0EB9F1-D05A-E4B2-7B1D-EA4A4D249737}"/>
              </a:ext>
            </a:extLst>
          </p:cNvPr>
          <p:cNvSpPr/>
          <p:nvPr userDrawn="1"/>
        </p:nvSpPr>
        <p:spPr>
          <a:xfrm>
            <a:off x="3345743" y="6199117"/>
            <a:ext cx="4292836" cy="553998"/>
          </a:xfrm>
          <a:prstGeom prst="rect">
            <a:avLst/>
          </a:prstGeom>
        </p:spPr>
        <p:txBody>
          <a:bodyPr wrap="square">
            <a:spAutoFit/>
          </a:bodyPr>
          <a:lstStyle/>
          <a:p>
            <a:pPr algn="just">
              <a:lnSpc>
                <a:spcPts val="880"/>
              </a:lnSpc>
            </a:pPr>
            <a:r>
              <a:rPr lang="en-US" sz="800" dirty="0">
                <a:solidFill>
                  <a:schemeClr val="tx1"/>
                </a:solidFill>
                <a:latin typeface="+mj-lt"/>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p:txBody>
      </p:sp>
      <p:grpSp>
        <p:nvGrpSpPr>
          <p:cNvPr id="15" name="Group 14">
            <a:extLst>
              <a:ext uri="{FF2B5EF4-FFF2-40B4-BE49-F238E27FC236}">
                <a16:creationId xmlns:a16="http://schemas.microsoft.com/office/drawing/2014/main" id="{E74111D7-91B3-9D15-09A8-B071A5C3D6AB}"/>
              </a:ext>
            </a:extLst>
          </p:cNvPr>
          <p:cNvGrpSpPr/>
          <p:nvPr userDrawn="1"/>
        </p:nvGrpSpPr>
        <p:grpSpPr>
          <a:xfrm>
            <a:off x="441852" y="5906548"/>
            <a:ext cx="1307461" cy="742180"/>
            <a:chOff x="340586" y="8789227"/>
            <a:chExt cx="1307461" cy="742180"/>
          </a:xfrm>
        </p:grpSpPr>
        <p:sp>
          <p:nvSpPr>
            <p:cNvPr id="16" name="Rectangle 15">
              <a:extLst>
                <a:ext uri="{FF2B5EF4-FFF2-40B4-BE49-F238E27FC236}">
                  <a16:creationId xmlns:a16="http://schemas.microsoft.com/office/drawing/2014/main" id="{11058133-DBC5-ACCD-E759-4C543DC4BECF}"/>
                </a:ext>
              </a:extLst>
            </p:cNvPr>
            <p:cNvSpPr/>
            <p:nvPr userDrawn="1"/>
          </p:nvSpPr>
          <p:spPr>
            <a:xfrm>
              <a:off x="340586" y="8789227"/>
              <a:ext cx="1307461" cy="369332"/>
            </a:xfrm>
            <a:prstGeom prst="rect">
              <a:avLst/>
            </a:prstGeom>
          </p:spPr>
          <p:txBody>
            <a:bodyPr wrap="square" anchor="ctr">
              <a:spAutoFit/>
            </a:bodyPr>
            <a:lstStyle/>
            <a:p>
              <a:pPr algn="just"/>
              <a:r>
                <a:rPr lang="en-US" sz="900" b="1" dirty="0">
                  <a:solidFill>
                    <a:schemeClr val="tx1"/>
                  </a:solidFill>
                  <a:latin typeface="+mj-lt"/>
                </a:rPr>
                <a:t>EPIC STAYS is licensed </a:t>
              </a:r>
            </a:p>
            <a:p>
              <a:pPr algn="just"/>
              <a:r>
                <a:rPr lang="en-US" sz="900" b="1" dirty="0">
                  <a:solidFill>
                    <a:schemeClr val="tx1"/>
                  </a:solidFill>
                  <a:latin typeface="+mj-lt"/>
                </a:rPr>
                <a:t>under </a:t>
              </a:r>
              <a:r>
                <a:rPr lang="en-US" sz="900" b="1" dirty="0">
                  <a:solidFill>
                    <a:srgbClr val="459597"/>
                  </a:solidFill>
                  <a:latin typeface="+mj-lt"/>
                  <a:hlinkClick r:id="rId4">
                    <a:extLst>
                      <a:ext uri="{A12FA001-AC4F-418D-AE19-62706E023703}">
                        <ahyp:hlinkClr xmlns:ahyp="http://schemas.microsoft.com/office/drawing/2018/hyperlinkcolor" val="tx"/>
                      </a:ext>
                    </a:extLst>
                  </a:hlinkClick>
                </a:rPr>
                <a:t>CC BY-SA 4.0</a:t>
              </a:r>
              <a:endParaRPr lang="en-US" sz="900" b="1" dirty="0">
                <a:solidFill>
                  <a:schemeClr val="tx1">
                    <a:lumMod val="50000"/>
                    <a:lumOff val="50000"/>
                  </a:schemeClr>
                </a:solidFill>
                <a:latin typeface="+mj-lt"/>
              </a:endParaRPr>
            </a:p>
          </p:txBody>
        </p:sp>
        <p:pic>
          <p:nvPicPr>
            <p:cNvPr id="17" name="Picture 16">
              <a:extLst>
                <a:ext uri="{FF2B5EF4-FFF2-40B4-BE49-F238E27FC236}">
                  <a16:creationId xmlns:a16="http://schemas.microsoft.com/office/drawing/2014/main" id="{A323537A-72A2-78E1-E9E4-2D49E776E4A5}"/>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423792" y="9172027"/>
              <a:ext cx="1022236" cy="359380"/>
            </a:xfrm>
            <a:prstGeom prst="rect">
              <a:avLst/>
            </a:prstGeom>
          </p:spPr>
        </p:pic>
      </p:grpSp>
      <p:sp>
        <p:nvSpPr>
          <p:cNvPr id="19" name="Text Placeholder 23">
            <a:extLst>
              <a:ext uri="{FF2B5EF4-FFF2-40B4-BE49-F238E27FC236}">
                <a16:creationId xmlns:a16="http://schemas.microsoft.com/office/drawing/2014/main" id="{29538861-2B30-B1F1-C558-F20C42AC0A91}"/>
              </a:ext>
            </a:extLst>
          </p:cNvPr>
          <p:cNvSpPr>
            <a:spLocks noGrp="1"/>
          </p:cNvSpPr>
          <p:nvPr>
            <p:ph type="body" sz="quarter" idx="65" hasCustomPrompt="1"/>
          </p:nvPr>
        </p:nvSpPr>
        <p:spPr>
          <a:xfrm>
            <a:off x="9238279" y="107691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22086504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Text + Device 01">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C535F255-6A56-2A77-E9C6-5B560E90E3B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144693" y="1421160"/>
            <a:ext cx="6629107" cy="4819843"/>
          </a:xfrm>
          <a:prstGeom prst="rect">
            <a:avLst/>
          </a:prstGeom>
          <a:noFill/>
        </p:spPr>
      </p:pic>
      <p:sp>
        <p:nvSpPr>
          <p:cNvPr id="6" name="Picture Placeholder 9">
            <a:extLst>
              <a:ext uri="{FF2B5EF4-FFF2-40B4-BE49-F238E27FC236}">
                <a16:creationId xmlns:a16="http://schemas.microsoft.com/office/drawing/2014/main" id="{1486B446-7EE2-A521-0043-FE2D14242AAD}"/>
              </a:ext>
            </a:extLst>
          </p:cNvPr>
          <p:cNvSpPr>
            <a:spLocks noGrp="1"/>
          </p:cNvSpPr>
          <p:nvPr>
            <p:ph type="pic" sz="quarter" idx="13"/>
          </p:nvPr>
        </p:nvSpPr>
        <p:spPr>
          <a:xfrm>
            <a:off x="6096000" y="1917699"/>
            <a:ext cx="4726114" cy="3022601"/>
          </a:xfrm>
          <a:prstGeom prst="rect">
            <a:avLst/>
          </a:prstGeom>
          <a:solidFill>
            <a:schemeClr val="bg1">
              <a:lumMod val="95000"/>
            </a:schemeClr>
          </a:solidFill>
        </p:spPr>
        <p:txBody>
          <a:bodyPr/>
          <a:lstStyle>
            <a:lvl1pPr>
              <a:defRPr>
                <a:solidFill>
                  <a:schemeClr val="bg1">
                    <a:lumMod val="95000"/>
                  </a:schemeClr>
                </a:solidFill>
              </a:defRPr>
            </a:lvl1pPr>
          </a:lstStyle>
          <a:p>
            <a:endParaRPr lang="fr-CA" dirty="0"/>
          </a:p>
        </p:txBody>
      </p:sp>
      <p:sp>
        <p:nvSpPr>
          <p:cNvPr id="7" name="Slide Number Placeholder 5">
            <a:extLst>
              <a:ext uri="{FF2B5EF4-FFF2-40B4-BE49-F238E27FC236}">
                <a16:creationId xmlns:a16="http://schemas.microsoft.com/office/drawing/2014/main" id="{C8FFBAD9-4E8A-6469-5BFF-24DC7A7880A9}"/>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8" name="Text Placeholder 17">
            <a:extLst>
              <a:ext uri="{FF2B5EF4-FFF2-40B4-BE49-F238E27FC236}">
                <a16:creationId xmlns:a16="http://schemas.microsoft.com/office/drawing/2014/main" id="{E97BE9FB-E051-35D2-BB96-1EE0023E29A4}"/>
              </a:ext>
            </a:extLst>
          </p:cNvPr>
          <p:cNvSpPr>
            <a:spLocks noGrp="1"/>
          </p:cNvSpPr>
          <p:nvPr>
            <p:ph type="body" sz="quarter" idx="18" hasCustomPrompt="1"/>
          </p:nvPr>
        </p:nvSpPr>
        <p:spPr>
          <a:xfrm>
            <a:off x="788657" y="2396438"/>
            <a:ext cx="4726115"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7A6B5D46-F116-3C5A-6E7C-6AC77517284F}"/>
              </a:ext>
            </a:extLst>
          </p:cNvPr>
          <p:cNvSpPr>
            <a:spLocks noGrp="1"/>
          </p:cNvSpPr>
          <p:nvPr>
            <p:ph type="body" sz="quarter" idx="16" hasCustomPrompt="1"/>
          </p:nvPr>
        </p:nvSpPr>
        <p:spPr>
          <a:xfrm>
            <a:off x="788657" y="761603"/>
            <a:ext cx="472611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10" name="Text Placeholder 23">
            <a:extLst>
              <a:ext uri="{FF2B5EF4-FFF2-40B4-BE49-F238E27FC236}">
                <a16:creationId xmlns:a16="http://schemas.microsoft.com/office/drawing/2014/main" id="{66738C6A-58E4-9F9B-8C5E-591310DDCAB2}"/>
              </a:ext>
            </a:extLst>
          </p:cNvPr>
          <p:cNvSpPr>
            <a:spLocks noGrp="1"/>
          </p:cNvSpPr>
          <p:nvPr>
            <p:ph type="body" sz="quarter" idx="19" hasCustomPrompt="1"/>
          </p:nvPr>
        </p:nvSpPr>
        <p:spPr>
          <a:xfrm>
            <a:off x="774803" y="1579021"/>
            <a:ext cx="4726115"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57531829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1_Text + Device 01">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C535F255-6A56-2A77-E9C6-5B560E90E3B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6650667" y="1421160"/>
            <a:ext cx="5481351" cy="3985341"/>
          </a:xfrm>
          <a:prstGeom prst="rect">
            <a:avLst/>
          </a:prstGeom>
          <a:noFill/>
        </p:spPr>
      </p:pic>
      <p:sp>
        <p:nvSpPr>
          <p:cNvPr id="6" name="Picture Placeholder 9">
            <a:extLst>
              <a:ext uri="{FF2B5EF4-FFF2-40B4-BE49-F238E27FC236}">
                <a16:creationId xmlns:a16="http://schemas.microsoft.com/office/drawing/2014/main" id="{1486B446-7EE2-A521-0043-FE2D14242AAD}"/>
              </a:ext>
            </a:extLst>
          </p:cNvPr>
          <p:cNvSpPr>
            <a:spLocks noGrp="1"/>
          </p:cNvSpPr>
          <p:nvPr>
            <p:ph type="pic" sz="quarter" idx="13"/>
          </p:nvPr>
        </p:nvSpPr>
        <p:spPr>
          <a:xfrm>
            <a:off x="7469994" y="1917699"/>
            <a:ext cx="3710338" cy="2499271"/>
          </a:xfrm>
          <a:prstGeom prst="rect">
            <a:avLst/>
          </a:prstGeom>
          <a:solidFill>
            <a:schemeClr val="bg1">
              <a:lumMod val="95000"/>
            </a:schemeClr>
          </a:solidFill>
        </p:spPr>
        <p:txBody>
          <a:bodyPr/>
          <a:lstStyle>
            <a:lvl1pPr>
              <a:defRPr>
                <a:solidFill>
                  <a:schemeClr val="bg1">
                    <a:lumMod val="95000"/>
                  </a:schemeClr>
                </a:solidFill>
              </a:defRPr>
            </a:lvl1pPr>
          </a:lstStyle>
          <a:p>
            <a:endParaRPr lang="fr-CA" dirty="0"/>
          </a:p>
        </p:txBody>
      </p:sp>
      <p:sp>
        <p:nvSpPr>
          <p:cNvPr id="7" name="Slide Number Placeholder 5">
            <a:extLst>
              <a:ext uri="{FF2B5EF4-FFF2-40B4-BE49-F238E27FC236}">
                <a16:creationId xmlns:a16="http://schemas.microsoft.com/office/drawing/2014/main" id="{C8FFBAD9-4E8A-6469-5BFF-24DC7A7880A9}"/>
              </a:ext>
            </a:extLst>
          </p:cNvPr>
          <p:cNvSpPr>
            <a:spLocks noGrp="1"/>
          </p:cNvSpPr>
          <p:nvPr>
            <p:ph type="sldNum" sz="quarter" idx="4"/>
          </p:nvPr>
        </p:nvSpPr>
        <p:spPr>
          <a:xfrm>
            <a:off x="11810530" y="6546433"/>
            <a:ext cx="371723" cy="257623"/>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8" name="Text Placeholder 17">
            <a:extLst>
              <a:ext uri="{FF2B5EF4-FFF2-40B4-BE49-F238E27FC236}">
                <a16:creationId xmlns:a16="http://schemas.microsoft.com/office/drawing/2014/main" id="{E97BE9FB-E051-35D2-BB96-1EE0023E29A4}"/>
              </a:ext>
            </a:extLst>
          </p:cNvPr>
          <p:cNvSpPr>
            <a:spLocks noGrp="1"/>
          </p:cNvSpPr>
          <p:nvPr>
            <p:ph type="body" sz="quarter" idx="18" hasCustomPrompt="1"/>
          </p:nvPr>
        </p:nvSpPr>
        <p:spPr>
          <a:xfrm>
            <a:off x="788657" y="2396438"/>
            <a:ext cx="4726115"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7A6B5D46-F116-3C5A-6E7C-6AC77517284F}"/>
              </a:ext>
            </a:extLst>
          </p:cNvPr>
          <p:cNvSpPr>
            <a:spLocks noGrp="1"/>
          </p:cNvSpPr>
          <p:nvPr>
            <p:ph type="body" sz="quarter" idx="16" hasCustomPrompt="1"/>
          </p:nvPr>
        </p:nvSpPr>
        <p:spPr>
          <a:xfrm>
            <a:off x="788657" y="761603"/>
            <a:ext cx="472611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10" name="Text Placeholder 23">
            <a:extLst>
              <a:ext uri="{FF2B5EF4-FFF2-40B4-BE49-F238E27FC236}">
                <a16:creationId xmlns:a16="http://schemas.microsoft.com/office/drawing/2014/main" id="{66738C6A-58E4-9F9B-8C5E-591310DDCAB2}"/>
              </a:ext>
            </a:extLst>
          </p:cNvPr>
          <p:cNvSpPr>
            <a:spLocks noGrp="1"/>
          </p:cNvSpPr>
          <p:nvPr>
            <p:ph type="body" sz="quarter" idx="19" hasCustomPrompt="1"/>
          </p:nvPr>
        </p:nvSpPr>
        <p:spPr>
          <a:xfrm>
            <a:off x="774803" y="1579021"/>
            <a:ext cx="4726115"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298807529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2_Text + Device 01">
    <p:spTree>
      <p:nvGrpSpPr>
        <p:cNvPr id="1" name=""/>
        <p:cNvGrpSpPr/>
        <p:nvPr/>
      </p:nvGrpSpPr>
      <p:grpSpPr>
        <a:xfrm>
          <a:off x="0" y="0"/>
          <a:ext cx="0" cy="0"/>
          <a:chOff x="0" y="0"/>
          <a:chExt cx="0" cy="0"/>
        </a:xfrm>
      </p:grpSpPr>
      <p:sp>
        <p:nvSpPr>
          <p:cNvPr id="7" name="Slide Number Placeholder 5">
            <a:extLst>
              <a:ext uri="{FF2B5EF4-FFF2-40B4-BE49-F238E27FC236}">
                <a16:creationId xmlns:a16="http://schemas.microsoft.com/office/drawing/2014/main" id="{C8FFBAD9-4E8A-6469-5BFF-24DC7A7880A9}"/>
              </a:ext>
            </a:extLst>
          </p:cNvPr>
          <p:cNvSpPr>
            <a:spLocks noGrp="1"/>
          </p:cNvSpPr>
          <p:nvPr>
            <p:ph type="sldNum" sz="quarter" idx="4"/>
          </p:nvPr>
        </p:nvSpPr>
        <p:spPr>
          <a:xfrm>
            <a:off x="11810530" y="6546433"/>
            <a:ext cx="371723" cy="257623"/>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8" name="Text Placeholder 17">
            <a:extLst>
              <a:ext uri="{FF2B5EF4-FFF2-40B4-BE49-F238E27FC236}">
                <a16:creationId xmlns:a16="http://schemas.microsoft.com/office/drawing/2014/main" id="{E97BE9FB-E051-35D2-BB96-1EE0023E29A4}"/>
              </a:ext>
            </a:extLst>
          </p:cNvPr>
          <p:cNvSpPr>
            <a:spLocks noGrp="1"/>
          </p:cNvSpPr>
          <p:nvPr>
            <p:ph type="body" sz="quarter" idx="18" hasCustomPrompt="1"/>
          </p:nvPr>
        </p:nvSpPr>
        <p:spPr>
          <a:xfrm>
            <a:off x="788657" y="2396438"/>
            <a:ext cx="4726115"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7A6B5D46-F116-3C5A-6E7C-6AC77517284F}"/>
              </a:ext>
            </a:extLst>
          </p:cNvPr>
          <p:cNvSpPr>
            <a:spLocks noGrp="1"/>
          </p:cNvSpPr>
          <p:nvPr>
            <p:ph type="body" sz="quarter" idx="16" hasCustomPrompt="1"/>
          </p:nvPr>
        </p:nvSpPr>
        <p:spPr>
          <a:xfrm>
            <a:off x="788657" y="761603"/>
            <a:ext cx="472611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10" name="Text Placeholder 23">
            <a:extLst>
              <a:ext uri="{FF2B5EF4-FFF2-40B4-BE49-F238E27FC236}">
                <a16:creationId xmlns:a16="http://schemas.microsoft.com/office/drawing/2014/main" id="{66738C6A-58E4-9F9B-8C5E-591310DDCAB2}"/>
              </a:ext>
            </a:extLst>
          </p:cNvPr>
          <p:cNvSpPr>
            <a:spLocks noGrp="1"/>
          </p:cNvSpPr>
          <p:nvPr>
            <p:ph type="body" sz="quarter" idx="19" hasCustomPrompt="1"/>
          </p:nvPr>
        </p:nvSpPr>
        <p:spPr>
          <a:xfrm>
            <a:off x="774803" y="1579021"/>
            <a:ext cx="4726115"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257273611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Text + Device 02">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1DD8D624-C2EB-D1C7-4B03-7BAC84FBB9AD}"/>
              </a:ext>
            </a:extLst>
          </p:cNvPr>
          <p:cNvPicPr>
            <a:picLocks noChangeAspect="1"/>
          </p:cNvPicPr>
          <p:nvPr userDrawn="1"/>
        </p:nvPicPr>
        <p:blipFill>
          <a:blip r:embed="rId2" cstate="print">
            <a:extLst>
              <a:ext uri="{28A0092B-C50C-407E-A947-70E740481C1C}">
                <a14:useLocalDpi xmlns:a14="http://schemas.microsoft.com/office/drawing/2010/main"/>
              </a:ext>
            </a:extLst>
          </a:blip>
          <a:srcRect/>
          <a:stretch>
            <a:fillRect/>
          </a:stretch>
        </p:blipFill>
        <p:spPr>
          <a:xfrm>
            <a:off x="6474192" y="1328699"/>
            <a:ext cx="4881979" cy="5529299"/>
          </a:xfrm>
          <a:custGeom>
            <a:avLst/>
            <a:gdLst>
              <a:gd name="connsiteX0" fmla="*/ 0 w 4991918"/>
              <a:gd name="connsiteY0" fmla="*/ 0 h 5653816"/>
              <a:gd name="connsiteX1" fmla="*/ 4991918 w 4991918"/>
              <a:gd name="connsiteY1" fmla="*/ 0 h 5653816"/>
              <a:gd name="connsiteX2" fmla="*/ 4991918 w 4991918"/>
              <a:gd name="connsiteY2" fmla="*/ 5653816 h 5653816"/>
              <a:gd name="connsiteX3" fmla="*/ 0 w 4991918"/>
              <a:gd name="connsiteY3" fmla="*/ 5653816 h 5653816"/>
            </a:gdLst>
            <a:ahLst/>
            <a:cxnLst>
              <a:cxn ang="0">
                <a:pos x="connsiteX0" y="connsiteY0"/>
              </a:cxn>
              <a:cxn ang="0">
                <a:pos x="connsiteX1" y="connsiteY1"/>
              </a:cxn>
              <a:cxn ang="0">
                <a:pos x="connsiteX2" y="connsiteY2"/>
              </a:cxn>
              <a:cxn ang="0">
                <a:pos x="connsiteX3" y="connsiteY3"/>
              </a:cxn>
            </a:cxnLst>
            <a:rect l="l" t="t" r="r" b="b"/>
            <a:pathLst>
              <a:path w="4991918" h="5653816">
                <a:moveTo>
                  <a:pt x="0" y="0"/>
                </a:moveTo>
                <a:lnTo>
                  <a:pt x="4991918" y="0"/>
                </a:lnTo>
                <a:lnTo>
                  <a:pt x="4991918" y="5653816"/>
                </a:lnTo>
                <a:lnTo>
                  <a:pt x="0" y="5653816"/>
                </a:lnTo>
                <a:close/>
              </a:path>
            </a:pathLst>
          </a:custGeom>
        </p:spPr>
      </p:pic>
      <p:sp>
        <p:nvSpPr>
          <p:cNvPr id="9" name="Picture Placeholder 9">
            <a:extLst>
              <a:ext uri="{FF2B5EF4-FFF2-40B4-BE49-F238E27FC236}">
                <a16:creationId xmlns:a16="http://schemas.microsoft.com/office/drawing/2014/main" id="{6EB8F01E-06BF-8F01-5A40-30285A91F4ED}"/>
              </a:ext>
            </a:extLst>
          </p:cNvPr>
          <p:cNvSpPr>
            <a:spLocks noGrp="1"/>
          </p:cNvSpPr>
          <p:nvPr>
            <p:ph type="pic" sz="quarter" idx="13"/>
          </p:nvPr>
        </p:nvSpPr>
        <p:spPr>
          <a:xfrm>
            <a:off x="6966760" y="2884487"/>
            <a:ext cx="3896842" cy="3973513"/>
          </a:xfrm>
          <a:prstGeom prst="rect">
            <a:avLst/>
          </a:prstGeom>
          <a:solidFill>
            <a:schemeClr val="bg1">
              <a:lumMod val="95000"/>
            </a:schemeClr>
          </a:solidFill>
        </p:spPr>
        <p:txBody>
          <a:bodyPr/>
          <a:lstStyle>
            <a:lvl1pPr>
              <a:defRPr>
                <a:solidFill>
                  <a:schemeClr val="bg1">
                    <a:lumMod val="95000"/>
                  </a:schemeClr>
                </a:solidFill>
              </a:defRPr>
            </a:lvl1pPr>
          </a:lstStyle>
          <a:p>
            <a:endParaRPr lang="fr-CA" dirty="0"/>
          </a:p>
        </p:txBody>
      </p:sp>
      <p:sp>
        <p:nvSpPr>
          <p:cNvPr id="4" name="Slide Number Placeholder 5">
            <a:extLst>
              <a:ext uri="{FF2B5EF4-FFF2-40B4-BE49-F238E27FC236}">
                <a16:creationId xmlns:a16="http://schemas.microsoft.com/office/drawing/2014/main" id="{5433680D-BD5D-B256-25AF-7651ACEBE909}"/>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5" name="Text Placeholder 17">
            <a:extLst>
              <a:ext uri="{FF2B5EF4-FFF2-40B4-BE49-F238E27FC236}">
                <a16:creationId xmlns:a16="http://schemas.microsoft.com/office/drawing/2014/main" id="{E99CF2CF-252F-3C98-8370-182AEA23FA3C}"/>
              </a:ext>
            </a:extLst>
          </p:cNvPr>
          <p:cNvSpPr>
            <a:spLocks noGrp="1"/>
          </p:cNvSpPr>
          <p:nvPr>
            <p:ph type="body" sz="quarter" idx="18" hasCustomPrompt="1"/>
          </p:nvPr>
        </p:nvSpPr>
        <p:spPr>
          <a:xfrm>
            <a:off x="788657" y="2396438"/>
            <a:ext cx="4726115"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6" name="Text Placeholder 23">
            <a:extLst>
              <a:ext uri="{FF2B5EF4-FFF2-40B4-BE49-F238E27FC236}">
                <a16:creationId xmlns:a16="http://schemas.microsoft.com/office/drawing/2014/main" id="{BCE58870-5ECB-E7F6-23AE-2DCD281AACA1}"/>
              </a:ext>
            </a:extLst>
          </p:cNvPr>
          <p:cNvSpPr>
            <a:spLocks noGrp="1"/>
          </p:cNvSpPr>
          <p:nvPr>
            <p:ph type="body" sz="quarter" idx="16" hasCustomPrompt="1"/>
          </p:nvPr>
        </p:nvSpPr>
        <p:spPr>
          <a:xfrm>
            <a:off x="788657" y="761603"/>
            <a:ext cx="472611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10" name="Text Placeholder 23">
            <a:extLst>
              <a:ext uri="{FF2B5EF4-FFF2-40B4-BE49-F238E27FC236}">
                <a16:creationId xmlns:a16="http://schemas.microsoft.com/office/drawing/2014/main" id="{A912C181-762F-F0A0-77F9-36A40E6CB0BB}"/>
              </a:ext>
            </a:extLst>
          </p:cNvPr>
          <p:cNvSpPr>
            <a:spLocks noGrp="1"/>
          </p:cNvSpPr>
          <p:nvPr>
            <p:ph type="body" sz="quarter" idx="19" hasCustomPrompt="1"/>
          </p:nvPr>
        </p:nvSpPr>
        <p:spPr>
          <a:xfrm>
            <a:off x="774803" y="1579021"/>
            <a:ext cx="4726115"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
        <p:nvSpPr>
          <p:cNvPr id="11" name="object 3">
            <a:extLst>
              <a:ext uri="{FF2B5EF4-FFF2-40B4-BE49-F238E27FC236}">
                <a16:creationId xmlns:a16="http://schemas.microsoft.com/office/drawing/2014/main" id="{129A9620-C0F4-CBC3-4970-ACD6FCC8D090}"/>
              </a:ext>
            </a:extLst>
          </p:cNvPr>
          <p:cNvSpPr/>
          <p:nvPr userDrawn="1"/>
        </p:nvSpPr>
        <p:spPr>
          <a:xfrm rot="16200000">
            <a:off x="9615266" y="515190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12" name="Text Placeholder 23">
            <a:extLst>
              <a:ext uri="{FF2B5EF4-FFF2-40B4-BE49-F238E27FC236}">
                <a16:creationId xmlns:a16="http://schemas.microsoft.com/office/drawing/2014/main" id="{8370C565-93FA-ECE8-6FE8-6914FFDDAF3C}"/>
              </a:ext>
            </a:extLst>
          </p:cNvPr>
          <p:cNvSpPr>
            <a:spLocks noGrp="1"/>
          </p:cNvSpPr>
          <p:nvPr>
            <p:ph type="body" sz="quarter" idx="65" hasCustomPrompt="1"/>
          </p:nvPr>
        </p:nvSpPr>
        <p:spPr>
          <a:xfrm rot="16200000">
            <a:off x="9621276" y="5151904"/>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28665151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Text + Device 03">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15B1AF3C-4A0E-1C81-74A3-55E033E3DF81}"/>
              </a:ext>
            </a:extLst>
          </p:cNvPr>
          <p:cNvPicPr>
            <a:picLocks noChangeAspect="1"/>
          </p:cNvPicPr>
          <p:nvPr userDrawn="1"/>
        </p:nvPicPr>
        <p:blipFill>
          <a:blip r:embed="rId2" cstate="print">
            <a:extLst>
              <a:ext uri="{28A0092B-C50C-407E-A947-70E740481C1C}">
                <a14:useLocalDpi xmlns:a14="http://schemas.microsoft.com/office/drawing/2010/main"/>
              </a:ext>
            </a:extLst>
          </a:blip>
          <a:srcRect b="8549"/>
          <a:stretch>
            <a:fillRect/>
          </a:stretch>
        </p:blipFill>
        <p:spPr>
          <a:xfrm>
            <a:off x="7624257" y="1895475"/>
            <a:ext cx="4071434" cy="4962525"/>
          </a:xfrm>
          <a:custGeom>
            <a:avLst/>
            <a:gdLst>
              <a:gd name="connsiteX0" fmla="*/ 0 w 3809685"/>
              <a:gd name="connsiteY0" fmla="*/ 0 h 4643489"/>
              <a:gd name="connsiteX1" fmla="*/ 3809685 w 3809685"/>
              <a:gd name="connsiteY1" fmla="*/ 0 h 4643489"/>
              <a:gd name="connsiteX2" fmla="*/ 3809685 w 3809685"/>
              <a:gd name="connsiteY2" fmla="*/ 4643489 h 4643489"/>
              <a:gd name="connsiteX3" fmla="*/ 0 w 3809685"/>
              <a:gd name="connsiteY3" fmla="*/ 4643489 h 4643489"/>
            </a:gdLst>
            <a:ahLst/>
            <a:cxnLst>
              <a:cxn ang="0">
                <a:pos x="connsiteX0" y="connsiteY0"/>
              </a:cxn>
              <a:cxn ang="0">
                <a:pos x="connsiteX1" y="connsiteY1"/>
              </a:cxn>
              <a:cxn ang="0">
                <a:pos x="connsiteX2" y="connsiteY2"/>
              </a:cxn>
              <a:cxn ang="0">
                <a:pos x="connsiteX3" y="connsiteY3"/>
              </a:cxn>
            </a:cxnLst>
            <a:rect l="l" t="t" r="r" b="b"/>
            <a:pathLst>
              <a:path w="3809685" h="4643489">
                <a:moveTo>
                  <a:pt x="0" y="0"/>
                </a:moveTo>
                <a:lnTo>
                  <a:pt x="3809685" y="0"/>
                </a:lnTo>
                <a:lnTo>
                  <a:pt x="3809685" y="4643489"/>
                </a:lnTo>
                <a:lnTo>
                  <a:pt x="0" y="4643489"/>
                </a:lnTo>
                <a:close/>
              </a:path>
            </a:pathLst>
          </a:custGeom>
        </p:spPr>
      </p:pic>
      <p:sp>
        <p:nvSpPr>
          <p:cNvPr id="12" name="Picture Placeholder 14">
            <a:extLst>
              <a:ext uri="{FF2B5EF4-FFF2-40B4-BE49-F238E27FC236}">
                <a16:creationId xmlns:a16="http://schemas.microsoft.com/office/drawing/2014/main" id="{51C44BA5-BF7A-7ADD-01ED-C8DFB7937810}"/>
              </a:ext>
            </a:extLst>
          </p:cNvPr>
          <p:cNvSpPr>
            <a:spLocks noGrp="1"/>
          </p:cNvSpPr>
          <p:nvPr>
            <p:ph type="pic" sz="quarter" idx="12"/>
          </p:nvPr>
        </p:nvSpPr>
        <p:spPr>
          <a:xfrm>
            <a:off x="8325568" y="2306834"/>
            <a:ext cx="3028041" cy="4529737"/>
          </a:xfrm>
          <a:custGeom>
            <a:avLst/>
            <a:gdLst>
              <a:gd name="connsiteX0" fmla="*/ 910260 w 4900611"/>
              <a:gd name="connsiteY0" fmla="*/ 4784374 h 6322218"/>
              <a:gd name="connsiteX1" fmla="*/ 910260 w 4900611"/>
              <a:gd name="connsiteY1" fmla="*/ 5430211 h 6322218"/>
              <a:gd name="connsiteX2" fmla="*/ 3961468 w 4900611"/>
              <a:gd name="connsiteY2" fmla="*/ 5430211 h 6322218"/>
              <a:gd name="connsiteX3" fmla="*/ 3961468 w 4900611"/>
              <a:gd name="connsiteY3" fmla="*/ 4784374 h 6322218"/>
              <a:gd name="connsiteX4" fmla="*/ 0 w 4900611"/>
              <a:gd name="connsiteY4" fmla="*/ 0 h 6322218"/>
              <a:gd name="connsiteX5" fmla="*/ 4900611 w 4900611"/>
              <a:gd name="connsiteY5" fmla="*/ 0 h 6322218"/>
              <a:gd name="connsiteX6" fmla="*/ 4900611 w 4900611"/>
              <a:gd name="connsiteY6" fmla="*/ 6322218 h 6322218"/>
              <a:gd name="connsiteX7" fmla="*/ 0 w 4900611"/>
              <a:gd name="connsiteY7" fmla="*/ 6322218 h 63222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00611" h="6322218">
                <a:moveTo>
                  <a:pt x="910260" y="4784374"/>
                </a:moveTo>
                <a:lnTo>
                  <a:pt x="910260" y="5430211"/>
                </a:lnTo>
                <a:lnTo>
                  <a:pt x="3961468" y="5430211"/>
                </a:lnTo>
                <a:lnTo>
                  <a:pt x="3961468" y="4784374"/>
                </a:lnTo>
                <a:close/>
                <a:moveTo>
                  <a:pt x="0" y="0"/>
                </a:moveTo>
                <a:lnTo>
                  <a:pt x="4900611" y="0"/>
                </a:lnTo>
                <a:lnTo>
                  <a:pt x="4900611" y="6322218"/>
                </a:lnTo>
                <a:lnTo>
                  <a:pt x="0" y="6322218"/>
                </a:lnTo>
                <a:close/>
              </a:path>
            </a:pathLst>
          </a:custGeom>
          <a:solidFill>
            <a:schemeClr val="bg1">
              <a:lumMod val="95000"/>
            </a:schemeClr>
          </a:solidFill>
        </p:spPr>
        <p:txBody>
          <a:bodyPr wrap="square">
            <a:noAutofit/>
          </a:bodyPr>
          <a:lstStyle>
            <a:lvl1pPr>
              <a:defRPr lang="fr-CA">
                <a:solidFill>
                  <a:schemeClr val="bg1">
                    <a:lumMod val="95000"/>
                  </a:schemeClr>
                </a:solidFill>
              </a:defRPr>
            </a:lvl1pPr>
          </a:lstStyle>
          <a:p>
            <a:endParaRPr lang="fr-CA" dirty="0"/>
          </a:p>
        </p:txBody>
      </p:sp>
      <p:sp>
        <p:nvSpPr>
          <p:cNvPr id="4" name="Slide Number Placeholder 5">
            <a:extLst>
              <a:ext uri="{FF2B5EF4-FFF2-40B4-BE49-F238E27FC236}">
                <a16:creationId xmlns:a16="http://schemas.microsoft.com/office/drawing/2014/main" id="{A22AB95E-FC8F-3340-8544-E4709B0FF23C}"/>
              </a:ext>
            </a:extLst>
          </p:cNvPr>
          <p:cNvSpPr>
            <a:spLocks noGrp="1"/>
          </p:cNvSpPr>
          <p:nvPr>
            <p:ph type="sldNum" sz="quarter" idx="4"/>
          </p:nvPr>
        </p:nvSpPr>
        <p:spPr>
          <a:xfrm>
            <a:off x="12092883" y="6565872"/>
            <a:ext cx="391443" cy="292128"/>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5" name="Text Placeholder 17">
            <a:extLst>
              <a:ext uri="{FF2B5EF4-FFF2-40B4-BE49-F238E27FC236}">
                <a16:creationId xmlns:a16="http://schemas.microsoft.com/office/drawing/2014/main" id="{892931D4-5413-2541-04ED-8124FB232F81}"/>
              </a:ext>
            </a:extLst>
          </p:cNvPr>
          <p:cNvSpPr>
            <a:spLocks noGrp="1"/>
          </p:cNvSpPr>
          <p:nvPr>
            <p:ph type="body" sz="quarter" idx="18" hasCustomPrompt="1"/>
          </p:nvPr>
        </p:nvSpPr>
        <p:spPr>
          <a:xfrm>
            <a:off x="788657" y="2396438"/>
            <a:ext cx="4726115"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6" name="Text Placeholder 23">
            <a:extLst>
              <a:ext uri="{FF2B5EF4-FFF2-40B4-BE49-F238E27FC236}">
                <a16:creationId xmlns:a16="http://schemas.microsoft.com/office/drawing/2014/main" id="{CAD6D65B-EFA3-B983-2D37-588496A0C331}"/>
              </a:ext>
            </a:extLst>
          </p:cNvPr>
          <p:cNvSpPr>
            <a:spLocks noGrp="1"/>
          </p:cNvSpPr>
          <p:nvPr>
            <p:ph type="body" sz="quarter" idx="16" hasCustomPrompt="1"/>
          </p:nvPr>
        </p:nvSpPr>
        <p:spPr>
          <a:xfrm>
            <a:off x="788657" y="761603"/>
            <a:ext cx="472611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7" name="Text Placeholder 23">
            <a:extLst>
              <a:ext uri="{FF2B5EF4-FFF2-40B4-BE49-F238E27FC236}">
                <a16:creationId xmlns:a16="http://schemas.microsoft.com/office/drawing/2014/main" id="{D8318322-0D20-7ECE-CC2F-EABF1AE9F6C7}"/>
              </a:ext>
            </a:extLst>
          </p:cNvPr>
          <p:cNvSpPr>
            <a:spLocks noGrp="1"/>
          </p:cNvSpPr>
          <p:nvPr>
            <p:ph type="body" sz="quarter" idx="20" hasCustomPrompt="1"/>
          </p:nvPr>
        </p:nvSpPr>
        <p:spPr>
          <a:xfrm>
            <a:off x="774803" y="1579021"/>
            <a:ext cx="4726115"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29057390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Text + Device 04">
    <p:spTree>
      <p:nvGrpSpPr>
        <p:cNvPr id="1" name=""/>
        <p:cNvGrpSpPr/>
        <p:nvPr/>
      </p:nvGrpSpPr>
      <p:grpSpPr>
        <a:xfrm>
          <a:off x="0" y="0"/>
          <a:ext cx="0" cy="0"/>
          <a:chOff x="0" y="0"/>
          <a:chExt cx="0" cy="0"/>
        </a:xfrm>
      </p:grpSpPr>
      <p:pic>
        <p:nvPicPr>
          <p:cNvPr id="5" name="Graphic 106">
            <a:extLst>
              <a:ext uri="{FF2B5EF4-FFF2-40B4-BE49-F238E27FC236}">
                <a16:creationId xmlns:a16="http://schemas.microsoft.com/office/drawing/2014/main" id="{32DC14AD-82AA-2CF8-9D15-33E7E705BB24}"/>
              </a:ext>
            </a:extLst>
          </p:cNvPr>
          <p:cNvPicPr>
            <a:picLocks noChangeAspect="1"/>
          </p:cNvPicPr>
          <p:nvPr userDrawn="1"/>
        </p:nvPicPr>
        <p:blipFill>
          <a:blip r:embed="rId2"/>
          <a:stretch>
            <a:fillRect/>
          </a:stretch>
        </p:blipFill>
        <p:spPr>
          <a:xfrm rot="16200000">
            <a:off x="7299606" y="-200345"/>
            <a:ext cx="4043074" cy="5741714"/>
          </a:xfrm>
          <a:custGeom>
            <a:avLst/>
            <a:gdLst>
              <a:gd name="connsiteX0" fmla="*/ 485 w 1756089"/>
              <a:gd name="connsiteY0" fmla="*/ 268 h 2493884"/>
              <a:gd name="connsiteX1" fmla="*/ 1756574 w 1756089"/>
              <a:gd name="connsiteY1" fmla="*/ 268 h 2493884"/>
              <a:gd name="connsiteX2" fmla="*/ 1756574 w 1756089"/>
              <a:gd name="connsiteY2" fmla="*/ 2494153 h 2493884"/>
              <a:gd name="connsiteX3" fmla="*/ 485 w 1756089"/>
              <a:gd name="connsiteY3" fmla="*/ 2494153 h 2493884"/>
            </a:gdLst>
            <a:ahLst/>
            <a:cxnLst>
              <a:cxn ang="0">
                <a:pos x="connsiteX0" y="connsiteY0"/>
              </a:cxn>
              <a:cxn ang="0">
                <a:pos x="connsiteX1" y="connsiteY1"/>
              </a:cxn>
              <a:cxn ang="0">
                <a:pos x="connsiteX2" y="connsiteY2"/>
              </a:cxn>
              <a:cxn ang="0">
                <a:pos x="connsiteX3" y="connsiteY3"/>
              </a:cxn>
            </a:cxnLst>
            <a:rect l="l" t="t" r="r" b="b"/>
            <a:pathLst>
              <a:path w="1756089" h="2493884">
                <a:moveTo>
                  <a:pt x="485" y="268"/>
                </a:moveTo>
                <a:lnTo>
                  <a:pt x="1756574" y="268"/>
                </a:lnTo>
                <a:lnTo>
                  <a:pt x="1756574" y="2494153"/>
                </a:lnTo>
                <a:lnTo>
                  <a:pt x="485" y="2494153"/>
                </a:lnTo>
                <a:close/>
              </a:path>
            </a:pathLst>
          </a:custGeom>
        </p:spPr>
      </p:pic>
      <p:sp>
        <p:nvSpPr>
          <p:cNvPr id="6" name="Picture Placeholder 112">
            <a:extLst>
              <a:ext uri="{FF2B5EF4-FFF2-40B4-BE49-F238E27FC236}">
                <a16:creationId xmlns:a16="http://schemas.microsoft.com/office/drawing/2014/main" id="{79B22CC8-2DAF-65D6-7B92-F6CDB8F52306}"/>
              </a:ext>
            </a:extLst>
          </p:cNvPr>
          <p:cNvSpPr>
            <a:spLocks noGrp="1"/>
          </p:cNvSpPr>
          <p:nvPr>
            <p:ph type="pic" sz="quarter" idx="20"/>
          </p:nvPr>
        </p:nvSpPr>
        <p:spPr>
          <a:xfrm>
            <a:off x="7143400" y="1219242"/>
            <a:ext cx="3918486" cy="2209758"/>
          </a:xfrm>
          <a:custGeom>
            <a:avLst/>
            <a:gdLst>
              <a:gd name="connsiteX0" fmla="*/ 0 w 2981385"/>
              <a:gd name="connsiteY0" fmla="*/ 0 h 1681297"/>
              <a:gd name="connsiteX1" fmla="*/ 2981385 w 2981385"/>
              <a:gd name="connsiteY1" fmla="*/ 0 h 1681297"/>
              <a:gd name="connsiteX2" fmla="*/ 2981385 w 2981385"/>
              <a:gd name="connsiteY2" fmla="*/ 1042963 h 1681297"/>
              <a:gd name="connsiteX3" fmla="*/ 2903109 w 2981385"/>
              <a:gd name="connsiteY3" fmla="*/ 1014846 h 1681297"/>
              <a:gd name="connsiteX4" fmla="*/ 2812268 w 2981385"/>
              <a:gd name="connsiteY4" fmla="*/ 920940 h 1681297"/>
              <a:gd name="connsiteX5" fmla="*/ 2796591 w 2981385"/>
              <a:gd name="connsiteY5" fmla="*/ 817700 h 1681297"/>
              <a:gd name="connsiteX6" fmla="*/ 2546198 w 2981385"/>
              <a:gd name="connsiteY6" fmla="*/ 514202 h 1681297"/>
              <a:gd name="connsiteX7" fmla="*/ 2327045 w 2981385"/>
              <a:gd name="connsiteY7" fmla="*/ 798918 h 1681297"/>
              <a:gd name="connsiteX8" fmla="*/ 2339610 w 2981385"/>
              <a:gd name="connsiteY8" fmla="*/ 1121198 h 1681297"/>
              <a:gd name="connsiteX9" fmla="*/ 2471145 w 2981385"/>
              <a:gd name="connsiteY9" fmla="*/ 1365241 h 1681297"/>
              <a:gd name="connsiteX10" fmla="*/ 2712200 w 2981385"/>
              <a:gd name="connsiteY10" fmla="*/ 1646846 h 1681297"/>
              <a:gd name="connsiteX11" fmla="*/ 2679844 w 2981385"/>
              <a:gd name="connsiteY11" fmla="*/ 1681297 h 1681297"/>
              <a:gd name="connsiteX12" fmla="*/ 0 w 2981385"/>
              <a:gd name="connsiteY12" fmla="*/ 1681297 h 16812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981385" h="1681297">
                <a:moveTo>
                  <a:pt x="0" y="0"/>
                </a:moveTo>
                <a:lnTo>
                  <a:pt x="2981385" y="0"/>
                </a:lnTo>
                <a:lnTo>
                  <a:pt x="2981385" y="1042963"/>
                </a:lnTo>
                <a:cubicBezTo>
                  <a:pt x="2962594" y="1030515"/>
                  <a:pt x="2903109" y="1014846"/>
                  <a:pt x="2903109" y="1014846"/>
                </a:cubicBezTo>
                <a:cubicBezTo>
                  <a:pt x="2874868" y="970950"/>
                  <a:pt x="2812268" y="920940"/>
                  <a:pt x="2812268" y="920940"/>
                </a:cubicBezTo>
                <a:cubicBezTo>
                  <a:pt x="2815381" y="880266"/>
                  <a:pt x="2796591" y="817700"/>
                  <a:pt x="2796591" y="817700"/>
                </a:cubicBezTo>
                <a:cubicBezTo>
                  <a:pt x="2718427" y="586213"/>
                  <a:pt x="2546198" y="514202"/>
                  <a:pt x="2546198" y="514202"/>
                </a:cubicBezTo>
                <a:cubicBezTo>
                  <a:pt x="2360401" y="450523"/>
                  <a:pt x="2295691" y="698790"/>
                  <a:pt x="2327045" y="798918"/>
                </a:cubicBezTo>
                <a:cubicBezTo>
                  <a:pt x="2358401" y="899048"/>
                  <a:pt x="2330270" y="1021070"/>
                  <a:pt x="2339610" y="1121198"/>
                </a:cubicBezTo>
                <a:cubicBezTo>
                  <a:pt x="2349061" y="1221326"/>
                  <a:pt x="2471145" y="1365241"/>
                  <a:pt x="2471145" y="1365241"/>
                </a:cubicBezTo>
                <a:lnTo>
                  <a:pt x="2712200" y="1646846"/>
                </a:lnTo>
                <a:lnTo>
                  <a:pt x="2679844" y="1681297"/>
                </a:lnTo>
                <a:lnTo>
                  <a:pt x="0" y="1681297"/>
                </a:lnTo>
                <a:close/>
              </a:path>
            </a:pathLst>
          </a:custGeom>
          <a:solidFill>
            <a:schemeClr val="bg1">
              <a:lumMod val="95000"/>
            </a:schemeClr>
          </a:solidFill>
        </p:spPr>
        <p:txBody>
          <a:bodyPr wrap="square">
            <a:noAutofit/>
          </a:bodyPr>
          <a:lstStyle>
            <a:lvl1pPr marL="0" indent="0" algn="ctr">
              <a:buNone/>
              <a:defRPr sz="1600">
                <a:solidFill>
                  <a:schemeClr val="bg1">
                    <a:lumMod val="95000"/>
                  </a:schemeClr>
                </a:solidFill>
              </a:defRPr>
            </a:lvl1pPr>
          </a:lstStyle>
          <a:p>
            <a:endParaRPr lang="en-US" dirty="0"/>
          </a:p>
          <a:p>
            <a:r>
              <a:rPr lang="en-US" dirty="0"/>
              <a:t>Click to add photo </a:t>
            </a:r>
          </a:p>
        </p:txBody>
      </p:sp>
      <p:sp>
        <p:nvSpPr>
          <p:cNvPr id="7" name="Slide Number Placeholder 5">
            <a:extLst>
              <a:ext uri="{FF2B5EF4-FFF2-40B4-BE49-F238E27FC236}">
                <a16:creationId xmlns:a16="http://schemas.microsoft.com/office/drawing/2014/main" id="{2A37C2A4-2B3F-1B9C-F7C3-0DC3E394D7E1}"/>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8" name="Text Placeholder 17">
            <a:extLst>
              <a:ext uri="{FF2B5EF4-FFF2-40B4-BE49-F238E27FC236}">
                <a16:creationId xmlns:a16="http://schemas.microsoft.com/office/drawing/2014/main" id="{FA3A7B1A-82F0-193D-CCDC-5C96249A34BD}"/>
              </a:ext>
            </a:extLst>
          </p:cNvPr>
          <p:cNvSpPr>
            <a:spLocks noGrp="1"/>
          </p:cNvSpPr>
          <p:nvPr>
            <p:ph type="body" sz="quarter" idx="18" hasCustomPrompt="1"/>
          </p:nvPr>
        </p:nvSpPr>
        <p:spPr>
          <a:xfrm>
            <a:off x="788657" y="2396438"/>
            <a:ext cx="4726115"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71A8E9F8-516B-15D5-81F8-F961C5CA1B45}"/>
              </a:ext>
            </a:extLst>
          </p:cNvPr>
          <p:cNvSpPr>
            <a:spLocks noGrp="1"/>
          </p:cNvSpPr>
          <p:nvPr>
            <p:ph type="body" sz="quarter" idx="16" hasCustomPrompt="1"/>
          </p:nvPr>
        </p:nvSpPr>
        <p:spPr>
          <a:xfrm>
            <a:off x="788657" y="761603"/>
            <a:ext cx="472611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10" name="Text Placeholder 23">
            <a:extLst>
              <a:ext uri="{FF2B5EF4-FFF2-40B4-BE49-F238E27FC236}">
                <a16:creationId xmlns:a16="http://schemas.microsoft.com/office/drawing/2014/main" id="{D721C18E-EFB9-9B0B-67DA-A6787F1111A6}"/>
              </a:ext>
            </a:extLst>
          </p:cNvPr>
          <p:cNvSpPr>
            <a:spLocks noGrp="1"/>
          </p:cNvSpPr>
          <p:nvPr>
            <p:ph type="body" sz="quarter" idx="21" hasCustomPrompt="1"/>
          </p:nvPr>
        </p:nvSpPr>
        <p:spPr>
          <a:xfrm>
            <a:off x="774803" y="1579021"/>
            <a:ext cx="4726115"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138781307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Gallery 01">
    <p:spTree>
      <p:nvGrpSpPr>
        <p:cNvPr id="1" name=""/>
        <p:cNvGrpSpPr/>
        <p:nvPr/>
      </p:nvGrpSpPr>
      <p:grpSpPr>
        <a:xfrm>
          <a:off x="0" y="0"/>
          <a:ext cx="0" cy="0"/>
          <a:chOff x="0" y="0"/>
          <a:chExt cx="0" cy="0"/>
        </a:xfrm>
      </p:grpSpPr>
      <p:sp>
        <p:nvSpPr>
          <p:cNvPr id="30" name="object 3">
            <a:extLst>
              <a:ext uri="{FF2B5EF4-FFF2-40B4-BE49-F238E27FC236}">
                <a16:creationId xmlns:a16="http://schemas.microsoft.com/office/drawing/2014/main" id="{F8A3C61E-F16A-DA4C-1484-C7ECE9A5A563}"/>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46015" y="4082142"/>
            <a:ext cx="44598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5694219"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COUNTRY</a:t>
            </a:r>
            <a:endParaRPr lang="en-US" dirty="0"/>
          </a:p>
        </p:txBody>
      </p:sp>
      <p:sp>
        <p:nvSpPr>
          <p:cNvPr id="14" name="Picture Placeholder 12">
            <a:extLst>
              <a:ext uri="{FF2B5EF4-FFF2-40B4-BE49-F238E27FC236}">
                <a16:creationId xmlns:a16="http://schemas.microsoft.com/office/drawing/2014/main" id="{1FF4E48B-21C2-D02C-412F-20993FD30A5A}"/>
              </a:ext>
            </a:extLst>
          </p:cNvPr>
          <p:cNvSpPr>
            <a:spLocks noGrp="1"/>
          </p:cNvSpPr>
          <p:nvPr>
            <p:ph type="pic" sz="quarter" idx="74"/>
          </p:nvPr>
        </p:nvSpPr>
        <p:spPr>
          <a:xfrm>
            <a:off x="5832763" y="-1"/>
            <a:ext cx="5694219" cy="3342069"/>
          </a:xfrm>
          <a:prstGeom prst="rect">
            <a:avLst/>
          </a:prstGeom>
          <a:solidFill>
            <a:schemeClr val="bg1">
              <a:lumMod val="95000"/>
            </a:schemeClr>
          </a:solidFill>
        </p:spPr>
        <p:txBody>
          <a:bodyPr/>
          <a:lstStyle/>
          <a:p>
            <a:endParaRPr lang="en-GB"/>
          </a:p>
        </p:txBody>
      </p:sp>
      <p:sp>
        <p:nvSpPr>
          <p:cNvPr id="27" name="Picture Placeholder 12">
            <a:extLst>
              <a:ext uri="{FF2B5EF4-FFF2-40B4-BE49-F238E27FC236}">
                <a16:creationId xmlns:a16="http://schemas.microsoft.com/office/drawing/2014/main" id="{8C5546BD-3250-E6BA-FD6B-560D835D63EA}"/>
              </a:ext>
            </a:extLst>
          </p:cNvPr>
          <p:cNvSpPr>
            <a:spLocks noGrp="1"/>
          </p:cNvSpPr>
          <p:nvPr>
            <p:ph type="pic" sz="quarter" idx="75"/>
          </p:nvPr>
        </p:nvSpPr>
        <p:spPr>
          <a:xfrm>
            <a:off x="-1" y="3526971"/>
            <a:ext cx="5694219" cy="3342069"/>
          </a:xfrm>
          <a:prstGeom prst="rect">
            <a:avLst/>
          </a:prstGeom>
          <a:solidFill>
            <a:schemeClr val="bg1">
              <a:lumMod val="95000"/>
            </a:schemeClr>
          </a:solidFill>
        </p:spPr>
        <p:txBody>
          <a:bodyPr/>
          <a:lstStyle/>
          <a:p>
            <a:endParaRPr lang="en-GB"/>
          </a:p>
        </p:txBody>
      </p:sp>
      <p:sp>
        <p:nvSpPr>
          <p:cNvPr id="29" name="Freeform 28">
            <a:extLst>
              <a:ext uri="{FF2B5EF4-FFF2-40B4-BE49-F238E27FC236}">
                <a16:creationId xmlns:a16="http://schemas.microsoft.com/office/drawing/2014/main" id="{EB20269D-D790-E5FA-6398-700750D43B63}"/>
              </a:ext>
            </a:extLst>
          </p:cNvPr>
          <p:cNvSpPr>
            <a:spLocks noGrp="1"/>
          </p:cNvSpPr>
          <p:nvPr>
            <p:ph type="pic" sz="quarter" idx="76"/>
          </p:nvPr>
        </p:nvSpPr>
        <p:spPr>
          <a:xfrm>
            <a:off x="5832763" y="3526971"/>
            <a:ext cx="5694219" cy="3342069"/>
          </a:xfrm>
          <a:custGeom>
            <a:avLst/>
            <a:gdLst>
              <a:gd name="connsiteX0" fmla="*/ 0 w 5694219"/>
              <a:gd name="connsiteY0" fmla="*/ 0 h 3342069"/>
              <a:gd name="connsiteX1" fmla="*/ 5694219 w 5694219"/>
              <a:gd name="connsiteY1" fmla="*/ 0 h 3342069"/>
              <a:gd name="connsiteX2" fmla="*/ 5694219 w 5694219"/>
              <a:gd name="connsiteY2" fmla="*/ 382001 h 3342069"/>
              <a:gd name="connsiteX3" fmla="*/ 5454783 w 5694219"/>
              <a:gd name="connsiteY3" fmla="*/ 382001 h 3342069"/>
              <a:gd name="connsiteX4" fmla="*/ 5454783 w 5694219"/>
              <a:gd name="connsiteY4" fmla="*/ 3341697 h 3342069"/>
              <a:gd name="connsiteX5" fmla="*/ 5694219 w 5694219"/>
              <a:gd name="connsiteY5" fmla="*/ 3341697 h 3342069"/>
              <a:gd name="connsiteX6" fmla="*/ 5694219 w 5694219"/>
              <a:gd name="connsiteY6" fmla="*/ 3342069 h 3342069"/>
              <a:gd name="connsiteX7" fmla="*/ 0 w 5694219"/>
              <a:gd name="connsiteY7" fmla="*/ 3342069 h 3342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94219" h="3342069">
                <a:moveTo>
                  <a:pt x="0" y="0"/>
                </a:moveTo>
                <a:lnTo>
                  <a:pt x="5694219" y="0"/>
                </a:lnTo>
                <a:lnTo>
                  <a:pt x="5694219" y="382001"/>
                </a:lnTo>
                <a:lnTo>
                  <a:pt x="5454783" y="382001"/>
                </a:lnTo>
                <a:lnTo>
                  <a:pt x="5454783" y="3341697"/>
                </a:lnTo>
                <a:lnTo>
                  <a:pt x="5694219" y="3341697"/>
                </a:lnTo>
                <a:lnTo>
                  <a:pt x="5694219" y="3342069"/>
                </a:lnTo>
                <a:lnTo>
                  <a:pt x="0" y="3342069"/>
                </a:lnTo>
                <a:close/>
              </a:path>
            </a:pathLst>
          </a:custGeom>
          <a:solidFill>
            <a:schemeClr val="bg1">
              <a:lumMod val="95000"/>
            </a:schemeClr>
          </a:solidFill>
        </p:spPr>
        <p:txBody>
          <a:bodyPr wrap="square">
            <a:noAutofit/>
          </a:bodyPr>
          <a:lstStyle/>
          <a:p>
            <a:endParaRPr lang="en-GB"/>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395265968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Gallery 02">
    <p:spTree>
      <p:nvGrpSpPr>
        <p:cNvPr id="1" name=""/>
        <p:cNvGrpSpPr/>
        <p:nvPr/>
      </p:nvGrpSpPr>
      <p:grpSpPr>
        <a:xfrm>
          <a:off x="0" y="0"/>
          <a:ext cx="0" cy="0"/>
          <a:chOff x="0" y="0"/>
          <a:chExt cx="0" cy="0"/>
        </a:xfrm>
      </p:grpSpPr>
      <p:sp>
        <p:nvSpPr>
          <p:cNvPr id="30" name="object 3">
            <a:extLst>
              <a:ext uri="{FF2B5EF4-FFF2-40B4-BE49-F238E27FC236}">
                <a16:creationId xmlns:a16="http://schemas.microsoft.com/office/drawing/2014/main" id="{F8A3C61E-F16A-DA4C-1484-C7ECE9A5A563}"/>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31625" y="4082142"/>
            <a:ext cx="46037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11526983"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COUNTRY</a:t>
            </a:r>
            <a:endParaRPr lang="en-US" dirty="0"/>
          </a:p>
        </p:txBody>
      </p:sp>
      <p:sp>
        <p:nvSpPr>
          <p:cNvPr id="27" name="Picture Placeholder 12">
            <a:extLst>
              <a:ext uri="{FF2B5EF4-FFF2-40B4-BE49-F238E27FC236}">
                <a16:creationId xmlns:a16="http://schemas.microsoft.com/office/drawing/2014/main" id="{8C5546BD-3250-E6BA-FD6B-560D835D63EA}"/>
              </a:ext>
            </a:extLst>
          </p:cNvPr>
          <p:cNvSpPr>
            <a:spLocks noGrp="1"/>
          </p:cNvSpPr>
          <p:nvPr>
            <p:ph type="pic" sz="quarter" idx="75"/>
          </p:nvPr>
        </p:nvSpPr>
        <p:spPr>
          <a:xfrm>
            <a:off x="-1" y="3526971"/>
            <a:ext cx="5694219" cy="3342069"/>
          </a:xfrm>
          <a:prstGeom prst="rect">
            <a:avLst/>
          </a:prstGeom>
          <a:solidFill>
            <a:schemeClr val="bg1">
              <a:lumMod val="95000"/>
            </a:schemeClr>
          </a:solidFill>
        </p:spPr>
        <p:txBody>
          <a:bodyPr/>
          <a:lstStyle/>
          <a:p>
            <a:endParaRPr lang="en-GB"/>
          </a:p>
        </p:txBody>
      </p:sp>
      <p:sp>
        <p:nvSpPr>
          <p:cNvPr id="29" name="Picture Placeholder 28">
            <a:extLst>
              <a:ext uri="{FF2B5EF4-FFF2-40B4-BE49-F238E27FC236}">
                <a16:creationId xmlns:a16="http://schemas.microsoft.com/office/drawing/2014/main" id="{EB20269D-D790-E5FA-6398-700750D43B63}"/>
              </a:ext>
            </a:extLst>
          </p:cNvPr>
          <p:cNvSpPr>
            <a:spLocks noGrp="1"/>
          </p:cNvSpPr>
          <p:nvPr>
            <p:ph type="pic" sz="quarter" idx="76"/>
          </p:nvPr>
        </p:nvSpPr>
        <p:spPr>
          <a:xfrm>
            <a:off x="5832763" y="3526971"/>
            <a:ext cx="5694219" cy="3342069"/>
          </a:xfrm>
          <a:custGeom>
            <a:avLst/>
            <a:gdLst>
              <a:gd name="connsiteX0" fmla="*/ 0 w 5694219"/>
              <a:gd name="connsiteY0" fmla="*/ 0 h 3342069"/>
              <a:gd name="connsiteX1" fmla="*/ 5694219 w 5694219"/>
              <a:gd name="connsiteY1" fmla="*/ 0 h 3342069"/>
              <a:gd name="connsiteX2" fmla="*/ 5694219 w 5694219"/>
              <a:gd name="connsiteY2" fmla="*/ 382001 h 3342069"/>
              <a:gd name="connsiteX3" fmla="*/ 5454783 w 5694219"/>
              <a:gd name="connsiteY3" fmla="*/ 382001 h 3342069"/>
              <a:gd name="connsiteX4" fmla="*/ 5454783 w 5694219"/>
              <a:gd name="connsiteY4" fmla="*/ 3341697 h 3342069"/>
              <a:gd name="connsiteX5" fmla="*/ 5694219 w 5694219"/>
              <a:gd name="connsiteY5" fmla="*/ 3341697 h 3342069"/>
              <a:gd name="connsiteX6" fmla="*/ 5694219 w 5694219"/>
              <a:gd name="connsiteY6" fmla="*/ 3342069 h 3342069"/>
              <a:gd name="connsiteX7" fmla="*/ 0 w 5694219"/>
              <a:gd name="connsiteY7" fmla="*/ 3342069 h 3342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94219" h="3342069">
                <a:moveTo>
                  <a:pt x="0" y="0"/>
                </a:moveTo>
                <a:lnTo>
                  <a:pt x="5694219" y="0"/>
                </a:lnTo>
                <a:lnTo>
                  <a:pt x="5694219" y="382001"/>
                </a:lnTo>
                <a:lnTo>
                  <a:pt x="5454783" y="382001"/>
                </a:lnTo>
                <a:lnTo>
                  <a:pt x="5454783" y="3341697"/>
                </a:lnTo>
                <a:lnTo>
                  <a:pt x="5694219" y="3341697"/>
                </a:lnTo>
                <a:lnTo>
                  <a:pt x="5694219" y="3342069"/>
                </a:lnTo>
                <a:lnTo>
                  <a:pt x="0" y="3342069"/>
                </a:lnTo>
                <a:close/>
              </a:path>
            </a:pathLst>
          </a:custGeom>
          <a:solidFill>
            <a:schemeClr val="bg1">
              <a:lumMod val="95000"/>
            </a:schemeClr>
          </a:solidFill>
        </p:spPr>
        <p:txBody>
          <a:bodyPr wrap="square">
            <a:noAutofit/>
          </a:bodyPr>
          <a:lstStyle/>
          <a:p>
            <a:endParaRPr lang="en-GB"/>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2086224683"/>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Gallery 03">
    <p:spTree>
      <p:nvGrpSpPr>
        <p:cNvPr id="1" name=""/>
        <p:cNvGrpSpPr/>
        <p:nvPr/>
      </p:nvGrpSpPr>
      <p:grpSpPr>
        <a:xfrm>
          <a:off x="0" y="0"/>
          <a:ext cx="0" cy="0"/>
          <a:chOff x="0" y="0"/>
          <a:chExt cx="0" cy="0"/>
        </a:xfrm>
      </p:grpSpPr>
      <p:sp>
        <p:nvSpPr>
          <p:cNvPr id="3" name="object 3">
            <a:extLst>
              <a:ext uri="{FF2B5EF4-FFF2-40B4-BE49-F238E27FC236}">
                <a16:creationId xmlns:a16="http://schemas.microsoft.com/office/drawing/2014/main" id="{683285E7-580D-481F-9E69-9B07D7743482}"/>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2" name="Freeform 1">
            <a:extLst>
              <a:ext uri="{FF2B5EF4-FFF2-40B4-BE49-F238E27FC236}">
                <a16:creationId xmlns:a16="http://schemas.microsoft.com/office/drawing/2014/main" id="{61FF9C18-7E4C-4444-EA26-AE03FF1A4F65}"/>
              </a:ext>
            </a:extLst>
          </p:cNvPr>
          <p:cNvSpPr>
            <a:spLocks noGrp="1"/>
          </p:cNvSpPr>
          <p:nvPr>
            <p:ph type="pic" sz="quarter" idx="75"/>
          </p:nvPr>
        </p:nvSpPr>
        <p:spPr>
          <a:xfrm>
            <a:off x="-1" y="3526971"/>
            <a:ext cx="11526983" cy="3342069"/>
          </a:xfrm>
          <a:custGeom>
            <a:avLst/>
            <a:gdLst>
              <a:gd name="connsiteX0" fmla="*/ 0 w 11526983"/>
              <a:gd name="connsiteY0" fmla="*/ 0 h 3342069"/>
              <a:gd name="connsiteX1" fmla="*/ 11526983 w 11526983"/>
              <a:gd name="connsiteY1" fmla="*/ 0 h 3342069"/>
              <a:gd name="connsiteX2" fmla="*/ 11526983 w 11526983"/>
              <a:gd name="connsiteY2" fmla="*/ 382001 h 3342069"/>
              <a:gd name="connsiteX3" fmla="*/ 11287547 w 11526983"/>
              <a:gd name="connsiteY3" fmla="*/ 382001 h 3342069"/>
              <a:gd name="connsiteX4" fmla="*/ 11287547 w 11526983"/>
              <a:gd name="connsiteY4" fmla="*/ 3341697 h 3342069"/>
              <a:gd name="connsiteX5" fmla="*/ 11526983 w 11526983"/>
              <a:gd name="connsiteY5" fmla="*/ 3341697 h 3342069"/>
              <a:gd name="connsiteX6" fmla="*/ 11526983 w 11526983"/>
              <a:gd name="connsiteY6" fmla="*/ 3342069 h 3342069"/>
              <a:gd name="connsiteX7" fmla="*/ 0 w 11526983"/>
              <a:gd name="connsiteY7" fmla="*/ 3342069 h 3342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526983" h="3342069">
                <a:moveTo>
                  <a:pt x="0" y="0"/>
                </a:moveTo>
                <a:lnTo>
                  <a:pt x="11526983" y="0"/>
                </a:lnTo>
                <a:lnTo>
                  <a:pt x="11526983" y="382001"/>
                </a:lnTo>
                <a:lnTo>
                  <a:pt x="11287547" y="382001"/>
                </a:lnTo>
                <a:lnTo>
                  <a:pt x="11287547" y="3341697"/>
                </a:lnTo>
                <a:lnTo>
                  <a:pt x="11526983" y="3341697"/>
                </a:lnTo>
                <a:lnTo>
                  <a:pt x="11526983" y="3342069"/>
                </a:lnTo>
                <a:lnTo>
                  <a:pt x="0" y="3342069"/>
                </a:lnTo>
                <a:close/>
              </a:path>
            </a:pathLst>
          </a:custGeom>
          <a:solidFill>
            <a:schemeClr val="bg1">
              <a:lumMod val="95000"/>
            </a:schemeClr>
          </a:solidFill>
        </p:spPr>
        <p:txBody>
          <a:bodyPr wrap="square">
            <a:noAutofit/>
          </a:bodyPr>
          <a:lstStyle/>
          <a:p>
            <a:endParaRPr lang="en-GB"/>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46015" y="4082142"/>
            <a:ext cx="44598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11526983"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COUNTRY</a:t>
            </a:r>
            <a:endParaRPr lang="en-US" dirty="0"/>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372050210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Gallery 04">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C69984F8-E61C-6543-43E4-8B2A69F3879A}"/>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10" name="Freeform 9">
            <a:extLst>
              <a:ext uri="{FF2B5EF4-FFF2-40B4-BE49-F238E27FC236}">
                <a16:creationId xmlns:a16="http://schemas.microsoft.com/office/drawing/2014/main" id="{38B3A626-8AAD-5C07-63EB-ECD7DE8E9F87}"/>
              </a:ext>
            </a:extLst>
          </p:cNvPr>
          <p:cNvSpPr>
            <a:spLocks noGrp="1"/>
          </p:cNvSpPr>
          <p:nvPr>
            <p:ph type="pic" sz="quarter" idx="76"/>
          </p:nvPr>
        </p:nvSpPr>
        <p:spPr>
          <a:xfrm>
            <a:off x="5832763" y="2344365"/>
            <a:ext cx="5694219" cy="2178997"/>
          </a:xfrm>
          <a:custGeom>
            <a:avLst/>
            <a:gdLst>
              <a:gd name="connsiteX0" fmla="*/ 0 w 5694219"/>
              <a:gd name="connsiteY0" fmla="*/ 0 h 2178997"/>
              <a:gd name="connsiteX1" fmla="*/ 5694219 w 5694219"/>
              <a:gd name="connsiteY1" fmla="*/ 0 h 2178997"/>
              <a:gd name="connsiteX2" fmla="*/ 5694219 w 5694219"/>
              <a:gd name="connsiteY2" fmla="*/ 1564607 h 2178997"/>
              <a:gd name="connsiteX3" fmla="*/ 5454783 w 5694219"/>
              <a:gd name="connsiteY3" fmla="*/ 1564607 h 2178997"/>
              <a:gd name="connsiteX4" fmla="*/ 5454783 w 5694219"/>
              <a:gd name="connsiteY4" fmla="*/ 2178997 h 2178997"/>
              <a:gd name="connsiteX5" fmla="*/ 0 w 5694219"/>
              <a:gd name="connsiteY5" fmla="*/ 2178997 h 2178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694219" h="2178997">
                <a:moveTo>
                  <a:pt x="0" y="0"/>
                </a:moveTo>
                <a:lnTo>
                  <a:pt x="5694219" y="0"/>
                </a:lnTo>
                <a:lnTo>
                  <a:pt x="5694219" y="1564607"/>
                </a:lnTo>
                <a:lnTo>
                  <a:pt x="5454783" y="1564607"/>
                </a:lnTo>
                <a:lnTo>
                  <a:pt x="5454783" y="2178997"/>
                </a:lnTo>
                <a:lnTo>
                  <a:pt x="0" y="2178997"/>
                </a:lnTo>
                <a:close/>
              </a:path>
            </a:pathLst>
          </a:custGeom>
          <a:solidFill>
            <a:schemeClr val="bg1">
              <a:lumMod val="95000"/>
            </a:schemeClr>
          </a:solidFill>
        </p:spPr>
        <p:txBody>
          <a:bodyPr wrap="square">
            <a:noAutofit/>
          </a:bodyPr>
          <a:lstStyle/>
          <a:p>
            <a:endParaRPr lang="en-GB"/>
          </a:p>
        </p:txBody>
      </p:sp>
      <p:sp>
        <p:nvSpPr>
          <p:cNvPr id="6" name="Freeform 5">
            <a:extLst>
              <a:ext uri="{FF2B5EF4-FFF2-40B4-BE49-F238E27FC236}">
                <a16:creationId xmlns:a16="http://schemas.microsoft.com/office/drawing/2014/main" id="{EF504E28-163C-C046-DD0F-13F27627BBD4}"/>
              </a:ext>
            </a:extLst>
          </p:cNvPr>
          <p:cNvSpPr>
            <a:spLocks noGrp="1"/>
          </p:cNvSpPr>
          <p:nvPr>
            <p:ph type="pic" sz="quarter" idx="77"/>
          </p:nvPr>
        </p:nvSpPr>
        <p:spPr>
          <a:xfrm>
            <a:off x="5832763" y="4688732"/>
            <a:ext cx="5454783" cy="2178997"/>
          </a:xfrm>
          <a:custGeom>
            <a:avLst/>
            <a:gdLst>
              <a:gd name="connsiteX0" fmla="*/ 0 w 5454783"/>
              <a:gd name="connsiteY0" fmla="*/ 0 h 2178997"/>
              <a:gd name="connsiteX1" fmla="*/ 5454783 w 5454783"/>
              <a:gd name="connsiteY1" fmla="*/ 0 h 2178997"/>
              <a:gd name="connsiteX2" fmla="*/ 5454783 w 5454783"/>
              <a:gd name="connsiteY2" fmla="*/ 2178997 h 2178997"/>
              <a:gd name="connsiteX3" fmla="*/ 0 w 5454783"/>
              <a:gd name="connsiteY3" fmla="*/ 2178997 h 2178997"/>
            </a:gdLst>
            <a:ahLst/>
            <a:cxnLst>
              <a:cxn ang="0">
                <a:pos x="connsiteX0" y="connsiteY0"/>
              </a:cxn>
              <a:cxn ang="0">
                <a:pos x="connsiteX1" y="connsiteY1"/>
              </a:cxn>
              <a:cxn ang="0">
                <a:pos x="connsiteX2" y="connsiteY2"/>
              </a:cxn>
              <a:cxn ang="0">
                <a:pos x="connsiteX3" y="connsiteY3"/>
              </a:cxn>
            </a:cxnLst>
            <a:rect l="l" t="t" r="r" b="b"/>
            <a:pathLst>
              <a:path w="5454783" h="2178997">
                <a:moveTo>
                  <a:pt x="0" y="0"/>
                </a:moveTo>
                <a:lnTo>
                  <a:pt x="5454783" y="0"/>
                </a:lnTo>
                <a:lnTo>
                  <a:pt x="5454783" y="2178997"/>
                </a:lnTo>
                <a:lnTo>
                  <a:pt x="0" y="2178997"/>
                </a:lnTo>
                <a:close/>
              </a:path>
            </a:pathLst>
          </a:custGeom>
          <a:solidFill>
            <a:schemeClr val="bg1">
              <a:lumMod val="95000"/>
            </a:schemeClr>
          </a:solidFill>
        </p:spPr>
        <p:txBody>
          <a:bodyPr wrap="square">
            <a:noAutofit/>
          </a:bodyPr>
          <a:lstStyle/>
          <a:p>
            <a:endParaRPr lang="en-GB"/>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31625" y="4082142"/>
            <a:ext cx="46037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5694219"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COUNTRY</a:t>
            </a:r>
            <a:endParaRPr lang="en-US" dirty="0"/>
          </a:p>
        </p:txBody>
      </p:sp>
      <p:sp>
        <p:nvSpPr>
          <p:cNvPr id="14" name="Picture Placeholder 12">
            <a:extLst>
              <a:ext uri="{FF2B5EF4-FFF2-40B4-BE49-F238E27FC236}">
                <a16:creationId xmlns:a16="http://schemas.microsoft.com/office/drawing/2014/main" id="{1FF4E48B-21C2-D02C-412F-20993FD30A5A}"/>
              </a:ext>
            </a:extLst>
          </p:cNvPr>
          <p:cNvSpPr>
            <a:spLocks noGrp="1"/>
          </p:cNvSpPr>
          <p:nvPr>
            <p:ph type="pic" sz="quarter" idx="74"/>
          </p:nvPr>
        </p:nvSpPr>
        <p:spPr>
          <a:xfrm>
            <a:off x="5832763" y="-1"/>
            <a:ext cx="5694219" cy="2178997"/>
          </a:xfrm>
          <a:prstGeom prst="rect">
            <a:avLst/>
          </a:prstGeom>
          <a:solidFill>
            <a:schemeClr val="bg1">
              <a:lumMod val="95000"/>
            </a:schemeClr>
          </a:solidFill>
        </p:spPr>
        <p:txBody>
          <a:bodyPr/>
          <a:lstStyle/>
          <a:p>
            <a:endParaRPr lang="en-GB"/>
          </a:p>
        </p:txBody>
      </p:sp>
      <p:sp>
        <p:nvSpPr>
          <p:cNvPr id="27" name="Picture Placeholder 12">
            <a:extLst>
              <a:ext uri="{FF2B5EF4-FFF2-40B4-BE49-F238E27FC236}">
                <a16:creationId xmlns:a16="http://schemas.microsoft.com/office/drawing/2014/main" id="{8C5546BD-3250-E6BA-FD6B-560D835D63EA}"/>
              </a:ext>
            </a:extLst>
          </p:cNvPr>
          <p:cNvSpPr>
            <a:spLocks noGrp="1"/>
          </p:cNvSpPr>
          <p:nvPr>
            <p:ph type="pic" sz="quarter" idx="75"/>
          </p:nvPr>
        </p:nvSpPr>
        <p:spPr>
          <a:xfrm>
            <a:off x="-1" y="3526971"/>
            <a:ext cx="5694219" cy="3342069"/>
          </a:xfrm>
          <a:prstGeom prst="rect">
            <a:avLst/>
          </a:prstGeom>
          <a:solidFill>
            <a:schemeClr val="bg1">
              <a:lumMod val="95000"/>
            </a:schemeClr>
          </a:solidFill>
        </p:spPr>
        <p:txBody>
          <a:bodyPr/>
          <a:lstStyle/>
          <a:p>
            <a:endParaRPr lang="en-GB"/>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29006956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Contents Slide 01">
    <p:spTree>
      <p:nvGrpSpPr>
        <p:cNvPr id="1" name=""/>
        <p:cNvGrpSpPr/>
        <p:nvPr/>
      </p:nvGrpSpPr>
      <p:grpSpPr>
        <a:xfrm>
          <a:off x="0" y="0"/>
          <a:ext cx="0" cy="0"/>
          <a:chOff x="0" y="0"/>
          <a:chExt cx="0" cy="0"/>
        </a:xfrm>
      </p:grpSpPr>
      <p:sp>
        <p:nvSpPr>
          <p:cNvPr id="44" name="Freeform 43">
            <a:extLst>
              <a:ext uri="{FF2B5EF4-FFF2-40B4-BE49-F238E27FC236}">
                <a16:creationId xmlns:a16="http://schemas.microsoft.com/office/drawing/2014/main" id="{7263AFD7-3BAB-8E0E-41DF-51372F40E69A}"/>
              </a:ext>
            </a:extLst>
          </p:cNvPr>
          <p:cNvSpPr/>
          <p:nvPr userDrawn="1"/>
        </p:nvSpPr>
        <p:spPr>
          <a:xfrm>
            <a:off x="6929984"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FBA63B"/>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32" name="Freeform 31">
            <a:extLst>
              <a:ext uri="{FF2B5EF4-FFF2-40B4-BE49-F238E27FC236}">
                <a16:creationId xmlns:a16="http://schemas.microsoft.com/office/drawing/2014/main" id="{EDA3A190-F984-7B05-2392-6EE8C339C1FE}"/>
              </a:ext>
            </a:extLst>
          </p:cNvPr>
          <p:cNvSpPr/>
          <p:nvPr userDrawn="1"/>
        </p:nvSpPr>
        <p:spPr>
          <a:xfrm rot="10800000">
            <a:off x="3729613" y="342496"/>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459597"/>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8" name="object 3">
            <a:extLst>
              <a:ext uri="{FF2B5EF4-FFF2-40B4-BE49-F238E27FC236}">
                <a16:creationId xmlns:a16="http://schemas.microsoft.com/office/drawing/2014/main" id="{DE86D902-E7B4-FF83-527C-1268935F12B0}"/>
              </a:ext>
            </a:extLst>
          </p:cNvPr>
          <p:cNvSpPr/>
          <p:nvPr userDrawn="1"/>
        </p:nvSpPr>
        <p:spPr>
          <a:xfrm rot="16200000">
            <a:off x="1703146"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4" name="Freeform 3">
            <a:extLst>
              <a:ext uri="{FF2B5EF4-FFF2-40B4-BE49-F238E27FC236}">
                <a16:creationId xmlns:a16="http://schemas.microsoft.com/office/drawing/2014/main" id="{579DE3B8-3F5E-FF57-8203-9E6B4768F77A}"/>
              </a:ext>
            </a:extLst>
          </p:cNvPr>
          <p:cNvSpPr/>
          <p:nvPr userDrawn="1"/>
        </p:nvSpPr>
        <p:spPr>
          <a:xfrm>
            <a:off x="543033" y="2521170"/>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EC7C69"/>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7" name="Text Placeholder 32">
            <a:extLst>
              <a:ext uri="{FF2B5EF4-FFF2-40B4-BE49-F238E27FC236}">
                <a16:creationId xmlns:a16="http://schemas.microsoft.com/office/drawing/2014/main" id="{956BFD1E-3718-630F-9C42-C9649D9936F9}"/>
              </a:ext>
            </a:extLst>
          </p:cNvPr>
          <p:cNvSpPr>
            <a:spLocks noGrp="1"/>
          </p:cNvSpPr>
          <p:nvPr>
            <p:ph type="body" sz="quarter" idx="18" hasCustomPrompt="1"/>
          </p:nvPr>
        </p:nvSpPr>
        <p:spPr>
          <a:xfrm>
            <a:off x="558534" y="4243251"/>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8" name="Text Placeholder 32">
            <a:extLst>
              <a:ext uri="{FF2B5EF4-FFF2-40B4-BE49-F238E27FC236}">
                <a16:creationId xmlns:a16="http://schemas.microsoft.com/office/drawing/2014/main" id="{49B6294C-EC15-36C2-74CE-695F5668E6A3}"/>
              </a:ext>
            </a:extLst>
          </p:cNvPr>
          <p:cNvSpPr>
            <a:spLocks noGrp="1"/>
          </p:cNvSpPr>
          <p:nvPr>
            <p:ph type="body" sz="quarter" idx="19" hasCustomPrompt="1"/>
          </p:nvPr>
        </p:nvSpPr>
        <p:spPr>
          <a:xfrm>
            <a:off x="571972" y="3674563"/>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9" name="Text Placeholder 32">
            <a:extLst>
              <a:ext uri="{FF2B5EF4-FFF2-40B4-BE49-F238E27FC236}">
                <a16:creationId xmlns:a16="http://schemas.microsoft.com/office/drawing/2014/main" id="{5D6EE418-B1D3-0556-EDEE-628FB5891AE0}"/>
              </a:ext>
            </a:extLst>
          </p:cNvPr>
          <p:cNvSpPr>
            <a:spLocks noGrp="1"/>
          </p:cNvSpPr>
          <p:nvPr>
            <p:ph type="body" sz="quarter" idx="20" hasCustomPrompt="1"/>
          </p:nvPr>
        </p:nvSpPr>
        <p:spPr>
          <a:xfrm>
            <a:off x="1219971" y="3837402"/>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10" name="Straight Connector 9">
            <a:extLst>
              <a:ext uri="{FF2B5EF4-FFF2-40B4-BE49-F238E27FC236}">
                <a16:creationId xmlns:a16="http://schemas.microsoft.com/office/drawing/2014/main" id="{2A5E65B9-B032-EF49-8461-BFA65C53002D}"/>
              </a:ext>
            </a:extLst>
          </p:cNvPr>
          <p:cNvCxnSpPr>
            <a:cxnSpLocks/>
          </p:cNvCxnSpPr>
          <p:nvPr userDrawn="1"/>
        </p:nvCxnSpPr>
        <p:spPr>
          <a:xfrm flipV="1">
            <a:off x="543032" y="4140316"/>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7" name="Freeform 26">
            <a:extLst>
              <a:ext uri="{FF2B5EF4-FFF2-40B4-BE49-F238E27FC236}">
                <a16:creationId xmlns:a16="http://schemas.microsoft.com/office/drawing/2014/main" id="{071122C1-0DBA-21F0-E9AF-2E8EF0078FB4}"/>
              </a:ext>
            </a:extLst>
          </p:cNvPr>
          <p:cNvSpPr>
            <a:spLocks noGrp="1"/>
          </p:cNvSpPr>
          <p:nvPr>
            <p:ph type="pic" sz="quarter" idx="67"/>
          </p:nvPr>
        </p:nvSpPr>
        <p:spPr>
          <a:xfrm>
            <a:off x="540029"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23" name="Text Placeholder 23">
            <a:extLst>
              <a:ext uri="{FF2B5EF4-FFF2-40B4-BE49-F238E27FC236}">
                <a16:creationId xmlns:a16="http://schemas.microsoft.com/office/drawing/2014/main" id="{C1478FC6-3221-D38D-4BFA-101F85A70602}"/>
              </a:ext>
            </a:extLst>
          </p:cNvPr>
          <p:cNvSpPr>
            <a:spLocks noGrp="1"/>
          </p:cNvSpPr>
          <p:nvPr>
            <p:ph type="body" sz="quarter" idx="66" hasCustomPrompt="1"/>
          </p:nvPr>
        </p:nvSpPr>
        <p:spPr>
          <a:xfrm rot="16200000">
            <a:off x="1718251"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9" name="object 3">
            <a:extLst>
              <a:ext uri="{FF2B5EF4-FFF2-40B4-BE49-F238E27FC236}">
                <a16:creationId xmlns:a16="http://schemas.microsoft.com/office/drawing/2014/main" id="{F76A21AE-2578-2444-0FF1-A5BC33671349}"/>
              </a:ext>
            </a:extLst>
          </p:cNvPr>
          <p:cNvSpPr/>
          <p:nvPr userDrawn="1"/>
        </p:nvSpPr>
        <p:spPr>
          <a:xfrm rot="16200000">
            <a:off x="4891348" y="4769513"/>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30" name="Freeform 29">
            <a:extLst>
              <a:ext uri="{FF2B5EF4-FFF2-40B4-BE49-F238E27FC236}">
                <a16:creationId xmlns:a16="http://schemas.microsoft.com/office/drawing/2014/main" id="{321E9D60-3805-0000-1904-0B2C7E3B1550}"/>
              </a:ext>
            </a:extLst>
          </p:cNvPr>
          <p:cNvSpPr>
            <a:spLocks noGrp="1"/>
          </p:cNvSpPr>
          <p:nvPr>
            <p:ph type="pic" sz="quarter" idx="69"/>
          </p:nvPr>
        </p:nvSpPr>
        <p:spPr>
          <a:xfrm>
            <a:off x="3728231" y="3506787"/>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31" name="Text Placeholder 23">
            <a:extLst>
              <a:ext uri="{FF2B5EF4-FFF2-40B4-BE49-F238E27FC236}">
                <a16:creationId xmlns:a16="http://schemas.microsoft.com/office/drawing/2014/main" id="{FE9E71F1-AFF5-4371-3E21-CA16DF81BAB3}"/>
              </a:ext>
            </a:extLst>
          </p:cNvPr>
          <p:cNvSpPr>
            <a:spLocks noGrp="1"/>
          </p:cNvSpPr>
          <p:nvPr>
            <p:ph type="body" sz="quarter" idx="70" hasCustomPrompt="1"/>
          </p:nvPr>
        </p:nvSpPr>
        <p:spPr>
          <a:xfrm rot="16200000">
            <a:off x="4906453" y="477861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34" name="Text Placeholder 32">
            <a:extLst>
              <a:ext uri="{FF2B5EF4-FFF2-40B4-BE49-F238E27FC236}">
                <a16:creationId xmlns:a16="http://schemas.microsoft.com/office/drawing/2014/main" id="{594BAFA5-AC5D-D483-97BD-694FF4215BCB}"/>
              </a:ext>
            </a:extLst>
          </p:cNvPr>
          <p:cNvSpPr>
            <a:spLocks noGrp="1"/>
          </p:cNvSpPr>
          <p:nvPr>
            <p:ph type="body" sz="quarter" idx="71" hasCustomPrompt="1"/>
          </p:nvPr>
        </p:nvSpPr>
        <p:spPr>
          <a:xfrm>
            <a:off x="3739878" y="186763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36" name="Text Placeholder 32">
            <a:extLst>
              <a:ext uri="{FF2B5EF4-FFF2-40B4-BE49-F238E27FC236}">
                <a16:creationId xmlns:a16="http://schemas.microsoft.com/office/drawing/2014/main" id="{A354B995-A8AC-DDA0-B372-E8EA021210F6}"/>
              </a:ext>
            </a:extLst>
          </p:cNvPr>
          <p:cNvSpPr>
            <a:spLocks noGrp="1"/>
          </p:cNvSpPr>
          <p:nvPr>
            <p:ph type="body" sz="quarter" idx="72" hasCustomPrompt="1"/>
          </p:nvPr>
        </p:nvSpPr>
        <p:spPr>
          <a:xfrm>
            <a:off x="3753316" y="129894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02</a:t>
            </a:r>
            <a:endParaRPr lang="en-US" dirty="0"/>
          </a:p>
        </p:txBody>
      </p:sp>
      <p:sp>
        <p:nvSpPr>
          <p:cNvPr id="40" name="Text Placeholder 32">
            <a:extLst>
              <a:ext uri="{FF2B5EF4-FFF2-40B4-BE49-F238E27FC236}">
                <a16:creationId xmlns:a16="http://schemas.microsoft.com/office/drawing/2014/main" id="{0728D1F7-D9FD-69F6-1C0B-77B8401340A3}"/>
              </a:ext>
            </a:extLst>
          </p:cNvPr>
          <p:cNvSpPr>
            <a:spLocks noGrp="1"/>
          </p:cNvSpPr>
          <p:nvPr>
            <p:ph type="body" sz="quarter" idx="73" hasCustomPrompt="1"/>
          </p:nvPr>
        </p:nvSpPr>
        <p:spPr>
          <a:xfrm>
            <a:off x="4401315" y="146178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41" name="Straight Connector 40">
            <a:extLst>
              <a:ext uri="{FF2B5EF4-FFF2-40B4-BE49-F238E27FC236}">
                <a16:creationId xmlns:a16="http://schemas.microsoft.com/office/drawing/2014/main" id="{91D6FE6B-A426-4D0D-01A3-BBD13DABA2A1}"/>
              </a:ext>
            </a:extLst>
          </p:cNvPr>
          <p:cNvCxnSpPr>
            <a:cxnSpLocks/>
          </p:cNvCxnSpPr>
          <p:nvPr userDrawn="1"/>
        </p:nvCxnSpPr>
        <p:spPr>
          <a:xfrm flipV="1">
            <a:off x="3724376" y="176469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3" name="object 3">
            <a:extLst>
              <a:ext uri="{FF2B5EF4-FFF2-40B4-BE49-F238E27FC236}">
                <a16:creationId xmlns:a16="http://schemas.microsoft.com/office/drawing/2014/main" id="{188025B6-A722-4EA8-AE0E-2CF7CA414D65}"/>
              </a:ext>
            </a:extLst>
          </p:cNvPr>
          <p:cNvSpPr/>
          <p:nvPr userDrawn="1"/>
        </p:nvSpPr>
        <p:spPr>
          <a:xfrm rot="16200000">
            <a:off x="8090097"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45" name="Text Placeholder 32">
            <a:extLst>
              <a:ext uri="{FF2B5EF4-FFF2-40B4-BE49-F238E27FC236}">
                <a16:creationId xmlns:a16="http://schemas.microsoft.com/office/drawing/2014/main" id="{9198FEE8-44BD-0E36-3CE0-94BE53BC2BDA}"/>
              </a:ext>
            </a:extLst>
          </p:cNvPr>
          <p:cNvSpPr>
            <a:spLocks noGrp="1"/>
          </p:cNvSpPr>
          <p:nvPr>
            <p:ph type="body" sz="quarter" idx="74" hasCustomPrompt="1"/>
          </p:nvPr>
        </p:nvSpPr>
        <p:spPr>
          <a:xfrm>
            <a:off x="6945485" y="425650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46" name="Text Placeholder 32">
            <a:extLst>
              <a:ext uri="{FF2B5EF4-FFF2-40B4-BE49-F238E27FC236}">
                <a16:creationId xmlns:a16="http://schemas.microsoft.com/office/drawing/2014/main" id="{4AE00B4D-D121-2B75-3B44-FDE3DFE8E00D}"/>
              </a:ext>
            </a:extLst>
          </p:cNvPr>
          <p:cNvSpPr>
            <a:spLocks noGrp="1"/>
          </p:cNvSpPr>
          <p:nvPr>
            <p:ph type="body" sz="quarter" idx="75" hasCustomPrompt="1"/>
          </p:nvPr>
        </p:nvSpPr>
        <p:spPr>
          <a:xfrm>
            <a:off x="6958923"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03</a:t>
            </a:r>
            <a:endParaRPr lang="en-US" dirty="0"/>
          </a:p>
        </p:txBody>
      </p:sp>
      <p:sp>
        <p:nvSpPr>
          <p:cNvPr id="54" name="Text Placeholder 32">
            <a:extLst>
              <a:ext uri="{FF2B5EF4-FFF2-40B4-BE49-F238E27FC236}">
                <a16:creationId xmlns:a16="http://schemas.microsoft.com/office/drawing/2014/main" id="{992D58FF-0AA7-C6FB-F16A-3AEEEBBAFC18}"/>
              </a:ext>
            </a:extLst>
          </p:cNvPr>
          <p:cNvSpPr>
            <a:spLocks noGrp="1"/>
          </p:cNvSpPr>
          <p:nvPr>
            <p:ph type="body" sz="quarter" idx="76" hasCustomPrompt="1"/>
          </p:nvPr>
        </p:nvSpPr>
        <p:spPr>
          <a:xfrm>
            <a:off x="7606922" y="385065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55" name="Straight Connector 54">
            <a:extLst>
              <a:ext uri="{FF2B5EF4-FFF2-40B4-BE49-F238E27FC236}">
                <a16:creationId xmlns:a16="http://schemas.microsoft.com/office/drawing/2014/main" id="{05A7438C-23BE-5C91-3161-445555F79406}"/>
              </a:ext>
            </a:extLst>
          </p:cNvPr>
          <p:cNvCxnSpPr>
            <a:cxnSpLocks/>
          </p:cNvCxnSpPr>
          <p:nvPr userDrawn="1"/>
        </p:nvCxnSpPr>
        <p:spPr>
          <a:xfrm flipV="1">
            <a:off x="6929983"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56" name="Freeform 55">
            <a:extLst>
              <a:ext uri="{FF2B5EF4-FFF2-40B4-BE49-F238E27FC236}">
                <a16:creationId xmlns:a16="http://schemas.microsoft.com/office/drawing/2014/main" id="{BDA15F7A-A7A8-9191-1E86-0531DAF210A5}"/>
              </a:ext>
            </a:extLst>
          </p:cNvPr>
          <p:cNvSpPr>
            <a:spLocks noGrp="1"/>
          </p:cNvSpPr>
          <p:nvPr>
            <p:ph type="pic" sz="quarter" idx="77"/>
          </p:nvPr>
        </p:nvSpPr>
        <p:spPr>
          <a:xfrm>
            <a:off x="6926980"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57" name="Text Placeholder 23">
            <a:extLst>
              <a:ext uri="{FF2B5EF4-FFF2-40B4-BE49-F238E27FC236}">
                <a16:creationId xmlns:a16="http://schemas.microsoft.com/office/drawing/2014/main" id="{03FEF671-AD38-449A-7146-320D75633A36}"/>
              </a:ext>
            </a:extLst>
          </p:cNvPr>
          <p:cNvSpPr>
            <a:spLocks noGrp="1"/>
          </p:cNvSpPr>
          <p:nvPr>
            <p:ph type="body" sz="quarter" idx="78" hasCustomPrompt="1"/>
          </p:nvPr>
        </p:nvSpPr>
        <p:spPr>
          <a:xfrm rot="16200000">
            <a:off x="8105202"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73" name="Text Placeholder 32">
            <a:extLst>
              <a:ext uri="{FF2B5EF4-FFF2-40B4-BE49-F238E27FC236}">
                <a16:creationId xmlns:a16="http://schemas.microsoft.com/office/drawing/2014/main" id="{445291E5-E8FB-06B9-3A8F-F924A72BC11E}"/>
              </a:ext>
            </a:extLst>
          </p:cNvPr>
          <p:cNvSpPr>
            <a:spLocks noGrp="1"/>
          </p:cNvSpPr>
          <p:nvPr>
            <p:ph type="body" sz="quarter" idx="42" hasCustomPrompt="1"/>
          </p:nvPr>
        </p:nvSpPr>
        <p:spPr>
          <a:xfrm rot="16200000">
            <a:off x="8040727" y="2764577"/>
            <a:ext cx="6351996" cy="822843"/>
          </a:xfrm>
          <a:prstGeom prst="rect">
            <a:avLst/>
          </a:prstGeom>
        </p:spPr>
        <p:txBody>
          <a:bodyPr anchor="t">
            <a:noAutofit/>
          </a:bodyPr>
          <a:lstStyle>
            <a:lvl1pPr marL="0" indent="0" algn="r">
              <a:lnSpc>
                <a:spcPct val="100000"/>
              </a:lnSpc>
              <a:spcBef>
                <a:spcPts val="0"/>
              </a:spcBef>
              <a:buNone/>
              <a:defRPr sz="2600" b="1" i="0" kern="1700" spc="4000" baseline="0">
                <a:solidFill>
                  <a:srgbClr val="459597"/>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spTree>
    <p:extLst>
      <p:ext uri="{BB962C8B-B14F-4D97-AF65-F5344CB8AC3E}">
        <p14:creationId xmlns:p14="http://schemas.microsoft.com/office/powerpoint/2010/main" val="193081380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Gallery 05">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C69984F8-E61C-6543-43E4-8B2A69F3879A}"/>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31625" y="4082142"/>
            <a:ext cx="46037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5694219"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COUNTRY</a:t>
            </a:r>
            <a:endParaRPr lang="en-US" dirty="0"/>
          </a:p>
        </p:txBody>
      </p:sp>
      <p:sp>
        <p:nvSpPr>
          <p:cNvPr id="14" name="Picture Placeholder 12">
            <a:extLst>
              <a:ext uri="{FF2B5EF4-FFF2-40B4-BE49-F238E27FC236}">
                <a16:creationId xmlns:a16="http://schemas.microsoft.com/office/drawing/2014/main" id="{1FF4E48B-21C2-D02C-412F-20993FD30A5A}"/>
              </a:ext>
            </a:extLst>
          </p:cNvPr>
          <p:cNvSpPr>
            <a:spLocks noGrp="1"/>
          </p:cNvSpPr>
          <p:nvPr>
            <p:ph type="pic" sz="quarter" idx="74"/>
          </p:nvPr>
        </p:nvSpPr>
        <p:spPr>
          <a:xfrm>
            <a:off x="5832763" y="-2"/>
            <a:ext cx="1799489" cy="3342069"/>
          </a:xfrm>
          <a:prstGeom prst="rect">
            <a:avLst/>
          </a:prstGeom>
          <a:solidFill>
            <a:schemeClr val="bg1">
              <a:lumMod val="95000"/>
            </a:schemeClr>
          </a:solidFill>
        </p:spPr>
        <p:txBody>
          <a:bodyPr/>
          <a:lstStyle/>
          <a:p>
            <a:endParaRPr lang="en-GB"/>
          </a:p>
        </p:txBody>
      </p:sp>
      <p:sp>
        <p:nvSpPr>
          <p:cNvPr id="27" name="Picture Placeholder 12">
            <a:extLst>
              <a:ext uri="{FF2B5EF4-FFF2-40B4-BE49-F238E27FC236}">
                <a16:creationId xmlns:a16="http://schemas.microsoft.com/office/drawing/2014/main" id="{8C5546BD-3250-E6BA-FD6B-560D835D63EA}"/>
              </a:ext>
            </a:extLst>
          </p:cNvPr>
          <p:cNvSpPr>
            <a:spLocks noGrp="1"/>
          </p:cNvSpPr>
          <p:nvPr>
            <p:ph type="pic" sz="quarter" idx="75"/>
          </p:nvPr>
        </p:nvSpPr>
        <p:spPr>
          <a:xfrm>
            <a:off x="-1" y="3526971"/>
            <a:ext cx="5694219" cy="3342069"/>
          </a:xfrm>
          <a:prstGeom prst="rect">
            <a:avLst/>
          </a:prstGeom>
          <a:solidFill>
            <a:schemeClr val="bg1">
              <a:lumMod val="95000"/>
            </a:schemeClr>
          </a:solidFill>
        </p:spPr>
        <p:txBody>
          <a:bodyPr/>
          <a:lstStyle/>
          <a:p>
            <a:endParaRPr lang="en-GB"/>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 name="Freeform 1">
            <a:extLst>
              <a:ext uri="{FF2B5EF4-FFF2-40B4-BE49-F238E27FC236}">
                <a16:creationId xmlns:a16="http://schemas.microsoft.com/office/drawing/2014/main" id="{3F88BD6C-5286-2FDF-1DA8-EB249E636D56}"/>
              </a:ext>
            </a:extLst>
          </p:cNvPr>
          <p:cNvSpPr>
            <a:spLocks noGrp="1"/>
          </p:cNvSpPr>
          <p:nvPr>
            <p:ph type="pic" sz="quarter" idx="76"/>
          </p:nvPr>
        </p:nvSpPr>
        <p:spPr>
          <a:xfrm>
            <a:off x="5832763" y="3526971"/>
            <a:ext cx="5694219" cy="3342069"/>
          </a:xfrm>
          <a:custGeom>
            <a:avLst/>
            <a:gdLst>
              <a:gd name="connsiteX0" fmla="*/ 0 w 5694219"/>
              <a:gd name="connsiteY0" fmla="*/ 0 h 3342069"/>
              <a:gd name="connsiteX1" fmla="*/ 5694219 w 5694219"/>
              <a:gd name="connsiteY1" fmla="*/ 0 h 3342069"/>
              <a:gd name="connsiteX2" fmla="*/ 5694219 w 5694219"/>
              <a:gd name="connsiteY2" fmla="*/ 382001 h 3342069"/>
              <a:gd name="connsiteX3" fmla="*/ 5454783 w 5694219"/>
              <a:gd name="connsiteY3" fmla="*/ 382001 h 3342069"/>
              <a:gd name="connsiteX4" fmla="*/ 5454783 w 5694219"/>
              <a:gd name="connsiteY4" fmla="*/ 3341697 h 3342069"/>
              <a:gd name="connsiteX5" fmla="*/ 5694219 w 5694219"/>
              <a:gd name="connsiteY5" fmla="*/ 3341697 h 3342069"/>
              <a:gd name="connsiteX6" fmla="*/ 5694219 w 5694219"/>
              <a:gd name="connsiteY6" fmla="*/ 3342069 h 3342069"/>
              <a:gd name="connsiteX7" fmla="*/ 0 w 5694219"/>
              <a:gd name="connsiteY7" fmla="*/ 3342069 h 3342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94219" h="3342069">
                <a:moveTo>
                  <a:pt x="0" y="0"/>
                </a:moveTo>
                <a:lnTo>
                  <a:pt x="5694219" y="0"/>
                </a:lnTo>
                <a:lnTo>
                  <a:pt x="5694219" y="382001"/>
                </a:lnTo>
                <a:lnTo>
                  <a:pt x="5454783" y="382001"/>
                </a:lnTo>
                <a:lnTo>
                  <a:pt x="5454783" y="3341697"/>
                </a:lnTo>
                <a:lnTo>
                  <a:pt x="5694219" y="3341697"/>
                </a:lnTo>
                <a:lnTo>
                  <a:pt x="5694219" y="3342069"/>
                </a:lnTo>
                <a:lnTo>
                  <a:pt x="0" y="3342069"/>
                </a:lnTo>
                <a:close/>
              </a:path>
            </a:pathLst>
          </a:custGeom>
          <a:solidFill>
            <a:schemeClr val="bg1">
              <a:lumMod val="95000"/>
            </a:schemeClr>
          </a:solidFill>
        </p:spPr>
        <p:txBody>
          <a:bodyPr wrap="square">
            <a:noAutofit/>
          </a:bodyPr>
          <a:lstStyle/>
          <a:p>
            <a:endParaRPr lang="en-GB"/>
          </a:p>
        </p:txBody>
      </p:sp>
      <p:sp>
        <p:nvSpPr>
          <p:cNvPr id="16" name="Picture Placeholder 12">
            <a:extLst>
              <a:ext uri="{FF2B5EF4-FFF2-40B4-BE49-F238E27FC236}">
                <a16:creationId xmlns:a16="http://schemas.microsoft.com/office/drawing/2014/main" id="{8C624E47-695B-5CA8-0DFF-70206D787EAF}"/>
              </a:ext>
            </a:extLst>
          </p:cNvPr>
          <p:cNvSpPr>
            <a:spLocks noGrp="1"/>
          </p:cNvSpPr>
          <p:nvPr>
            <p:ph type="pic" sz="quarter" idx="77"/>
          </p:nvPr>
        </p:nvSpPr>
        <p:spPr>
          <a:xfrm>
            <a:off x="7777018" y="-2"/>
            <a:ext cx="1799489" cy="3342069"/>
          </a:xfrm>
          <a:prstGeom prst="rect">
            <a:avLst/>
          </a:prstGeom>
          <a:solidFill>
            <a:schemeClr val="bg1">
              <a:lumMod val="95000"/>
            </a:schemeClr>
          </a:solidFill>
        </p:spPr>
        <p:txBody>
          <a:bodyPr/>
          <a:lstStyle/>
          <a:p>
            <a:endParaRPr lang="en-GB"/>
          </a:p>
        </p:txBody>
      </p:sp>
      <p:sp>
        <p:nvSpPr>
          <p:cNvPr id="17" name="Picture Placeholder 12">
            <a:extLst>
              <a:ext uri="{FF2B5EF4-FFF2-40B4-BE49-F238E27FC236}">
                <a16:creationId xmlns:a16="http://schemas.microsoft.com/office/drawing/2014/main" id="{9747594A-A68A-1C5A-3E82-B49221D19424}"/>
              </a:ext>
            </a:extLst>
          </p:cNvPr>
          <p:cNvSpPr>
            <a:spLocks noGrp="1"/>
          </p:cNvSpPr>
          <p:nvPr>
            <p:ph type="pic" sz="quarter" idx="78"/>
          </p:nvPr>
        </p:nvSpPr>
        <p:spPr>
          <a:xfrm>
            <a:off x="9721272" y="-2"/>
            <a:ext cx="1799489" cy="3342069"/>
          </a:xfrm>
          <a:prstGeom prst="rect">
            <a:avLst/>
          </a:prstGeom>
          <a:solidFill>
            <a:schemeClr val="bg1">
              <a:lumMod val="95000"/>
            </a:schemeClr>
          </a:solidFill>
        </p:spPr>
        <p:txBody>
          <a:bodyPr/>
          <a:lstStyle/>
          <a:p>
            <a:endParaRPr lang="en-GB"/>
          </a:p>
        </p:txBody>
      </p:sp>
    </p:spTree>
    <p:extLst>
      <p:ext uri="{BB962C8B-B14F-4D97-AF65-F5344CB8AC3E}">
        <p14:creationId xmlns:p14="http://schemas.microsoft.com/office/powerpoint/2010/main" val="1969717897"/>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preserve="1" userDrawn="1">
  <p:cSld name="Final Slide">
    <p:spTree>
      <p:nvGrpSpPr>
        <p:cNvPr id="1" name=""/>
        <p:cNvGrpSpPr/>
        <p:nvPr/>
      </p:nvGrpSpPr>
      <p:grpSpPr>
        <a:xfrm>
          <a:off x="0" y="0"/>
          <a:ext cx="0" cy="0"/>
          <a:chOff x="0" y="0"/>
          <a:chExt cx="0" cy="0"/>
        </a:xfrm>
      </p:grpSpPr>
      <p:sp>
        <p:nvSpPr>
          <p:cNvPr id="8" name="Freeform 7">
            <a:extLst>
              <a:ext uri="{FF2B5EF4-FFF2-40B4-BE49-F238E27FC236}">
                <a16:creationId xmlns:a16="http://schemas.microsoft.com/office/drawing/2014/main" id="{0E807BD2-97E5-C5B5-B370-F5AF1F8A37FB}"/>
              </a:ext>
            </a:extLst>
          </p:cNvPr>
          <p:cNvSpPr/>
          <p:nvPr userDrawn="1"/>
        </p:nvSpPr>
        <p:spPr>
          <a:xfrm rot="5400000" flipH="1">
            <a:off x="5832064" y="-240813"/>
            <a:ext cx="6115866" cy="6604005"/>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2" name="Text Placeholder 23">
            <a:extLst>
              <a:ext uri="{FF2B5EF4-FFF2-40B4-BE49-F238E27FC236}">
                <a16:creationId xmlns:a16="http://schemas.microsoft.com/office/drawing/2014/main" id="{E1B388D9-79A8-4F4E-A699-E4B798FB46A7}"/>
              </a:ext>
            </a:extLst>
          </p:cNvPr>
          <p:cNvSpPr>
            <a:spLocks noGrp="1"/>
          </p:cNvSpPr>
          <p:nvPr>
            <p:ph type="body" sz="quarter" idx="19" hasCustomPrompt="1"/>
          </p:nvPr>
        </p:nvSpPr>
        <p:spPr>
          <a:xfrm>
            <a:off x="8708808" y="4566502"/>
            <a:ext cx="3195486" cy="731140"/>
          </a:xfrm>
          <a:prstGeom prst="rect">
            <a:avLst/>
          </a:prstGeom>
        </p:spPr>
        <p:txBody>
          <a:bodyPr anchor="ctr">
            <a:normAutofit/>
          </a:bodyPr>
          <a:lstStyle>
            <a:lvl1pPr marL="0" indent="0" algn="r">
              <a:buNone/>
              <a:defRPr sz="2800" baseline="0">
                <a:solidFill>
                  <a:schemeClr val="bg1"/>
                </a:solidFill>
                <a:latin typeface="+mn-lt"/>
              </a:defRPr>
            </a:lvl1pPr>
          </a:lstStyle>
          <a:p>
            <a:pPr lvl="0"/>
            <a:r>
              <a:rPr lang="en-US" dirty="0"/>
              <a:t>follow our journey</a:t>
            </a:r>
          </a:p>
        </p:txBody>
      </p:sp>
      <p:sp>
        <p:nvSpPr>
          <p:cNvPr id="2" name="Freeform 1">
            <a:extLst>
              <a:ext uri="{FF2B5EF4-FFF2-40B4-BE49-F238E27FC236}">
                <a16:creationId xmlns:a16="http://schemas.microsoft.com/office/drawing/2014/main" id="{85DB1E34-A754-6299-9916-AB30C9F37056}"/>
              </a:ext>
            </a:extLst>
          </p:cNvPr>
          <p:cNvSpPr/>
          <p:nvPr userDrawn="1"/>
        </p:nvSpPr>
        <p:spPr>
          <a:xfrm>
            <a:off x="-36951" y="4542735"/>
            <a:ext cx="6700701" cy="778675"/>
          </a:xfrm>
          <a:custGeom>
            <a:avLst/>
            <a:gdLst>
              <a:gd name="connsiteX0" fmla="*/ 0 w 6700701"/>
              <a:gd name="connsiteY0" fmla="*/ 0 h 778675"/>
              <a:gd name="connsiteX1" fmla="*/ 824834 w 6700701"/>
              <a:gd name="connsiteY1" fmla="*/ 0 h 778675"/>
              <a:gd name="connsiteX2" fmla="*/ 5315191 w 6700701"/>
              <a:gd name="connsiteY2" fmla="*/ 0 h 778675"/>
              <a:gd name="connsiteX3" fmla="*/ 6140025 w 6700701"/>
              <a:gd name="connsiteY3" fmla="*/ 0 h 778675"/>
              <a:gd name="connsiteX4" fmla="*/ 6700701 w 6700701"/>
              <a:gd name="connsiteY4" fmla="*/ 421337 h 778675"/>
              <a:gd name="connsiteX5" fmla="*/ 6700701 w 6700701"/>
              <a:gd name="connsiteY5" fmla="*/ 778675 h 778675"/>
              <a:gd name="connsiteX6" fmla="*/ 5875867 w 6700701"/>
              <a:gd name="connsiteY6" fmla="*/ 778675 h 778675"/>
              <a:gd name="connsiteX7" fmla="*/ 843201 w 6700701"/>
              <a:gd name="connsiteY7" fmla="*/ 778675 h 778675"/>
              <a:gd name="connsiteX8" fmla="*/ 18367 w 6700701"/>
              <a:gd name="connsiteY8" fmla="*/ 778675 h 778675"/>
              <a:gd name="connsiteX9" fmla="*/ 18367 w 6700701"/>
              <a:gd name="connsiteY9" fmla="*/ 154913 h 778675"/>
              <a:gd name="connsiteX10" fmla="*/ 11904 w 6700701"/>
              <a:gd name="connsiteY10" fmla="*/ 58650 h 778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700701" h="778675">
                <a:moveTo>
                  <a:pt x="0" y="0"/>
                </a:moveTo>
                <a:lnTo>
                  <a:pt x="824834" y="0"/>
                </a:lnTo>
                <a:lnTo>
                  <a:pt x="5315191" y="0"/>
                </a:lnTo>
                <a:lnTo>
                  <a:pt x="6140025" y="0"/>
                </a:lnTo>
                <a:cubicBezTo>
                  <a:pt x="6448753" y="0"/>
                  <a:pt x="6700701" y="189335"/>
                  <a:pt x="6700701" y="421337"/>
                </a:cubicBezTo>
                <a:lnTo>
                  <a:pt x="6700701" y="778675"/>
                </a:lnTo>
                <a:lnTo>
                  <a:pt x="5875867" y="778675"/>
                </a:lnTo>
                <a:lnTo>
                  <a:pt x="843201" y="778675"/>
                </a:lnTo>
                <a:lnTo>
                  <a:pt x="18367" y="778675"/>
                </a:lnTo>
                <a:lnTo>
                  <a:pt x="18367" y="154913"/>
                </a:lnTo>
                <a:cubicBezTo>
                  <a:pt x="18367" y="122412"/>
                  <a:pt x="16178" y="90298"/>
                  <a:pt x="11904" y="58650"/>
                </a:cubicBezTo>
                <a:close/>
              </a:path>
            </a:pathLst>
          </a:custGeom>
          <a:solidFill>
            <a:srgbClr val="FBA63B"/>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19" name="Text Placeholder 23">
            <a:extLst>
              <a:ext uri="{FF2B5EF4-FFF2-40B4-BE49-F238E27FC236}">
                <a16:creationId xmlns:a16="http://schemas.microsoft.com/office/drawing/2014/main" id="{68D02844-8FD4-0761-81EA-96690D61DEE3}"/>
              </a:ext>
            </a:extLst>
          </p:cNvPr>
          <p:cNvSpPr>
            <a:spLocks noGrp="1"/>
          </p:cNvSpPr>
          <p:nvPr>
            <p:ph type="body" sz="quarter" idx="17" hasCustomPrompt="1"/>
          </p:nvPr>
        </p:nvSpPr>
        <p:spPr>
          <a:xfrm>
            <a:off x="603661" y="4708722"/>
            <a:ext cx="4414577" cy="679345"/>
          </a:xfrm>
          <a:prstGeom prst="rect">
            <a:avLst/>
          </a:prstGeom>
        </p:spPr>
        <p:txBody>
          <a:bodyPr>
            <a:noAutofit/>
          </a:bodyPr>
          <a:lstStyle>
            <a:lvl1pPr marL="0" indent="0" algn="l">
              <a:buNone/>
              <a:defRPr sz="2800" b="0" i="0">
                <a:solidFill>
                  <a:schemeClr val="bg1"/>
                </a:solidFill>
                <a:latin typeface="+mn-lt"/>
              </a:defRPr>
            </a:lvl1pPr>
          </a:lstStyle>
          <a:p>
            <a:pPr lvl="0"/>
            <a:r>
              <a:rPr lang="en-US" dirty="0" err="1"/>
              <a:t>www.epicstays.eu</a:t>
            </a:r>
            <a:endParaRPr lang="en-US" dirty="0"/>
          </a:p>
        </p:txBody>
      </p:sp>
      <p:pic>
        <p:nvPicPr>
          <p:cNvPr id="3" name="Picture 2">
            <a:extLst>
              <a:ext uri="{FF2B5EF4-FFF2-40B4-BE49-F238E27FC236}">
                <a16:creationId xmlns:a16="http://schemas.microsoft.com/office/drawing/2014/main" id="{CE0EE440-4826-E654-F6AE-1B53749CDEBA}"/>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89868" y="346930"/>
            <a:ext cx="2882520" cy="1786177"/>
          </a:xfrm>
          <a:prstGeom prst="rect">
            <a:avLst/>
          </a:prstGeom>
        </p:spPr>
      </p:pic>
      <p:pic>
        <p:nvPicPr>
          <p:cNvPr id="4" name="Picture 3" descr="Co-funded by the European Union logo in png for web usage">
            <a:extLst>
              <a:ext uri="{FF2B5EF4-FFF2-40B4-BE49-F238E27FC236}">
                <a16:creationId xmlns:a16="http://schemas.microsoft.com/office/drawing/2014/main" id="{8BBBDFE7-FA04-3AB8-62A8-D970A1906FF7}"/>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845636" y="6345603"/>
            <a:ext cx="1530819" cy="319792"/>
          </a:xfrm>
          <a:prstGeom prst="rect">
            <a:avLst/>
          </a:prstGeom>
          <a:noFill/>
          <a:ln>
            <a:noFill/>
          </a:ln>
        </p:spPr>
      </p:pic>
      <p:sp>
        <p:nvSpPr>
          <p:cNvPr id="5" name="Rectangle 4">
            <a:extLst>
              <a:ext uri="{FF2B5EF4-FFF2-40B4-BE49-F238E27FC236}">
                <a16:creationId xmlns:a16="http://schemas.microsoft.com/office/drawing/2014/main" id="{2F14D5EC-CFE7-019F-EE05-B294D3238EE0}"/>
              </a:ext>
            </a:extLst>
          </p:cNvPr>
          <p:cNvSpPr/>
          <p:nvPr userDrawn="1"/>
        </p:nvSpPr>
        <p:spPr>
          <a:xfrm>
            <a:off x="3345743" y="6199117"/>
            <a:ext cx="4292836" cy="553998"/>
          </a:xfrm>
          <a:prstGeom prst="rect">
            <a:avLst/>
          </a:prstGeom>
        </p:spPr>
        <p:txBody>
          <a:bodyPr wrap="square">
            <a:spAutoFit/>
          </a:bodyPr>
          <a:lstStyle/>
          <a:p>
            <a:pPr algn="just">
              <a:lnSpc>
                <a:spcPts val="880"/>
              </a:lnSpc>
            </a:pPr>
            <a:r>
              <a:rPr lang="en-US" sz="800" dirty="0">
                <a:solidFill>
                  <a:schemeClr val="tx1"/>
                </a:solidFill>
                <a:latin typeface="+mj-lt"/>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p:txBody>
      </p:sp>
      <p:grpSp>
        <p:nvGrpSpPr>
          <p:cNvPr id="6" name="Group 5">
            <a:extLst>
              <a:ext uri="{FF2B5EF4-FFF2-40B4-BE49-F238E27FC236}">
                <a16:creationId xmlns:a16="http://schemas.microsoft.com/office/drawing/2014/main" id="{837936D7-4553-E9CC-FC55-D1B5E5D4647D}"/>
              </a:ext>
            </a:extLst>
          </p:cNvPr>
          <p:cNvGrpSpPr/>
          <p:nvPr userDrawn="1"/>
        </p:nvGrpSpPr>
        <p:grpSpPr>
          <a:xfrm>
            <a:off x="441852" y="5906548"/>
            <a:ext cx="1307461" cy="742180"/>
            <a:chOff x="340586" y="8789227"/>
            <a:chExt cx="1307461" cy="742180"/>
          </a:xfrm>
        </p:grpSpPr>
        <p:sp>
          <p:nvSpPr>
            <p:cNvPr id="16" name="Rectangle 15">
              <a:extLst>
                <a:ext uri="{FF2B5EF4-FFF2-40B4-BE49-F238E27FC236}">
                  <a16:creationId xmlns:a16="http://schemas.microsoft.com/office/drawing/2014/main" id="{34C90407-84FA-28AB-9FD2-61204671CEBA}"/>
                </a:ext>
              </a:extLst>
            </p:cNvPr>
            <p:cNvSpPr/>
            <p:nvPr userDrawn="1"/>
          </p:nvSpPr>
          <p:spPr>
            <a:xfrm>
              <a:off x="340586" y="8789227"/>
              <a:ext cx="1307461" cy="369332"/>
            </a:xfrm>
            <a:prstGeom prst="rect">
              <a:avLst/>
            </a:prstGeom>
          </p:spPr>
          <p:txBody>
            <a:bodyPr wrap="square" anchor="ctr">
              <a:spAutoFit/>
            </a:bodyPr>
            <a:lstStyle/>
            <a:p>
              <a:pPr algn="just"/>
              <a:r>
                <a:rPr lang="en-US" sz="900" b="1" dirty="0">
                  <a:solidFill>
                    <a:schemeClr val="tx1"/>
                  </a:solidFill>
                  <a:latin typeface="+mj-lt"/>
                </a:rPr>
                <a:t>EPIC STAYS is licensed </a:t>
              </a:r>
            </a:p>
            <a:p>
              <a:pPr algn="just"/>
              <a:r>
                <a:rPr lang="en-US" sz="900" b="1" dirty="0">
                  <a:solidFill>
                    <a:schemeClr val="tx1"/>
                  </a:solidFill>
                  <a:latin typeface="+mj-lt"/>
                </a:rPr>
                <a:t>under </a:t>
              </a:r>
              <a:r>
                <a:rPr lang="en-US" sz="900" b="1" dirty="0">
                  <a:solidFill>
                    <a:srgbClr val="459597"/>
                  </a:solidFill>
                  <a:latin typeface="+mj-lt"/>
                  <a:hlinkClick r:id="rId4">
                    <a:extLst>
                      <a:ext uri="{A12FA001-AC4F-418D-AE19-62706E023703}">
                        <ahyp:hlinkClr xmlns:ahyp="http://schemas.microsoft.com/office/drawing/2018/hyperlinkcolor" val="tx"/>
                      </a:ext>
                    </a:extLst>
                  </a:hlinkClick>
                </a:rPr>
                <a:t>CC BY-SA 4.0</a:t>
              </a:r>
              <a:endParaRPr lang="en-US" sz="900" b="1" dirty="0">
                <a:solidFill>
                  <a:schemeClr val="tx1">
                    <a:lumMod val="50000"/>
                    <a:lumOff val="50000"/>
                  </a:schemeClr>
                </a:solidFill>
                <a:latin typeface="+mj-lt"/>
              </a:endParaRPr>
            </a:p>
          </p:txBody>
        </p:sp>
        <p:pic>
          <p:nvPicPr>
            <p:cNvPr id="17" name="Picture 16">
              <a:extLst>
                <a:ext uri="{FF2B5EF4-FFF2-40B4-BE49-F238E27FC236}">
                  <a16:creationId xmlns:a16="http://schemas.microsoft.com/office/drawing/2014/main" id="{F8E08C42-E0A7-8749-9117-84638ABB9F90}"/>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423792" y="9172027"/>
              <a:ext cx="1022236" cy="359380"/>
            </a:xfrm>
            <a:prstGeom prst="rect">
              <a:avLst/>
            </a:prstGeom>
          </p:spPr>
        </p:pic>
      </p:grpSp>
    </p:spTree>
    <p:extLst>
      <p:ext uri="{BB962C8B-B14F-4D97-AF65-F5344CB8AC3E}">
        <p14:creationId xmlns:p14="http://schemas.microsoft.com/office/powerpoint/2010/main" val="3097068291"/>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preserve="1" userDrawn="1">
  <p:cSld name="3_Overview/Content Slide">
    <p:spTree>
      <p:nvGrpSpPr>
        <p:cNvPr id="1" name=""/>
        <p:cNvGrpSpPr/>
        <p:nvPr/>
      </p:nvGrpSpPr>
      <p:grpSpPr>
        <a:xfrm>
          <a:off x="0" y="0"/>
          <a:ext cx="0" cy="0"/>
          <a:chOff x="0" y="0"/>
          <a:chExt cx="0" cy="0"/>
        </a:xfrm>
      </p:grpSpPr>
      <p:sp>
        <p:nvSpPr>
          <p:cNvPr id="57" name="Text Placeholder 17">
            <a:extLst>
              <a:ext uri="{FF2B5EF4-FFF2-40B4-BE49-F238E27FC236}">
                <a16:creationId xmlns:a16="http://schemas.microsoft.com/office/drawing/2014/main" id="{5B8B8C6B-787B-1A48-8968-72E4EBFEE15C}"/>
              </a:ext>
            </a:extLst>
          </p:cNvPr>
          <p:cNvSpPr>
            <a:spLocks noGrp="1"/>
          </p:cNvSpPr>
          <p:nvPr>
            <p:ph type="body" sz="quarter" idx="28" hasCustomPrompt="1"/>
          </p:nvPr>
        </p:nvSpPr>
        <p:spPr>
          <a:xfrm>
            <a:off x="979124" y="1519186"/>
            <a:ext cx="10190900" cy="4671588"/>
          </a:xfrm>
          <a:prstGeom prst="rect">
            <a:avLst/>
          </a:prstGeom>
          <a:noFill/>
        </p:spPr>
        <p:txBody>
          <a:bodyPr/>
          <a:lstStyle>
            <a:lvl1pPr marL="0" indent="0">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dirty="0"/>
              <a:t>Sub-heading</a:t>
            </a:r>
            <a:endParaRPr lang="en-US" dirty="0"/>
          </a:p>
        </p:txBody>
      </p:sp>
      <p:sp>
        <p:nvSpPr>
          <p:cNvPr id="21" name="Text Placeholder 23">
            <a:extLst>
              <a:ext uri="{FF2B5EF4-FFF2-40B4-BE49-F238E27FC236}">
                <a16:creationId xmlns:a16="http://schemas.microsoft.com/office/drawing/2014/main" id="{AB58C52D-FBF3-E14A-9BE0-2639D73A3859}"/>
              </a:ext>
            </a:extLst>
          </p:cNvPr>
          <p:cNvSpPr>
            <a:spLocks noGrp="1"/>
          </p:cNvSpPr>
          <p:nvPr>
            <p:ph type="body" sz="quarter" idx="27" hasCustomPrompt="1"/>
          </p:nvPr>
        </p:nvSpPr>
        <p:spPr>
          <a:xfrm>
            <a:off x="849241" y="383586"/>
            <a:ext cx="5041923" cy="720752"/>
          </a:xfrm>
          <a:prstGeom prst="rect">
            <a:avLst/>
          </a:prstGeom>
          <a:noFill/>
        </p:spPr>
        <p:txBody>
          <a:bodyPr anchor="ctr">
            <a:noAutofit/>
          </a:bodyPr>
          <a:lstStyle>
            <a:lvl1pPr marL="0" indent="0" algn="l">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Project Overview</a:t>
            </a:r>
          </a:p>
        </p:txBody>
      </p:sp>
    </p:spTree>
    <p:extLst>
      <p:ext uri="{BB962C8B-B14F-4D97-AF65-F5344CB8AC3E}">
        <p14:creationId xmlns:p14="http://schemas.microsoft.com/office/powerpoint/2010/main" val="3885723864"/>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11_Text 01">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FA8784FC-5CB3-4F45-814E-B7B4448C237E}"/>
              </a:ext>
            </a:extLst>
          </p:cNvPr>
          <p:cNvSpPr/>
          <p:nvPr userDrawn="1"/>
        </p:nvSpPr>
        <p:spPr>
          <a:xfrm>
            <a:off x="0" y="0"/>
            <a:ext cx="12192000" cy="6858000"/>
          </a:xfrm>
          <a:prstGeom prst="rect">
            <a:avLst/>
          </a:pr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9">
            <a:extLst>
              <a:ext uri="{FF2B5EF4-FFF2-40B4-BE49-F238E27FC236}">
                <a16:creationId xmlns:a16="http://schemas.microsoft.com/office/drawing/2014/main" id="{87256701-4367-4B43-AA8D-2E63BFA44D44}"/>
              </a:ext>
            </a:extLst>
          </p:cNvPr>
          <p:cNvSpPr/>
          <p:nvPr userDrawn="1"/>
        </p:nvSpPr>
        <p:spPr>
          <a:xfrm rot="5400000" flipH="1">
            <a:off x="3135240" y="-2479364"/>
            <a:ext cx="5949081" cy="11578483"/>
          </a:xfrm>
          <a:custGeom>
            <a:avLst/>
            <a:gdLst>
              <a:gd name="connsiteX0" fmla="*/ 6146707 w 6146707"/>
              <a:gd name="connsiteY0" fmla="*/ 11578483 h 11578483"/>
              <a:gd name="connsiteX1" fmla="*/ 6146707 w 6146707"/>
              <a:gd name="connsiteY1" fmla="*/ 4785245 h 11578483"/>
              <a:gd name="connsiteX2" fmla="*/ 6146707 w 6146707"/>
              <a:gd name="connsiteY2" fmla="*/ 4785239 h 11578483"/>
              <a:gd name="connsiteX3" fmla="*/ 6146707 w 6146707"/>
              <a:gd name="connsiteY3" fmla="*/ 742631 h 11578483"/>
              <a:gd name="connsiteX4" fmla="*/ 5474996 w 6146707"/>
              <a:gd name="connsiteY4" fmla="*/ 0 h 11578483"/>
              <a:gd name="connsiteX5" fmla="*/ 2 w 6146707"/>
              <a:gd name="connsiteY5" fmla="*/ 0 h 11578483"/>
              <a:gd name="connsiteX6" fmla="*/ 2 w 6146707"/>
              <a:gd name="connsiteY6" fmla="*/ 4042615 h 11578483"/>
              <a:gd name="connsiteX7" fmla="*/ 0 w 6146707"/>
              <a:gd name="connsiteY7" fmla="*/ 4042615 h 11578483"/>
              <a:gd name="connsiteX8" fmla="*/ 1 w 6146707"/>
              <a:gd name="connsiteY8" fmla="*/ 10020178 h 11578483"/>
              <a:gd name="connsiteX9" fmla="*/ 1409493 w 6146707"/>
              <a:gd name="connsiteY9" fmla="*/ 11578483 h 11578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146707" h="11578483">
                <a:moveTo>
                  <a:pt x="6146707" y="11578483"/>
                </a:moveTo>
                <a:lnTo>
                  <a:pt x="6146707" y="4785245"/>
                </a:lnTo>
                <a:lnTo>
                  <a:pt x="6146707" y="4785239"/>
                </a:lnTo>
                <a:lnTo>
                  <a:pt x="6146707" y="742631"/>
                </a:lnTo>
                <a:cubicBezTo>
                  <a:pt x="6146707" y="331141"/>
                  <a:pt x="5844988" y="0"/>
                  <a:pt x="5474996" y="0"/>
                </a:cubicBezTo>
                <a:lnTo>
                  <a:pt x="2" y="0"/>
                </a:lnTo>
                <a:lnTo>
                  <a:pt x="2" y="4042615"/>
                </a:lnTo>
                <a:lnTo>
                  <a:pt x="0" y="4042615"/>
                </a:lnTo>
                <a:lnTo>
                  <a:pt x="1" y="10020178"/>
                </a:lnTo>
                <a:cubicBezTo>
                  <a:pt x="1" y="10879680"/>
                  <a:pt x="632070" y="11578483"/>
                  <a:pt x="1409493" y="11578483"/>
                </a:cubicBezTo>
                <a:close/>
              </a:path>
            </a:pathLst>
          </a:custGeom>
          <a:solidFill>
            <a:schemeClr val="bg1"/>
          </a:solidFill>
          <a:ln w="24491" cap="flat">
            <a:noFill/>
            <a:prstDash val="solid"/>
            <a:miter/>
          </a:ln>
        </p:spPr>
        <p:txBody>
          <a:bodyPr wrap="square" rtlCol="0" anchor="ctr">
            <a:noAutofit/>
          </a:bodyPr>
          <a:lstStyle/>
          <a:p>
            <a:endParaRPr lang="en-US"/>
          </a:p>
        </p:txBody>
      </p:sp>
      <p:sp>
        <p:nvSpPr>
          <p:cNvPr id="14" name="Text Placeholder 17">
            <a:extLst>
              <a:ext uri="{FF2B5EF4-FFF2-40B4-BE49-F238E27FC236}">
                <a16:creationId xmlns:a16="http://schemas.microsoft.com/office/drawing/2014/main" id="{D8308B6F-0CE7-734D-BF98-9CFA2CF6AC8A}"/>
              </a:ext>
            </a:extLst>
          </p:cNvPr>
          <p:cNvSpPr>
            <a:spLocks noGrp="1"/>
          </p:cNvSpPr>
          <p:nvPr>
            <p:ph type="body" sz="quarter" idx="18" hasCustomPrompt="1"/>
          </p:nvPr>
        </p:nvSpPr>
        <p:spPr>
          <a:xfrm>
            <a:off x="798380" y="2045704"/>
            <a:ext cx="10595237" cy="3849918"/>
          </a:xfrm>
          <a:prstGeom prst="rect">
            <a:avLst/>
          </a:prstGeom>
        </p:spPr>
        <p:txBody>
          <a:bodyPr/>
          <a:lstStyle>
            <a:lvl1pPr marL="0" indent="0" algn="l">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5" name="Text Placeholder 23">
            <a:extLst>
              <a:ext uri="{FF2B5EF4-FFF2-40B4-BE49-F238E27FC236}">
                <a16:creationId xmlns:a16="http://schemas.microsoft.com/office/drawing/2014/main" id="{786512C5-08D4-B441-AF5E-5458E427934D}"/>
              </a:ext>
            </a:extLst>
          </p:cNvPr>
          <p:cNvSpPr>
            <a:spLocks noGrp="1"/>
          </p:cNvSpPr>
          <p:nvPr>
            <p:ph type="body" sz="quarter" idx="16" hasCustomPrompt="1"/>
          </p:nvPr>
        </p:nvSpPr>
        <p:spPr>
          <a:xfrm>
            <a:off x="798381" y="761603"/>
            <a:ext cx="10595237" cy="803654"/>
          </a:xfrm>
          <a:prstGeom prst="rect">
            <a:avLst/>
          </a:prstGeom>
        </p:spPr>
        <p:txBody>
          <a:bodyPr>
            <a:noAutofit/>
          </a:bodyPr>
          <a:lstStyle>
            <a:lvl1pPr marL="0" indent="0" algn="l">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Tree>
    <p:extLst>
      <p:ext uri="{BB962C8B-B14F-4D97-AF65-F5344CB8AC3E}">
        <p14:creationId xmlns:p14="http://schemas.microsoft.com/office/powerpoint/2010/main" val="2715232703"/>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userDrawn="1">
  <p:cSld name="1_Text Only Slide">
    <p:spTree>
      <p:nvGrpSpPr>
        <p:cNvPr id="1" name=""/>
        <p:cNvGrpSpPr/>
        <p:nvPr/>
      </p:nvGrpSpPr>
      <p:grpSpPr>
        <a:xfrm>
          <a:off x="0" y="0"/>
          <a:ext cx="0" cy="0"/>
          <a:chOff x="0" y="0"/>
          <a:chExt cx="0" cy="0"/>
        </a:xfrm>
      </p:grpSpPr>
      <p:sp>
        <p:nvSpPr>
          <p:cNvPr id="2" name="Text Placeholder 17">
            <a:extLst>
              <a:ext uri="{FF2B5EF4-FFF2-40B4-BE49-F238E27FC236}">
                <a16:creationId xmlns:a16="http://schemas.microsoft.com/office/drawing/2014/main" id="{F491658C-0475-E62C-8D89-FEF9C4B3B1CF}"/>
              </a:ext>
            </a:extLst>
          </p:cNvPr>
          <p:cNvSpPr>
            <a:spLocks noGrp="1"/>
          </p:cNvSpPr>
          <p:nvPr>
            <p:ph type="body" sz="quarter" idx="18" hasCustomPrompt="1"/>
          </p:nvPr>
        </p:nvSpPr>
        <p:spPr>
          <a:xfrm>
            <a:off x="798380" y="2045704"/>
            <a:ext cx="10614687" cy="3849918"/>
          </a:xfrm>
          <a:prstGeom prst="rect">
            <a:avLst/>
          </a:prstGeom>
        </p:spPr>
        <p:txBody>
          <a:bodyPr/>
          <a:lstStyle>
            <a:lvl1pPr algn="l">
              <a:buNone/>
              <a:defRPr sz="2200" b="0" i="0" spc="0">
                <a:solidFill>
                  <a:srgbClr val="49494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 name="Text Placeholder 23">
            <a:extLst>
              <a:ext uri="{FF2B5EF4-FFF2-40B4-BE49-F238E27FC236}">
                <a16:creationId xmlns:a16="http://schemas.microsoft.com/office/drawing/2014/main" id="{42FA9414-C07A-E4F5-AB85-1650A2A6BDD3}"/>
              </a:ext>
            </a:extLst>
          </p:cNvPr>
          <p:cNvSpPr>
            <a:spLocks noGrp="1"/>
          </p:cNvSpPr>
          <p:nvPr>
            <p:ph type="body" sz="quarter" idx="16" hasCustomPrompt="1"/>
          </p:nvPr>
        </p:nvSpPr>
        <p:spPr>
          <a:xfrm>
            <a:off x="798381" y="761603"/>
            <a:ext cx="10614687" cy="803654"/>
          </a:xfrm>
          <a:prstGeom prst="rect">
            <a:avLst/>
          </a:prstGeom>
        </p:spPr>
        <p:txBody>
          <a:bodyPr>
            <a:noAutofit/>
          </a:bodyPr>
          <a:lstStyle>
            <a:lvl1pPr marL="0" indent="0" algn="l">
              <a:buNone/>
              <a:defRPr sz="3200" b="1" i="0">
                <a:solidFill>
                  <a:srgbClr val="459597"/>
                </a:solidFill>
                <a:latin typeface="+mn-lt"/>
              </a:defRPr>
            </a:lvl1pPr>
          </a:lstStyle>
          <a:p>
            <a:pPr lvl="0"/>
            <a:r>
              <a:rPr lang="en-US" dirty="0"/>
              <a:t>Heading</a:t>
            </a:r>
          </a:p>
        </p:txBody>
      </p:sp>
    </p:spTree>
    <p:extLst>
      <p:ext uri="{BB962C8B-B14F-4D97-AF65-F5344CB8AC3E}">
        <p14:creationId xmlns:p14="http://schemas.microsoft.com/office/powerpoint/2010/main" val="2063177567"/>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userDrawn="1">
  <p:cSld name="1_Final Slide">
    <p:spTree>
      <p:nvGrpSpPr>
        <p:cNvPr id="1" name=""/>
        <p:cNvGrpSpPr/>
        <p:nvPr/>
      </p:nvGrpSpPr>
      <p:grpSpPr>
        <a:xfrm>
          <a:off x="0" y="0"/>
          <a:ext cx="0" cy="0"/>
          <a:chOff x="0" y="0"/>
          <a:chExt cx="0" cy="0"/>
        </a:xfrm>
      </p:grpSpPr>
      <p:sp>
        <p:nvSpPr>
          <p:cNvPr id="2" name="Text Placeholder 23">
            <a:extLst>
              <a:ext uri="{FF2B5EF4-FFF2-40B4-BE49-F238E27FC236}">
                <a16:creationId xmlns:a16="http://schemas.microsoft.com/office/drawing/2014/main" id="{22CEC74C-0CE3-4794-AF68-3DB0D2FBEFED}"/>
              </a:ext>
            </a:extLst>
          </p:cNvPr>
          <p:cNvSpPr>
            <a:spLocks noGrp="1"/>
          </p:cNvSpPr>
          <p:nvPr>
            <p:ph type="body" sz="quarter" idx="19" hasCustomPrompt="1"/>
          </p:nvPr>
        </p:nvSpPr>
        <p:spPr>
          <a:xfrm>
            <a:off x="8708808" y="4566502"/>
            <a:ext cx="3195486" cy="731140"/>
          </a:xfrm>
          <a:prstGeom prst="rect">
            <a:avLst/>
          </a:prstGeom>
        </p:spPr>
        <p:txBody>
          <a:bodyPr anchor="ctr">
            <a:normAutofit/>
          </a:bodyPr>
          <a:lstStyle>
            <a:lvl1pPr marL="0" indent="0" algn="r">
              <a:buNone/>
              <a:defRPr sz="2800" baseline="0">
                <a:solidFill>
                  <a:schemeClr val="bg1"/>
                </a:solidFill>
                <a:latin typeface="+mn-lt"/>
              </a:defRPr>
            </a:lvl1pPr>
          </a:lstStyle>
          <a:p>
            <a:pPr lvl="0"/>
            <a:r>
              <a:rPr lang="en-US"/>
              <a:t>follow our journey</a:t>
            </a:r>
          </a:p>
        </p:txBody>
      </p:sp>
      <p:grpSp>
        <p:nvGrpSpPr>
          <p:cNvPr id="3" name="Group 2">
            <a:extLst>
              <a:ext uri="{FF2B5EF4-FFF2-40B4-BE49-F238E27FC236}">
                <a16:creationId xmlns:a16="http://schemas.microsoft.com/office/drawing/2014/main" id="{B12E813A-4B5A-A037-1771-89408093719C}"/>
              </a:ext>
            </a:extLst>
          </p:cNvPr>
          <p:cNvGrpSpPr/>
          <p:nvPr userDrawn="1"/>
        </p:nvGrpSpPr>
        <p:grpSpPr>
          <a:xfrm>
            <a:off x="441852" y="5691396"/>
            <a:ext cx="6969049" cy="851642"/>
            <a:chOff x="441852" y="5691396"/>
            <a:chExt cx="6969049" cy="851642"/>
          </a:xfrm>
        </p:grpSpPr>
        <p:pic>
          <p:nvPicPr>
            <p:cNvPr id="7" name="Picture 6" descr="Co-funded by the European Union logo in png for web usage">
              <a:extLst>
                <a:ext uri="{FF2B5EF4-FFF2-40B4-BE49-F238E27FC236}">
                  <a16:creationId xmlns:a16="http://schemas.microsoft.com/office/drawing/2014/main" id="{8A08515E-B498-AE59-22EA-DEEEFE5B9243}"/>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749313" y="6174179"/>
              <a:ext cx="1530819" cy="319792"/>
            </a:xfrm>
            <a:prstGeom prst="rect">
              <a:avLst/>
            </a:prstGeom>
            <a:noFill/>
            <a:ln>
              <a:noFill/>
            </a:ln>
          </p:spPr>
        </p:pic>
        <p:sp>
          <p:nvSpPr>
            <p:cNvPr id="9" name="Rectangle 8">
              <a:extLst>
                <a:ext uri="{FF2B5EF4-FFF2-40B4-BE49-F238E27FC236}">
                  <a16:creationId xmlns:a16="http://schemas.microsoft.com/office/drawing/2014/main" id="{ED1CCC7D-32DF-7678-8C87-6870AF26CB26}"/>
                </a:ext>
              </a:extLst>
            </p:cNvPr>
            <p:cNvSpPr/>
            <p:nvPr userDrawn="1"/>
          </p:nvSpPr>
          <p:spPr>
            <a:xfrm>
              <a:off x="3179504" y="6104456"/>
              <a:ext cx="4231397" cy="438582"/>
            </a:xfrm>
            <a:prstGeom prst="rect">
              <a:avLst/>
            </a:prstGeom>
          </p:spPr>
          <p:txBody>
            <a:bodyPr wrap="square">
              <a:spAutoFit/>
            </a:bodyPr>
            <a:lstStyle/>
            <a:p>
              <a:pPr algn="just">
                <a:lnSpc>
                  <a:spcPts val="880"/>
                </a:lnSpc>
              </a:pPr>
              <a:r>
                <a:rPr lang="en-US" sz="750" dirty="0">
                  <a:solidFill>
                    <a:srgbClr val="414141"/>
                  </a:solidFill>
                  <a:latin typeface="Calibri" panose="020F050202020403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p:txBody>
        </p:sp>
        <p:grpSp>
          <p:nvGrpSpPr>
            <p:cNvPr id="10" name="Group 9">
              <a:extLst>
                <a:ext uri="{FF2B5EF4-FFF2-40B4-BE49-F238E27FC236}">
                  <a16:creationId xmlns:a16="http://schemas.microsoft.com/office/drawing/2014/main" id="{CDF43C96-7197-7DB6-1E39-FC03EF8248FB}"/>
                </a:ext>
              </a:extLst>
            </p:cNvPr>
            <p:cNvGrpSpPr/>
            <p:nvPr userDrawn="1"/>
          </p:nvGrpSpPr>
          <p:grpSpPr>
            <a:xfrm>
              <a:off x="441852" y="5691396"/>
              <a:ext cx="1307461" cy="742180"/>
              <a:chOff x="340586" y="8789227"/>
              <a:chExt cx="1307461" cy="742180"/>
            </a:xfrm>
          </p:grpSpPr>
          <p:sp>
            <p:nvSpPr>
              <p:cNvPr id="11" name="Rectangle 10">
                <a:extLst>
                  <a:ext uri="{FF2B5EF4-FFF2-40B4-BE49-F238E27FC236}">
                    <a16:creationId xmlns:a16="http://schemas.microsoft.com/office/drawing/2014/main" id="{3E9351C3-A73F-CFD6-99E3-94889B433A22}"/>
                  </a:ext>
                </a:extLst>
              </p:cNvPr>
              <p:cNvSpPr/>
              <p:nvPr userDrawn="1"/>
            </p:nvSpPr>
            <p:spPr>
              <a:xfrm>
                <a:off x="340586" y="8789227"/>
                <a:ext cx="1307461" cy="369332"/>
              </a:xfrm>
              <a:prstGeom prst="rect">
                <a:avLst/>
              </a:prstGeom>
            </p:spPr>
            <p:txBody>
              <a:bodyPr wrap="square" anchor="ctr">
                <a:spAutoFit/>
              </a:bodyPr>
              <a:lstStyle/>
              <a:p>
                <a:pPr algn="just"/>
                <a:r>
                  <a:rPr lang="en-US" sz="900" b="1" dirty="0">
                    <a:solidFill>
                      <a:srgbClr val="414141"/>
                    </a:solidFill>
                    <a:latin typeface="+mj-lt"/>
                  </a:rPr>
                  <a:t>EPIC STAYS is licensed </a:t>
                </a:r>
              </a:p>
              <a:p>
                <a:pPr algn="just"/>
                <a:r>
                  <a:rPr lang="en-US" sz="900" b="1" dirty="0">
                    <a:solidFill>
                      <a:srgbClr val="414141"/>
                    </a:solidFill>
                    <a:latin typeface="+mj-lt"/>
                  </a:rPr>
                  <a:t>under </a:t>
                </a:r>
                <a:r>
                  <a:rPr lang="en-US" sz="900" b="1" dirty="0">
                    <a:solidFill>
                      <a:srgbClr val="414141"/>
                    </a:solidFill>
                    <a:latin typeface="+mj-lt"/>
                    <a:hlinkClick r:id="rId3">
                      <a:extLst>
                        <a:ext uri="{A12FA001-AC4F-418D-AE19-62706E023703}">
                          <ahyp:hlinkClr xmlns:ahyp="http://schemas.microsoft.com/office/drawing/2018/hyperlinkcolor" val="tx"/>
                        </a:ext>
                      </a:extLst>
                    </a:hlinkClick>
                  </a:rPr>
                  <a:t>CC BY-SA 4.0</a:t>
                </a:r>
                <a:endParaRPr lang="en-US" sz="900" b="1" dirty="0">
                  <a:solidFill>
                    <a:srgbClr val="414141"/>
                  </a:solidFill>
                  <a:latin typeface="+mj-lt"/>
                </a:endParaRPr>
              </a:p>
            </p:txBody>
          </p:sp>
          <p:pic>
            <p:nvPicPr>
              <p:cNvPr id="12" name="Picture 11">
                <a:extLst>
                  <a:ext uri="{FF2B5EF4-FFF2-40B4-BE49-F238E27FC236}">
                    <a16:creationId xmlns:a16="http://schemas.microsoft.com/office/drawing/2014/main" id="{942A3A25-535E-38CC-3670-10A1377D8B8F}"/>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423792" y="9172027"/>
                <a:ext cx="1022236" cy="359380"/>
              </a:xfrm>
              <a:prstGeom prst="rect">
                <a:avLst/>
              </a:prstGeom>
            </p:spPr>
          </p:pic>
        </p:grpSp>
      </p:grpSp>
    </p:spTree>
    <p:extLst>
      <p:ext uri="{BB962C8B-B14F-4D97-AF65-F5344CB8AC3E}">
        <p14:creationId xmlns:p14="http://schemas.microsoft.com/office/powerpoint/2010/main" val="18566170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Contents Slide 02">
    <p:spTree>
      <p:nvGrpSpPr>
        <p:cNvPr id="1" name=""/>
        <p:cNvGrpSpPr/>
        <p:nvPr/>
      </p:nvGrpSpPr>
      <p:grpSpPr>
        <a:xfrm>
          <a:off x="0" y="0"/>
          <a:ext cx="0" cy="0"/>
          <a:chOff x="0" y="0"/>
          <a:chExt cx="0" cy="0"/>
        </a:xfrm>
      </p:grpSpPr>
      <p:sp>
        <p:nvSpPr>
          <p:cNvPr id="11" name="Freeform 10">
            <a:extLst>
              <a:ext uri="{FF2B5EF4-FFF2-40B4-BE49-F238E27FC236}">
                <a16:creationId xmlns:a16="http://schemas.microsoft.com/office/drawing/2014/main" id="{C3515016-77D0-F673-A698-964A4A238443}"/>
              </a:ext>
            </a:extLst>
          </p:cNvPr>
          <p:cNvSpPr/>
          <p:nvPr userDrawn="1"/>
        </p:nvSpPr>
        <p:spPr>
          <a:xfrm>
            <a:off x="543033"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64AFAF"/>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 name="Freeform 1">
            <a:extLst>
              <a:ext uri="{FF2B5EF4-FFF2-40B4-BE49-F238E27FC236}">
                <a16:creationId xmlns:a16="http://schemas.microsoft.com/office/drawing/2014/main" id="{91134937-D6A1-E5BD-6DFD-B479BC9E4756}"/>
              </a:ext>
            </a:extLst>
          </p:cNvPr>
          <p:cNvSpPr/>
          <p:nvPr userDrawn="1"/>
        </p:nvSpPr>
        <p:spPr>
          <a:xfrm>
            <a:off x="6929984"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F6BF8C"/>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7" name="Freeform 6">
            <a:extLst>
              <a:ext uri="{FF2B5EF4-FFF2-40B4-BE49-F238E27FC236}">
                <a16:creationId xmlns:a16="http://schemas.microsoft.com/office/drawing/2014/main" id="{1CE52DF9-51AC-B5E3-9FE8-6CD0794E7F6C}"/>
              </a:ext>
            </a:extLst>
          </p:cNvPr>
          <p:cNvSpPr/>
          <p:nvPr userDrawn="1"/>
        </p:nvSpPr>
        <p:spPr>
          <a:xfrm rot="10800000">
            <a:off x="3729613" y="342496"/>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F1B4AC"/>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9" name="object 3">
            <a:extLst>
              <a:ext uri="{FF2B5EF4-FFF2-40B4-BE49-F238E27FC236}">
                <a16:creationId xmlns:a16="http://schemas.microsoft.com/office/drawing/2014/main" id="{2B7F1452-4174-3090-DD4E-6BCB133F1995}"/>
              </a:ext>
            </a:extLst>
          </p:cNvPr>
          <p:cNvSpPr/>
          <p:nvPr userDrawn="1"/>
        </p:nvSpPr>
        <p:spPr>
          <a:xfrm rot="16200000">
            <a:off x="1703146"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12" name="Text Placeholder 32">
            <a:extLst>
              <a:ext uri="{FF2B5EF4-FFF2-40B4-BE49-F238E27FC236}">
                <a16:creationId xmlns:a16="http://schemas.microsoft.com/office/drawing/2014/main" id="{2F46D999-1D1D-866D-E272-5988A6CDB47C}"/>
              </a:ext>
            </a:extLst>
          </p:cNvPr>
          <p:cNvSpPr>
            <a:spLocks noGrp="1"/>
          </p:cNvSpPr>
          <p:nvPr>
            <p:ph type="body" sz="quarter" idx="18" hasCustomPrompt="1"/>
          </p:nvPr>
        </p:nvSpPr>
        <p:spPr>
          <a:xfrm>
            <a:off x="558534" y="425650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3" name="Text Placeholder 32">
            <a:extLst>
              <a:ext uri="{FF2B5EF4-FFF2-40B4-BE49-F238E27FC236}">
                <a16:creationId xmlns:a16="http://schemas.microsoft.com/office/drawing/2014/main" id="{123C28DF-74C0-4CA9-CFC5-14D9DC8E52A2}"/>
              </a:ext>
            </a:extLst>
          </p:cNvPr>
          <p:cNvSpPr>
            <a:spLocks noGrp="1"/>
          </p:cNvSpPr>
          <p:nvPr>
            <p:ph type="body" sz="quarter" idx="19" hasCustomPrompt="1"/>
          </p:nvPr>
        </p:nvSpPr>
        <p:spPr>
          <a:xfrm>
            <a:off x="571972"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04</a:t>
            </a:r>
            <a:endParaRPr lang="en-US" dirty="0"/>
          </a:p>
        </p:txBody>
      </p:sp>
      <p:sp>
        <p:nvSpPr>
          <p:cNvPr id="14" name="Text Placeholder 32">
            <a:extLst>
              <a:ext uri="{FF2B5EF4-FFF2-40B4-BE49-F238E27FC236}">
                <a16:creationId xmlns:a16="http://schemas.microsoft.com/office/drawing/2014/main" id="{47D01B68-3293-E4BF-EA1E-13A77CB73CB8}"/>
              </a:ext>
            </a:extLst>
          </p:cNvPr>
          <p:cNvSpPr>
            <a:spLocks noGrp="1"/>
          </p:cNvSpPr>
          <p:nvPr>
            <p:ph type="body" sz="quarter" idx="20" hasCustomPrompt="1"/>
          </p:nvPr>
        </p:nvSpPr>
        <p:spPr>
          <a:xfrm>
            <a:off x="1219971" y="385065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15" name="Straight Connector 14">
            <a:extLst>
              <a:ext uri="{FF2B5EF4-FFF2-40B4-BE49-F238E27FC236}">
                <a16:creationId xmlns:a16="http://schemas.microsoft.com/office/drawing/2014/main" id="{F208E46D-99A0-E60A-03A5-6364C1D04727}"/>
              </a:ext>
            </a:extLst>
          </p:cNvPr>
          <p:cNvCxnSpPr>
            <a:cxnSpLocks/>
          </p:cNvCxnSpPr>
          <p:nvPr userDrawn="1"/>
        </p:nvCxnSpPr>
        <p:spPr>
          <a:xfrm flipV="1">
            <a:off x="543032"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6" name="Freeform 15">
            <a:extLst>
              <a:ext uri="{FF2B5EF4-FFF2-40B4-BE49-F238E27FC236}">
                <a16:creationId xmlns:a16="http://schemas.microsoft.com/office/drawing/2014/main" id="{1BA4959D-346B-00F7-AFFC-FA34638A3299}"/>
              </a:ext>
            </a:extLst>
          </p:cNvPr>
          <p:cNvSpPr>
            <a:spLocks noGrp="1"/>
          </p:cNvSpPr>
          <p:nvPr>
            <p:ph type="pic" sz="quarter" idx="67"/>
          </p:nvPr>
        </p:nvSpPr>
        <p:spPr>
          <a:xfrm>
            <a:off x="540029"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17" name="Text Placeholder 23">
            <a:extLst>
              <a:ext uri="{FF2B5EF4-FFF2-40B4-BE49-F238E27FC236}">
                <a16:creationId xmlns:a16="http://schemas.microsoft.com/office/drawing/2014/main" id="{AB7EF919-BA79-2119-6B33-7A2614842215}"/>
              </a:ext>
            </a:extLst>
          </p:cNvPr>
          <p:cNvSpPr>
            <a:spLocks noGrp="1"/>
          </p:cNvSpPr>
          <p:nvPr>
            <p:ph type="body" sz="quarter" idx="66" hasCustomPrompt="1"/>
          </p:nvPr>
        </p:nvSpPr>
        <p:spPr>
          <a:xfrm rot="16200000">
            <a:off x="1718251"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18" name="object 3">
            <a:extLst>
              <a:ext uri="{FF2B5EF4-FFF2-40B4-BE49-F238E27FC236}">
                <a16:creationId xmlns:a16="http://schemas.microsoft.com/office/drawing/2014/main" id="{F05CFEED-C536-E9BD-17F2-E4642610D0FB}"/>
              </a:ext>
            </a:extLst>
          </p:cNvPr>
          <p:cNvSpPr/>
          <p:nvPr userDrawn="1"/>
        </p:nvSpPr>
        <p:spPr>
          <a:xfrm rot="16200000">
            <a:off x="4891348" y="4769513"/>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19" name="Freeform 18">
            <a:extLst>
              <a:ext uri="{FF2B5EF4-FFF2-40B4-BE49-F238E27FC236}">
                <a16:creationId xmlns:a16="http://schemas.microsoft.com/office/drawing/2014/main" id="{1BA28C88-724A-FE7B-2FBF-776DF6E0FE47}"/>
              </a:ext>
            </a:extLst>
          </p:cNvPr>
          <p:cNvSpPr>
            <a:spLocks noGrp="1"/>
          </p:cNvSpPr>
          <p:nvPr>
            <p:ph type="pic" sz="quarter" idx="69"/>
          </p:nvPr>
        </p:nvSpPr>
        <p:spPr>
          <a:xfrm>
            <a:off x="3728231" y="3506787"/>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20" name="Text Placeholder 23">
            <a:extLst>
              <a:ext uri="{FF2B5EF4-FFF2-40B4-BE49-F238E27FC236}">
                <a16:creationId xmlns:a16="http://schemas.microsoft.com/office/drawing/2014/main" id="{A17206B8-5F50-1C4C-3928-B9A7DCF3D2EC}"/>
              </a:ext>
            </a:extLst>
          </p:cNvPr>
          <p:cNvSpPr>
            <a:spLocks noGrp="1"/>
          </p:cNvSpPr>
          <p:nvPr>
            <p:ph type="body" sz="quarter" idx="70" hasCustomPrompt="1"/>
          </p:nvPr>
        </p:nvSpPr>
        <p:spPr>
          <a:xfrm rot="16200000">
            <a:off x="4906453" y="477861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1" name="Text Placeholder 32">
            <a:extLst>
              <a:ext uri="{FF2B5EF4-FFF2-40B4-BE49-F238E27FC236}">
                <a16:creationId xmlns:a16="http://schemas.microsoft.com/office/drawing/2014/main" id="{2ACD06F4-312B-CD90-6485-1EA70D330B12}"/>
              </a:ext>
            </a:extLst>
          </p:cNvPr>
          <p:cNvSpPr>
            <a:spLocks noGrp="1"/>
          </p:cNvSpPr>
          <p:nvPr>
            <p:ph type="body" sz="quarter" idx="71" hasCustomPrompt="1"/>
          </p:nvPr>
        </p:nvSpPr>
        <p:spPr>
          <a:xfrm>
            <a:off x="3739878" y="186763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22" name="Text Placeholder 32">
            <a:extLst>
              <a:ext uri="{FF2B5EF4-FFF2-40B4-BE49-F238E27FC236}">
                <a16:creationId xmlns:a16="http://schemas.microsoft.com/office/drawing/2014/main" id="{995C8F85-BC2A-4D12-469F-35EEE1D4D056}"/>
              </a:ext>
            </a:extLst>
          </p:cNvPr>
          <p:cNvSpPr>
            <a:spLocks noGrp="1"/>
          </p:cNvSpPr>
          <p:nvPr>
            <p:ph type="body" sz="quarter" idx="72" hasCustomPrompt="1"/>
          </p:nvPr>
        </p:nvSpPr>
        <p:spPr>
          <a:xfrm>
            <a:off x="3753316" y="129894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05</a:t>
            </a:r>
            <a:endParaRPr lang="en-US" dirty="0"/>
          </a:p>
        </p:txBody>
      </p:sp>
      <p:sp>
        <p:nvSpPr>
          <p:cNvPr id="23" name="Text Placeholder 32">
            <a:extLst>
              <a:ext uri="{FF2B5EF4-FFF2-40B4-BE49-F238E27FC236}">
                <a16:creationId xmlns:a16="http://schemas.microsoft.com/office/drawing/2014/main" id="{77A28340-02D5-02C1-AAB3-C3FB58B4AC13}"/>
              </a:ext>
            </a:extLst>
          </p:cNvPr>
          <p:cNvSpPr>
            <a:spLocks noGrp="1"/>
          </p:cNvSpPr>
          <p:nvPr>
            <p:ph type="body" sz="quarter" idx="73" hasCustomPrompt="1"/>
          </p:nvPr>
        </p:nvSpPr>
        <p:spPr>
          <a:xfrm>
            <a:off x="4401315" y="146178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24" name="Straight Connector 23">
            <a:extLst>
              <a:ext uri="{FF2B5EF4-FFF2-40B4-BE49-F238E27FC236}">
                <a16:creationId xmlns:a16="http://schemas.microsoft.com/office/drawing/2014/main" id="{6FFD6034-6BEF-0DE1-CFBE-E18EA887A52F}"/>
              </a:ext>
            </a:extLst>
          </p:cNvPr>
          <p:cNvCxnSpPr>
            <a:cxnSpLocks/>
          </p:cNvCxnSpPr>
          <p:nvPr userDrawn="1"/>
        </p:nvCxnSpPr>
        <p:spPr>
          <a:xfrm flipV="1">
            <a:off x="3724376" y="176469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5" name="object 3">
            <a:extLst>
              <a:ext uri="{FF2B5EF4-FFF2-40B4-BE49-F238E27FC236}">
                <a16:creationId xmlns:a16="http://schemas.microsoft.com/office/drawing/2014/main" id="{FB22AF5F-9A3A-3354-2811-8618537D825F}"/>
              </a:ext>
            </a:extLst>
          </p:cNvPr>
          <p:cNvSpPr/>
          <p:nvPr userDrawn="1"/>
        </p:nvSpPr>
        <p:spPr>
          <a:xfrm rot="16200000">
            <a:off x="8090097"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6" name="Text Placeholder 32">
            <a:extLst>
              <a:ext uri="{FF2B5EF4-FFF2-40B4-BE49-F238E27FC236}">
                <a16:creationId xmlns:a16="http://schemas.microsoft.com/office/drawing/2014/main" id="{F471E7B9-7844-384D-43BA-B0C1B155CD87}"/>
              </a:ext>
            </a:extLst>
          </p:cNvPr>
          <p:cNvSpPr>
            <a:spLocks noGrp="1"/>
          </p:cNvSpPr>
          <p:nvPr>
            <p:ph type="body" sz="quarter" idx="74" hasCustomPrompt="1"/>
          </p:nvPr>
        </p:nvSpPr>
        <p:spPr>
          <a:xfrm>
            <a:off x="6945485" y="425650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27" name="Text Placeholder 32">
            <a:extLst>
              <a:ext uri="{FF2B5EF4-FFF2-40B4-BE49-F238E27FC236}">
                <a16:creationId xmlns:a16="http://schemas.microsoft.com/office/drawing/2014/main" id="{2BA82E59-7B7D-F7CF-769F-49F416B4D7EC}"/>
              </a:ext>
            </a:extLst>
          </p:cNvPr>
          <p:cNvSpPr>
            <a:spLocks noGrp="1"/>
          </p:cNvSpPr>
          <p:nvPr>
            <p:ph type="body" sz="quarter" idx="75" hasCustomPrompt="1"/>
          </p:nvPr>
        </p:nvSpPr>
        <p:spPr>
          <a:xfrm>
            <a:off x="6958923"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06</a:t>
            </a:r>
            <a:endParaRPr lang="en-US" dirty="0"/>
          </a:p>
        </p:txBody>
      </p:sp>
      <p:sp>
        <p:nvSpPr>
          <p:cNvPr id="28" name="Text Placeholder 32">
            <a:extLst>
              <a:ext uri="{FF2B5EF4-FFF2-40B4-BE49-F238E27FC236}">
                <a16:creationId xmlns:a16="http://schemas.microsoft.com/office/drawing/2014/main" id="{4C03374C-ED9D-BE83-20A8-2AE4D4BA84A7}"/>
              </a:ext>
            </a:extLst>
          </p:cNvPr>
          <p:cNvSpPr>
            <a:spLocks noGrp="1"/>
          </p:cNvSpPr>
          <p:nvPr>
            <p:ph type="body" sz="quarter" idx="76" hasCustomPrompt="1"/>
          </p:nvPr>
        </p:nvSpPr>
        <p:spPr>
          <a:xfrm>
            <a:off x="7606922" y="385065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29" name="Straight Connector 28">
            <a:extLst>
              <a:ext uri="{FF2B5EF4-FFF2-40B4-BE49-F238E27FC236}">
                <a16:creationId xmlns:a16="http://schemas.microsoft.com/office/drawing/2014/main" id="{6DCBBFC1-66FF-E287-91BE-5CB5DBD07931}"/>
              </a:ext>
            </a:extLst>
          </p:cNvPr>
          <p:cNvCxnSpPr>
            <a:cxnSpLocks/>
          </p:cNvCxnSpPr>
          <p:nvPr userDrawn="1"/>
        </p:nvCxnSpPr>
        <p:spPr>
          <a:xfrm flipV="1">
            <a:off x="6929983"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30" name="Freeform 29">
            <a:extLst>
              <a:ext uri="{FF2B5EF4-FFF2-40B4-BE49-F238E27FC236}">
                <a16:creationId xmlns:a16="http://schemas.microsoft.com/office/drawing/2014/main" id="{AB8EFDD0-11E6-3DFE-A668-3FEFAD9C3FB8}"/>
              </a:ext>
            </a:extLst>
          </p:cNvPr>
          <p:cNvSpPr>
            <a:spLocks noGrp="1"/>
          </p:cNvSpPr>
          <p:nvPr>
            <p:ph type="pic" sz="quarter" idx="77"/>
          </p:nvPr>
        </p:nvSpPr>
        <p:spPr>
          <a:xfrm>
            <a:off x="6926980"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31" name="Text Placeholder 23">
            <a:extLst>
              <a:ext uri="{FF2B5EF4-FFF2-40B4-BE49-F238E27FC236}">
                <a16:creationId xmlns:a16="http://schemas.microsoft.com/office/drawing/2014/main" id="{D390E0E8-5174-7E5B-D507-C782BD985FC7}"/>
              </a:ext>
            </a:extLst>
          </p:cNvPr>
          <p:cNvSpPr>
            <a:spLocks noGrp="1"/>
          </p:cNvSpPr>
          <p:nvPr>
            <p:ph type="body" sz="quarter" idx="78" hasCustomPrompt="1"/>
          </p:nvPr>
        </p:nvSpPr>
        <p:spPr>
          <a:xfrm rot="16200000">
            <a:off x="8105202"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32" name="Text Placeholder 32">
            <a:extLst>
              <a:ext uri="{FF2B5EF4-FFF2-40B4-BE49-F238E27FC236}">
                <a16:creationId xmlns:a16="http://schemas.microsoft.com/office/drawing/2014/main" id="{3DA85171-B6FA-218B-60BA-5086302B9CB3}"/>
              </a:ext>
            </a:extLst>
          </p:cNvPr>
          <p:cNvSpPr>
            <a:spLocks noGrp="1"/>
          </p:cNvSpPr>
          <p:nvPr>
            <p:ph type="body" sz="quarter" idx="42" hasCustomPrompt="1"/>
          </p:nvPr>
        </p:nvSpPr>
        <p:spPr>
          <a:xfrm rot="16200000">
            <a:off x="8040727" y="2764577"/>
            <a:ext cx="6351996" cy="822843"/>
          </a:xfrm>
          <a:prstGeom prst="rect">
            <a:avLst/>
          </a:prstGeom>
        </p:spPr>
        <p:txBody>
          <a:bodyPr anchor="t">
            <a:noAutofit/>
          </a:bodyPr>
          <a:lstStyle>
            <a:lvl1pPr marL="0" indent="0" algn="r">
              <a:lnSpc>
                <a:spcPct val="100000"/>
              </a:lnSpc>
              <a:spcBef>
                <a:spcPts val="0"/>
              </a:spcBef>
              <a:buNone/>
              <a:defRPr sz="2600" b="1" i="0" kern="1700" spc="4000" baseline="0">
                <a:solidFill>
                  <a:srgbClr val="459597"/>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spTree>
    <p:extLst>
      <p:ext uri="{BB962C8B-B14F-4D97-AF65-F5344CB8AC3E}">
        <p14:creationId xmlns:p14="http://schemas.microsoft.com/office/powerpoint/2010/main" val="240952079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Contents Slide 03">
    <p:spTree>
      <p:nvGrpSpPr>
        <p:cNvPr id="1" name=""/>
        <p:cNvGrpSpPr/>
        <p:nvPr/>
      </p:nvGrpSpPr>
      <p:grpSpPr>
        <a:xfrm>
          <a:off x="0" y="0"/>
          <a:ext cx="0" cy="0"/>
          <a:chOff x="0" y="0"/>
          <a:chExt cx="0" cy="0"/>
        </a:xfrm>
      </p:grpSpPr>
      <p:sp>
        <p:nvSpPr>
          <p:cNvPr id="11" name="Freeform 10">
            <a:extLst>
              <a:ext uri="{FF2B5EF4-FFF2-40B4-BE49-F238E27FC236}">
                <a16:creationId xmlns:a16="http://schemas.microsoft.com/office/drawing/2014/main" id="{C3515016-77D0-F673-A698-964A4A238443}"/>
              </a:ext>
            </a:extLst>
          </p:cNvPr>
          <p:cNvSpPr/>
          <p:nvPr userDrawn="1"/>
        </p:nvSpPr>
        <p:spPr>
          <a:xfrm>
            <a:off x="543033"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82CCCA"/>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 name="Freeform 1">
            <a:extLst>
              <a:ext uri="{FF2B5EF4-FFF2-40B4-BE49-F238E27FC236}">
                <a16:creationId xmlns:a16="http://schemas.microsoft.com/office/drawing/2014/main" id="{91134937-D6A1-E5BD-6DFD-B479BC9E4756}"/>
              </a:ext>
            </a:extLst>
          </p:cNvPr>
          <p:cNvSpPr/>
          <p:nvPr userDrawn="1"/>
        </p:nvSpPr>
        <p:spPr>
          <a:xfrm>
            <a:off x="6929984"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459597"/>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7" name="Freeform 6">
            <a:extLst>
              <a:ext uri="{FF2B5EF4-FFF2-40B4-BE49-F238E27FC236}">
                <a16:creationId xmlns:a16="http://schemas.microsoft.com/office/drawing/2014/main" id="{1CE52DF9-51AC-B5E3-9FE8-6CD0794E7F6C}"/>
              </a:ext>
            </a:extLst>
          </p:cNvPr>
          <p:cNvSpPr/>
          <p:nvPr userDrawn="1"/>
        </p:nvSpPr>
        <p:spPr>
          <a:xfrm rot="10800000">
            <a:off x="3729613" y="342496"/>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EC7C69"/>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9" name="object 3">
            <a:extLst>
              <a:ext uri="{FF2B5EF4-FFF2-40B4-BE49-F238E27FC236}">
                <a16:creationId xmlns:a16="http://schemas.microsoft.com/office/drawing/2014/main" id="{2B7F1452-4174-3090-DD4E-6BCB133F1995}"/>
              </a:ext>
            </a:extLst>
          </p:cNvPr>
          <p:cNvSpPr/>
          <p:nvPr userDrawn="1"/>
        </p:nvSpPr>
        <p:spPr>
          <a:xfrm rot="16200000">
            <a:off x="1703146"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12" name="Text Placeholder 32">
            <a:extLst>
              <a:ext uri="{FF2B5EF4-FFF2-40B4-BE49-F238E27FC236}">
                <a16:creationId xmlns:a16="http://schemas.microsoft.com/office/drawing/2014/main" id="{2F46D999-1D1D-866D-E272-5988A6CDB47C}"/>
              </a:ext>
            </a:extLst>
          </p:cNvPr>
          <p:cNvSpPr>
            <a:spLocks noGrp="1"/>
          </p:cNvSpPr>
          <p:nvPr>
            <p:ph type="body" sz="quarter" idx="18" hasCustomPrompt="1"/>
          </p:nvPr>
        </p:nvSpPr>
        <p:spPr>
          <a:xfrm>
            <a:off x="558534" y="425650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3" name="Text Placeholder 32">
            <a:extLst>
              <a:ext uri="{FF2B5EF4-FFF2-40B4-BE49-F238E27FC236}">
                <a16:creationId xmlns:a16="http://schemas.microsoft.com/office/drawing/2014/main" id="{123C28DF-74C0-4CA9-CFC5-14D9DC8E52A2}"/>
              </a:ext>
            </a:extLst>
          </p:cNvPr>
          <p:cNvSpPr>
            <a:spLocks noGrp="1"/>
          </p:cNvSpPr>
          <p:nvPr>
            <p:ph type="body" sz="quarter" idx="19" hasCustomPrompt="1"/>
          </p:nvPr>
        </p:nvSpPr>
        <p:spPr>
          <a:xfrm>
            <a:off x="571972"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07</a:t>
            </a:r>
            <a:endParaRPr lang="en-US" dirty="0"/>
          </a:p>
        </p:txBody>
      </p:sp>
      <p:sp>
        <p:nvSpPr>
          <p:cNvPr id="14" name="Text Placeholder 32">
            <a:extLst>
              <a:ext uri="{FF2B5EF4-FFF2-40B4-BE49-F238E27FC236}">
                <a16:creationId xmlns:a16="http://schemas.microsoft.com/office/drawing/2014/main" id="{47D01B68-3293-E4BF-EA1E-13A77CB73CB8}"/>
              </a:ext>
            </a:extLst>
          </p:cNvPr>
          <p:cNvSpPr>
            <a:spLocks noGrp="1"/>
          </p:cNvSpPr>
          <p:nvPr>
            <p:ph type="body" sz="quarter" idx="20" hasCustomPrompt="1"/>
          </p:nvPr>
        </p:nvSpPr>
        <p:spPr>
          <a:xfrm>
            <a:off x="1219971" y="385065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15" name="Straight Connector 14">
            <a:extLst>
              <a:ext uri="{FF2B5EF4-FFF2-40B4-BE49-F238E27FC236}">
                <a16:creationId xmlns:a16="http://schemas.microsoft.com/office/drawing/2014/main" id="{F208E46D-99A0-E60A-03A5-6364C1D04727}"/>
              </a:ext>
            </a:extLst>
          </p:cNvPr>
          <p:cNvCxnSpPr>
            <a:cxnSpLocks/>
          </p:cNvCxnSpPr>
          <p:nvPr userDrawn="1"/>
        </p:nvCxnSpPr>
        <p:spPr>
          <a:xfrm flipV="1">
            <a:off x="543032"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6" name="Picture Placeholder 15">
            <a:extLst>
              <a:ext uri="{FF2B5EF4-FFF2-40B4-BE49-F238E27FC236}">
                <a16:creationId xmlns:a16="http://schemas.microsoft.com/office/drawing/2014/main" id="{1BA4959D-346B-00F7-AFFC-FA34638A3299}"/>
              </a:ext>
            </a:extLst>
          </p:cNvPr>
          <p:cNvSpPr>
            <a:spLocks noGrp="1"/>
          </p:cNvSpPr>
          <p:nvPr>
            <p:ph type="pic" sz="quarter" idx="67"/>
          </p:nvPr>
        </p:nvSpPr>
        <p:spPr>
          <a:xfrm>
            <a:off x="540029"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17" name="Text Placeholder 23">
            <a:extLst>
              <a:ext uri="{FF2B5EF4-FFF2-40B4-BE49-F238E27FC236}">
                <a16:creationId xmlns:a16="http://schemas.microsoft.com/office/drawing/2014/main" id="{AB7EF919-BA79-2119-6B33-7A2614842215}"/>
              </a:ext>
            </a:extLst>
          </p:cNvPr>
          <p:cNvSpPr>
            <a:spLocks noGrp="1"/>
          </p:cNvSpPr>
          <p:nvPr>
            <p:ph type="body" sz="quarter" idx="66" hasCustomPrompt="1"/>
          </p:nvPr>
        </p:nvSpPr>
        <p:spPr>
          <a:xfrm rot="16200000">
            <a:off x="1718251"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18" name="object 3">
            <a:extLst>
              <a:ext uri="{FF2B5EF4-FFF2-40B4-BE49-F238E27FC236}">
                <a16:creationId xmlns:a16="http://schemas.microsoft.com/office/drawing/2014/main" id="{F05CFEED-C536-E9BD-17F2-E4642610D0FB}"/>
              </a:ext>
            </a:extLst>
          </p:cNvPr>
          <p:cNvSpPr/>
          <p:nvPr userDrawn="1"/>
        </p:nvSpPr>
        <p:spPr>
          <a:xfrm rot="16200000">
            <a:off x="4891348" y="4769513"/>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19" name="Picture Placeholder 18">
            <a:extLst>
              <a:ext uri="{FF2B5EF4-FFF2-40B4-BE49-F238E27FC236}">
                <a16:creationId xmlns:a16="http://schemas.microsoft.com/office/drawing/2014/main" id="{1BA28C88-724A-FE7B-2FBF-776DF6E0FE47}"/>
              </a:ext>
            </a:extLst>
          </p:cNvPr>
          <p:cNvSpPr>
            <a:spLocks noGrp="1"/>
          </p:cNvSpPr>
          <p:nvPr>
            <p:ph type="pic" sz="quarter" idx="69"/>
          </p:nvPr>
        </p:nvSpPr>
        <p:spPr>
          <a:xfrm>
            <a:off x="3728231" y="3506787"/>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20" name="Text Placeholder 23">
            <a:extLst>
              <a:ext uri="{FF2B5EF4-FFF2-40B4-BE49-F238E27FC236}">
                <a16:creationId xmlns:a16="http://schemas.microsoft.com/office/drawing/2014/main" id="{A17206B8-5F50-1C4C-3928-B9A7DCF3D2EC}"/>
              </a:ext>
            </a:extLst>
          </p:cNvPr>
          <p:cNvSpPr>
            <a:spLocks noGrp="1"/>
          </p:cNvSpPr>
          <p:nvPr>
            <p:ph type="body" sz="quarter" idx="70" hasCustomPrompt="1"/>
          </p:nvPr>
        </p:nvSpPr>
        <p:spPr>
          <a:xfrm rot="16200000">
            <a:off x="4906453" y="477861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1" name="Text Placeholder 32">
            <a:extLst>
              <a:ext uri="{FF2B5EF4-FFF2-40B4-BE49-F238E27FC236}">
                <a16:creationId xmlns:a16="http://schemas.microsoft.com/office/drawing/2014/main" id="{2ACD06F4-312B-CD90-6485-1EA70D330B12}"/>
              </a:ext>
            </a:extLst>
          </p:cNvPr>
          <p:cNvSpPr>
            <a:spLocks noGrp="1"/>
          </p:cNvSpPr>
          <p:nvPr>
            <p:ph type="body" sz="quarter" idx="71" hasCustomPrompt="1"/>
          </p:nvPr>
        </p:nvSpPr>
        <p:spPr>
          <a:xfrm>
            <a:off x="3739878" y="186763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22" name="Text Placeholder 32">
            <a:extLst>
              <a:ext uri="{FF2B5EF4-FFF2-40B4-BE49-F238E27FC236}">
                <a16:creationId xmlns:a16="http://schemas.microsoft.com/office/drawing/2014/main" id="{995C8F85-BC2A-4D12-469F-35EEE1D4D056}"/>
              </a:ext>
            </a:extLst>
          </p:cNvPr>
          <p:cNvSpPr>
            <a:spLocks noGrp="1"/>
          </p:cNvSpPr>
          <p:nvPr>
            <p:ph type="body" sz="quarter" idx="72" hasCustomPrompt="1"/>
          </p:nvPr>
        </p:nvSpPr>
        <p:spPr>
          <a:xfrm>
            <a:off x="3753316" y="129894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08</a:t>
            </a:r>
            <a:endParaRPr lang="en-US" dirty="0"/>
          </a:p>
        </p:txBody>
      </p:sp>
      <p:sp>
        <p:nvSpPr>
          <p:cNvPr id="23" name="Text Placeholder 32">
            <a:extLst>
              <a:ext uri="{FF2B5EF4-FFF2-40B4-BE49-F238E27FC236}">
                <a16:creationId xmlns:a16="http://schemas.microsoft.com/office/drawing/2014/main" id="{77A28340-02D5-02C1-AAB3-C3FB58B4AC13}"/>
              </a:ext>
            </a:extLst>
          </p:cNvPr>
          <p:cNvSpPr>
            <a:spLocks noGrp="1"/>
          </p:cNvSpPr>
          <p:nvPr>
            <p:ph type="body" sz="quarter" idx="73" hasCustomPrompt="1"/>
          </p:nvPr>
        </p:nvSpPr>
        <p:spPr>
          <a:xfrm>
            <a:off x="4401315" y="146178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24" name="Straight Connector 23">
            <a:extLst>
              <a:ext uri="{FF2B5EF4-FFF2-40B4-BE49-F238E27FC236}">
                <a16:creationId xmlns:a16="http://schemas.microsoft.com/office/drawing/2014/main" id="{6FFD6034-6BEF-0DE1-CFBE-E18EA887A52F}"/>
              </a:ext>
            </a:extLst>
          </p:cNvPr>
          <p:cNvCxnSpPr>
            <a:cxnSpLocks/>
          </p:cNvCxnSpPr>
          <p:nvPr userDrawn="1"/>
        </p:nvCxnSpPr>
        <p:spPr>
          <a:xfrm flipV="1">
            <a:off x="3724376" y="176469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5" name="object 3">
            <a:extLst>
              <a:ext uri="{FF2B5EF4-FFF2-40B4-BE49-F238E27FC236}">
                <a16:creationId xmlns:a16="http://schemas.microsoft.com/office/drawing/2014/main" id="{FB22AF5F-9A3A-3354-2811-8618537D825F}"/>
              </a:ext>
            </a:extLst>
          </p:cNvPr>
          <p:cNvSpPr/>
          <p:nvPr userDrawn="1"/>
        </p:nvSpPr>
        <p:spPr>
          <a:xfrm rot="16200000">
            <a:off x="8090097"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6" name="Text Placeholder 32">
            <a:extLst>
              <a:ext uri="{FF2B5EF4-FFF2-40B4-BE49-F238E27FC236}">
                <a16:creationId xmlns:a16="http://schemas.microsoft.com/office/drawing/2014/main" id="{F471E7B9-7844-384D-43BA-B0C1B155CD87}"/>
              </a:ext>
            </a:extLst>
          </p:cNvPr>
          <p:cNvSpPr>
            <a:spLocks noGrp="1"/>
          </p:cNvSpPr>
          <p:nvPr>
            <p:ph type="body" sz="quarter" idx="74" hasCustomPrompt="1"/>
          </p:nvPr>
        </p:nvSpPr>
        <p:spPr>
          <a:xfrm>
            <a:off x="6945485" y="425650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27" name="Text Placeholder 32">
            <a:extLst>
              <a:ext uri="{FF2B5EF4-FFF2-40B4-BE49-F238E27FC236}">
                <a16:creationId xmlns:a16="http://schemas.microsoft.com/office/drawing/2014/main" id="{2BA82E59-7B7D-F7CF-769F-49F416B4D7EC}"/>
              </a:ext>
            </a:extLst>
          </p:cNvPr>
          <p:cNvSpPr>
            <a:spLocks noGrp="1"/>
          </p:cNvSpPr>
          <p:nvPr>
            <p:ph type="body" sz="quarter" idx="75" hasCustomPrompt="1"/>
          </p:nvPr>
        </p:nvSpPr>
        <p:spPr>
          <a:xfrm>
            <a:off x="6958923"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09</a:t>
            </a:r>
            <a:endParaRPr lang="en-US" dirty="0"/>
          </a:p>
        </p:txBody>
      </p:sp>
      <p:sp>
        <p:nvSpPr>
          <p:cNvPr id="28" name="Text Placeholder 32">
            <a:extLst>
              <a:ext uri="{FF2B5EF4-FFF2-40B4-BE49-F238E27FC236}">
                <a16:creationId xmlns:a16="http://schemas.microsoft.com/office/drawing/2014/main" id="{4C03374C-ED9D-BE83-20A8-2AE4D4BA84A7}"/>
              </a:ext>
            </a:extLst>
          </p:cNvPr>
          <p:cNvSpPr>
            <a:spLocks noGrp="1"/>
          </p:cNvSpPr>
          <p:nvPr>
            <p:ph type="body" sz="quarter" idx="76" hasCustomPrompt="1"/>
          </p:nvPr>
        </p:nvSpPr>
        <p:spPr>
          <a:xfrm>
            <a:off x="7606922" y="385065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29" name="Straight Connector 28">
            <a:extLst>
              <a:ext uri="{FF2B5EF4-FFF2-40B4-BE49-F238E27FC236}">
                <a16:creationId xmlns:a16="http://schemas.microsoft.com/office/drawing/2014/main" id="{6DCBBFC1-66FF-E287-91BE-5CB5DBD07931}"/>
              </a:ext>
            </a:extLst>
          </p:cNvPr>
          <p:cNvCxnSpPr>
            <a:cxnSpLocks/>
          </p:cNvCxnSpPr>
          <p:nvPr userDrawn="1"/>
        </p:nvCxnSpPr>
        <p:spPr>
          <a:xfrm flipV="1">
            <a:off x="6929983"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30" name="Picture Placeholder 29">
            <a:extLst>
              <a:ext uri="{FF2B5EF4-FFF2-40B4-BE49-F238E27FC236}">
                <a16:creationId xmlns:a16="http://schemas.microsoft.com/office/drawing/2014/main" id="{AB8EFDD0-11E6-3DFE-A668-3FEFAD9C3FB8}"/>
              </a:ext>
            </a:extLst>
          </p:cNvPr>
          <p:cNvSpPr>
            <a:spLocks noGrp="1"/>
          </p:cNvSpPr>
          <p:nvPr>
            <p:ph type="pic" sz="quarter" idx="77"/>
          </p:nvPr>
        </p:nvSpPr>
        <p:spPr>
          <a:xfrm>
            <a:off x="6926980"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31" name="Text Placeholder 23">
            <a:extLst>
              <a:ext uri="{FF2B5EF4-FFF2-40B4-BE49-F238E27FC236}">
                <a16:creationId xmlns:a16="http://schemas.microsoft.com/office/drawing/2014/main" id="{D390E0E8-5174-7E5B-D507-C782BD985FC7}"/>
              </a:ext>
            </a:extLst>
          </p:cNvPr>
          <p:cNvSpPr>
            <a:spLocks noGrp="1"/>
          </p:cNvSpPr>
          <p:nvPr>
            <p:ph type="body" sz="quarter" idx="78" hasCustomPrompt="1"/>
          </p:nvPr>
        </p:nvSpPr>
        <p:spPr>
          <a:xfrm rot="16200000">
            <a:off x="8105202"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32" name="Text Placeholder 32">
            <a:extLst>
              <a:ext uri="{FF2B5EF4-FFF2-40B4-BE49-F238E27FC236}">
                <a16:creationId xmlns:a16="http://schemas.microsoft.com/office/drawing/2014/main" id="{3DA85171-B6FA-218B-60BA-5086302B9CB3}"/>
              </a:ext>
            </a:extLst>
          </p:cNvPr>
          <p:cNvSpPr>
            <a:spLocks noGrp="1"/>
          </p:cNvSpPr>
          <p:nvPr>
            <p:ph type="body" sz="quarter" idx="42" hasCustomPrompt="1"/>
          </p:nvPr>
        </p:nvSpPr>
        <p:spPr>
          <a:xfrm rot="16200000">
            <a:off x="8040727" y="2764577"/>
            <a:ext cx="6351996" cy="822843"/>
          </a:xfrm>
          <a:prstGeom prst="rect">
            <a:avLst/>
          </a:prstGeom>
        </p:spPr>
        <p:txBody>
          <a:bodyPr anchor="t">
            <a:noAutofit/>
          </a:bodyPr>
          <a:lstStyle>
            <a:lvl1pPr marL="0" indent="0" algn="r">
              <a:lnSpc>
                <a:spcPct val="100000"/>
              </a:lnSpc>
              <a:spcBef>
                <a:spcPts val="0"/>
              </a:spcBef>
              <a:buNone/>
              <a:defRPr sz="2600" b="1" i="0" kern="1700" spc="4000" baseline="0">
                <a:solidFill>
                  <a:srgbClr val="459597"/>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spTree>
    <p:extLst>
      <p:ext uri="{BB962C8B-B14F-4D97-AF65-F5344CB8AC3E}">
        <p14:creationId xmlns:p14="http://schemas.microsoft.com/office/powerpoint/2010/main" val="214066385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Overview/Content Slide">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CC4BD56C-7F96-4A48-AB8B-634DA34C1622}"/>
              </a:ext>
            </a:extLst>
          </p:cNvPr>
          <p:cNvSpPr/>
          <p:nvPr userDrawn="1"/>
        </p:nvSpPr>
        <p:spPr>
          <a:xfrm>
            <a:off x="113547" y="78077"/>
            <a:ext cx="6549337" cy="6677827"/>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459597"/>
          </a:solidFill>
          <a:ln w="3598" cap="flat">
            <a:noFill/>
            <a:prstDash val="solid"/>
            <a:miter/>
          </a:ln>
        </p:spPr>
        <p:txBody>
          <a:bodyPr rtlCol="0" anchor="ctr"/>
          <a:lstStyle/>
          <a:p>
            <a:endParaRPr lang="en-US" b="0" i="0" dirty="0">
              <a:latin typeface="Calibri" panose="020F0502020204030204" pitchFamily="34" charset="0"/>
            </a:endParaRPr>
          </a:p>
        </p:txBody>
      </p:sp>
      <p:sp>
        <p:nvSpPr>
          <p:cNvPr id="29" name="Freeform 28">
            <a:extLst>
              <a:ext uri="{FF2B5EF4-FFF2-40B4-BE49-F238E27FC236}">
                <a16:creationId xmlns:a16="http://schemas.microsoft.com/office/drawing/2014/main" id="{7FF3A346-0A8B-C042-A53A-1E67C60EDC20}"/>
              </a:ext>
            </a:extLst>
          </p:cNvPr>
          <p:cNvSpPr/>
          <p:nvPr userDrawn="1"/>
        </p:nvSpPr>
        <p:spPr>
          <a:xfrm>
            <a:off x="-15514" y="268990"/>
            <a:ext cx="5828411"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FBA63B"/>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27" name="Text Placeholder 25">
            <a:extLst>
              <a:ext uri="{FF2B5EF4-FFF2-40B4-BE49-F238E27FC236}">
                <a16:creationId xmlns:a16="http://schemas.microsoft.com/office/drawing/2014/main" id="{B6FBFE60-B12C-7249-80E7-36657FB982C5}"/>
              </a:ext>
            </a:extLst>
          </p:cNvPr>
          <p:cNvSpPr>
            <a:spLocks noGrp="1"/>
          </p:cNvSpPr>
          <p:nvPr>
            <p:ph type="body" sz="quarter" idx="15" hasCustomPrompt="1"/>
          </p:nvPr>
        </p:nvSpPr>
        <p:spPr>
          <a:xfrm>
            <a:off x="5812897" y="799709"/>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01</a:t>
            </a:r>
          </a:p>
        </p:txBody>
      </p:sp>
      <p:sp>
        <p:nvSpPr>
          <p:cNvPr id="28" name="Text Placeholder 25">
            <a:extLst>
              <a:ext uri="{FF2B5EF4-FFF2-40B4-BE49-F238E27FC236}">
                <a16:creationId xmlns:a16="http://schemas.microsoft.com/office/drawing/2014/main" id="{AD37810F-17D1-864F-A250-E42663BBD06E}"/>
              </a:ext>
            </a:extLst>
          </p:cNvPr>
          <p:cNvSpPr>
            <a:spLocks noGrp="1"/>
          </p:cNvSpPr>
          <p:nvPr>
            <p:ph type="body" sz="quarter" idx="14" hasCustomPrompt="1"/>
          </p:nvPr>
        </p:nvSpPr>
        <p:spPr>
          <a:xfrm>
            <a:off x="6648193" y="799709"/>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57" name="Text Placeholder 17">
            <a:extLst>
              <a:ext uri="{FF2B5EF4-FFF2-40B4-BE49-F238E27FC236}">
                <a16:creationId xmlns:a16="http://schemas.microsoft.com/office/drawing/2014/main" id="{5B8B8C6B-787B-1A48-8968-72E4EBFEE15C}"/>
              </a:ext>
            </a:extLst>
          </p:cNvPr>
          <p:cNvSpPr>
            <a:spLocks noGrp="1"/>
          </p:cNvSpPr>
          <p:nvPr>
            <p:ph type="body" sz="quarter" idx="28" hasCustomPrompt="1"/>
          </p:nvPr>
        </p:nvSpPr>
        <p:spPr>
          <a:xfrm>
            <a:off x="979124" y="1519186"/>
            <a:ext cx="4198618" cy="4671588"/>
          </a:xfrm>
          <a:prstGeom prst="rect">
            <a:avLst/>
          </a:prstGeom>
          <a:noFill/>
        </p:spPr>
        <p:txBody>
          <a:bodyPr/>
          <a:lstStyle>
            <a:lvl1pPr>
              <a:lnSpc>
                <a:spcPct val="100000"/>
              </a:lnSpc>
              <a:spcBef>
                <a:spcPts val="0"/>
              </a:spcBef>
              <a:buNone/>
              <a:defRPr sz="30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61" name="Text Placeholder 25">
            <a:extLst>
              <a:ext uri="{FF2B5EF4-FFF2-40B4-BE49-F238E27FC236}">
                <a16:creationId xmlns:a16="http://schemas.microsoft.com/office/drawing/2014/main" id="{F594FF25-E151-F942-926C-A77F810C7632}"/>
              </a:ext>
            </a:extLst>
          </p:cNvPr>
          <p:cNvSpPr>
            <a:spLocks noGrp="1"/>
          </p:cNvSpPr>
          <p:nvPr>
            <p:ph type="body" sz="quarter" idx="29" hasCustomPrompt="1"/>
          </p:nvPr>
        </p:nvSpPr>
        <p:spPr>
          <a:xfrm>
            <a:off x="5834600" y="1714697"/>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02</a:t>
            </a:r>
          </a:p>
        </p:txBody>
      </p:sp>
      <p:sp>
        <p:nvSpPr>
          <p:cNvPr id="62" name="Text Placeholder 25">
            <a:extLst>
              <a:ext uri="{FF2B5EF4-FFF2-40B4-BE49-F238E27FC236}">
                <a16:creationId xmlns:a16="http://schemas.microsoft.com/office/drawing/2014/main" id="{B0153595-7226-A74D-958B-B36C1D689ACA}"/>
              </a:ext>
            </a:extLst>
          </p:cNvPr>
          <p:cNvSpPr>
            <a:spLocks noGrp="1"/>
          </p:cNvSpPr>
          <p:nvPr>
            <p:ph type="body" sz="quarter" idx="30" hasCustomPrompt="1"/>
          </p:nvPr>
        </p:nvSpPr>
        <p:spPr>
          <a:xfrm>
            <a:off x="6669896" y="1714697"/>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7" name="Text Placeholder 25">
            <a:extLst>
              <a:ext uri="{FF2B5EF4-FFF2-40B4-BE49-F238E27FC236}">
                <a16:creationId xmlns:a16="http://schemas.microsoft.com/office/drawing/2014/main" id="{65F53387-D10B-9540-985B-6B9A7DBDFE3E}"/>
              </a:ext>
            </a:extLst>
          </p:cNvPr>
          <p:cNvSpPr>
            <a:spLocks noGrp="1"/>
          </p:cNvSpPr>
          <p:nvPr>
            <p:ph type="body" sz="quarter" idx="31" hasCustomPrompt="1"/>
          </p:nvPr>
        </p:nvSpPr>
        <p:spPr>
          <a:xfrm>
            <a:off x="5841179" y="2629684"/>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03</a:t>
            </a:r>
          </a:p>
        </p:txBody>
      </p:sp>
      <p:sp>
        <p:nvSpPr>
          <p:cNvPr id="68" name="Text Placeholder 25">
            <a:extLst>
              <a:ext uri="{FF2B5EF4-FFF2-40B4-BE49-F238E27FC236}">
                <a16:creationId xmlns:a16="http://schemas.microsoft.com/office/drawing/2014/main" id="{3AA738E2-5054-304B-9BFA-90BDCB3A9A28}"/>
              </a:ext>
            </a:extLst>
          </p:cNvPr>
          <p:cNvSpPr>
            <a:spLocks noGrp="1"/>
          </p:cNvSpPr>
          <p:nvPr>
            <p:ph type="body" sz="quarter" idx="32" hasCustomPrompt="1"/>
          </p:nvPr>
        </p:nvSpPr>
        <p:spPr>
          <a:xfrm>
            <a:off x="6676475" y="2629684"/>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9" name="Text Placeholder 25">
            <a:extLst>
              <a:ext uri="{FF2B5EF4-FFF2-40B4-BE49-F238E27FC236}">
                <a16:creationId xmlns:a16="http://schemas.microsoft.com/office/drawing/2014/main" id="{B58710FA-1994-8F4D-A2ED-3865386E0444}"/>
              </a:ext>
            </a:extLst>
          </p:cNvPr>
          <p:cNvSpPr>
            <a:spLocks noGrp="1"/>
          </p:cNvSpPr>
          <p:nvPr>
            <p:ph type="body" sz="quarter" idx="33" hasCustomPrompt="1"/>
          </p:nvPr>
        </p:nvSpPr>
        <p:spPr>
          <a:xfrm>
            <a:off x="5862882" y="3544672"/>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04</a:t>
            </a:r>
          </a:p>
        </p:txBody>
      </p:sp>
      <p:sp>
        <p:nvSpPr>
          <p:cNvPr id="70" name="Text Placeholder 25">
            <a:extLst>
              <a:ext uri="{FF2B5EF4-FFF2-40B4-BE49-F238E27FC236}">
                <a16:creationId xmlns:a16="http://schemas.microsoft.com/office/drawing/2014/main" id="{E7C9F3DF-F2E3-5B4B-A293-519EBD892B38}"/>
              </a:ext>
            </a:extLst>
          </p:cNvPr>
          <p:cNvSpPr>
            <a:spLocks noGrp="1"/>
          </p:cNvSpPr>
          <p:nvPr>
            <p:ph type="body" sz="quarter" idx="34" hasCustomPrompt="1"/>
          </p:nvPr>
        </p:nvSpPr>
        <p:spPr>
          <a:xfrm>
            <a:off x="6698178" y="3544672"/>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71" name="Text Placeholder 25">
            <a:extLst>
              <a:ext uri="{FF2B5EF4-FFF2-40B4-BE49-F238E27FC236}">
                <a16:creationId xmlns:a16="http://schemas.microsoft.com/office/drawing/2014/main" id="{5FEF9E0F-CCB4-9D40-9083-F85963D2966A}"/>
              </a:ext>
            </a:extLst>
          </p:cNvPr>
          <p:cNvSpPr>
            <a:spLocks noGrp="1"/>
          </p:cNvSpPr>
          <p:nvPr>
            <p:ph type="body" sz="quarter" idx="35" hasCustomPrompt="1"/>
          </p:nvPr>
        </p:nvSpPr>
        <p:spPr>
          <a:xfrm>
            <a:off x="5841179" y="4459659"/>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05</a:t>
            </a:r>
          </a:p>
        </p:txBody>
      </p:sp>
      <p:sp>
        <p:nvSpPr>
          <p:cNvPr id="72" name="Text Placeholder 25">
            <a:extLst>
              <a:ext uri="{FF2B5EF4-FFF2-40B4-BE49-F238E27FC236}">
                <a16:creationId xmlns:a16="http://schemas.microsoft.com/office/drawing/2014/main" id="{1972AA1F-15FA-A945-A4A7-7FF4400BA6A5}"/>
              </a:ext>
            </a:extLst>
          </p:cNvPr>
          <p:cNvSpPr>
            <a:spLocks noGrp="1"/>
          </p:cNvSpPr>
          <p:nvPr>
            <p:ph type="body" sz="quarter" idx="36" hasCustomPrompt="1"/>
          </p:nvPr>
        </p:nvSpPr>
        <p:spPr>
          <a:xfrm>
            <a:off x="6676475" y="4459659"/>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1" name="Text Placeholder 23">
            <a:extLst>
              <a:ext uri="{FF2B5EF4-FFF2-40B4-BE49-F238E27FC236}">
                <a16:creationId xmlns:a16="http://schemas.microsoft.com/office/drawing/2014/main" id="{AB58C52D-FBF3-E14A-9BE0-2639D73A3859}"/>
              </a:ext>
            </a:extLst>
          </p:cNvPr>
          <p:cNvSpPr>
            <a:spLocks noGrp="1"/>
          </p:cNvSpPr>
          <p:nvPr>
            <p:ph type="body" sz="quarter" idx="27" hasCustomPrompt="1"/>
          </p:nvPr>
        </p:nvSpPr>
        <p:spPr>
          <a:xfrm>
            <a:off x="849241" y="383586"/>
            <a:ext cx="5041923" cy="720752"/>
          </a:xfrm>
          <a:prstGeom prst="rect">
            <a:avLst/>
          </a:prstGeom>
          <a:noFill/>
        </p:spPr>
        <p:txBody>
          <a:bodyPr anchor="ctr">
            <a:noAutofit/>
          </a:bodyPr>
          <a:lstStyle>
            <a:lvl1pPr marL="0" indent="0" algn="l">
              <a:lnSpc>
                <a:spcPct val="100000"/>
              </a:lnSpc>
              <a:spcBef>
                <a:spcPts val="0"/>
              </a:spcBef>
              <a:buNone/>
              <a:defRPr sz="3600" b="0" i="0">
                <a:solidFill>
                  <a:schemeClr val="bg1"/>
                </a:solidFill>
                <a:latin typeface="+mn-lt"/>
              </a:defRPr>
            </a:lvl1pPr>
          </a:lstStyle>
          <a:p>
            <a:pPr lvl="0"/>
            <a:r>
              <a:rPr lang="en-US" dirty="0"/>
              <a:t>Project Overview</a:t>
            </a:r>
          </a:p>
        </p:txBody>
      </p:sp>
      <p:cxnSp>
        <p:nvCxnSpPr>
          <p:cNvPr id="2" name="Straight Connector 1">
            <a:extLst>
              <a:ext uri="{FF2B5EF4-FFF2-40B4-BE49-F238E27FC236}">
                <a16:creationId xmlns:a16="http://schemas.microsoft.com/office/drawing/2014/main" id="{42D92AE2-8DEA-3406-410E-6A20238C8164}"/>
              </a:ext>
            </a:extLst>
          </p:cNvPr>
          <p:cNvCxnSpPr>
            <a:cxnSpLocks/>
          </p:cNvCxnSpPr>
          <p:nvPr userDrawn="1"/>
        </p:nvCxnSpPr>
        <p:spPr>
          <a:xfrm>
            <a:off x="11812564" y="6509035"/>
            <a:ext cx="265889" cy="0"/>
          </a:xfrm>
          <a:prstGeom prst="line">
            <a:avLst/>
          </a:prstGeom>
          <a:ln w="9525">
            <a:solidFill>
              <a:srgbClr val="FBA63D"/>
            </a:solidFill>
          </a:ln>
        </p:spPr>
        <p:style>
          <a:lnRef idx="1">
            <a:schemeClr val="accent1"/>
          </a:lnRef>
          <a:fillRef idx="0">
            <a:schemeClr val="accent1"/>
          </a:fillRef>
          <a:effectRef idx="0">
            <a:schemeClr val="accent1"/>
          </a:effectRef>
          <a:fontRef idx="minor">
            <a:schemeClr val="tx1"/>
          </a:fontRef>
        </p:style>
      </p:cxnSp>
      <p:sp>
        <p:nvSpPr>
          <p:cNvPr id="3" name="Slide Number Placeholder 5">
            <a:extLst>
              <a:ext uri="{FF2B5EF4-FFF2-40B4-BE49-F238E27FC236}">
                <a16:creationId xmlns:a16="http://schemas.microsoft.com/office/drawing/2014/main" id="{AF2699A1-72FA-36D5-CDD9-C238F0EA850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4" name="Rectangle 3">
            <a:extLst>
              <a:ext uri="{FF2B5EF4-FFF2-40B4-BE49-F238E27FC236}">
                <a16:creationId xmlns:a16="http://schemas.microsoft.com/office/drawing/2014/main" id="{B4691F02-C785-F6D2-6DC2-78AFD51F5263}"/>
              </a:ext>
            </a:extLst>
          </p:cNvPr>
          <p:cNvSpPr/>
          <p:nvPr userDrawn="1"/>
        </p:nvSpPr>
        <p:spPr>
          <a:xfrm rot="16200000">
            <a:off x="9307607" y="3741403"/>
            <a:ext cx="5275803" cy="184666"/>
          </a:xfrm>
          <a:prstGeom prst="rect">
            <a:avLst/>
          </a:prstGeom>
        </p:spPr>
        <p:txBody>
          <a:bodyPr wrap="square"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600" b="1" i="0" u="none" spc="0" dirty="0">
                <a:solidFill>
                  <a:srgbClr val="459597"/>
                </a:solidFill>
                <a:latin typeface="Calibri" panose="020F0502020204030204" pitchFamily="34" charset="0"/>
                <a:cs typeface="Calibri" panose="020F0502020204030204" pitchFamily="34" charset="0"/>
              </a:rPr>
              <a:t>EPIC STAYS </a:t>
            </a:r>
            <a:r>
              <a:rPr lang="en-GB" sz="600" b="1" i="0" u="none" spc="0" dirty="0">
                <a:solidFill>
                  <a:srgbClr val="FBA63B"/>
                </a:solidFill>
                <a:latin typeface="Calibri" panose="020F0502020204030204" pitchFamily="34" charset="0"/>
                <a:cs typeface="Calibri" panose="020F0502020204030204" pitchFamily="34" charset="0"/>
              </a:rPr>
              <a:t>|</a:t>
            </a:r>
            <a:r>
              <a:rPr lang="en-GB" sz="600" b="1" i="0" u="none" spc="0" dirty="0">
                <a:solidFill>
                  <a:srgbClr val="459597"/>
                </a:solidFill>
                <a:latin typeface="Calibri" panose="020F0502020204030204" pitchFamily="34" charset="0"/>
                <a:cs typeface="Calibri" panose="020F0502020204030204" pitchFamily="34" charset="0"/>
              </a:rPr>
              <a:t> </a:t>
            </a:r>
            <a:r>
              <a:rPr lang="en-US" sz="600" b="0" i="0" u="none" kern="1200" spc="0">
                <a:solidFill>
                  <a:srgbClr val="459597"/>
                </a:solidFill>
                <a:latin typeface="Calibri" panose="020F0502020204030204" pitchFamily="34" charset="0"/>
                <a:ea typeface="+mn-ea"/>
                <a:cs typeface="Calibri" panose="020F0502020204030204" pitchFamily="34" charset="0"/>
              </a:rPr>
              <a:t>DESIGNING INNOVATIVE TOURISM STAYS</a:t>
            </a:r>
          </a:p>
        </p:txBody>
      </p:sp>
    </p:spTree>
    <p:extLst>
      <p:ext uri="{BB962C8B-B14F-4D97-AF65-F5344CB8AC3E}">
        <p14:creationId xmlns:p14="http://schemas.microsoft.com/office/powerpoint/2010/main" val="247650274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Quote Slide 01">
    <p:spTree>
      <p:nvGrpSpPr>
        <p:cNvPr id="1" name=""/>
        <p:cNvGrpSpPr/>
        <p:nvPr/>
      </p:nvGrpSpPr>
      <p:grpSpPr>
        <a:xfrm>
          <a:off x="0" y="0"/>
          <a:ext cx="0" cy="0"/>
          <a:chOff x="0" y="0"/>
          <a:chExt cx="0" cy="0"/>
        </a:xfrm>
      </p:grpSpPr>
      <p:sp>
        <p:nvSpPr>
          <p:cNvPr id="7" name="object 3">
            <a:extLst>
              <a:ext uri="{FF2B5EF4-FFF2-40B4-BE49-F238E27FC236}">
                <a16:creationId xmlns:a16="http://schemas.microsoft.com/office/drawing/2014/main" id="{DDCA6A74-0F05-4A37-278E-DFD3C0622D66}"/>
              </a:ext>
            </a:extLst>
          </p:cNvPr>
          <p:cNvSpPr/>
          <p:nvPr userDrawn="1"/>
        </p:nvSpPr>
        <p:spPr>
          <a:xfrm>
            <a:off x="8391777" y="6405541"/>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2" name="Freeform 1">
            <a:extLst>
              <a:ext uri="{FF2B5EF4-FFF2-40B4-BE49-F238E27FC236}">
                <a16:creationId xmlns:a16="http://schemas.microsoft.com/office/drawing/2014/main" id="{3D984B40-C966-3344-5C21-5B1E55326303}"/>
              </a:ext>
            </a:extLst>
          </p:cNvPr>
          <p:cNvSpPr/>
          <p:nvPr userDrawn="1"/>
        </p:nvSpPr>
        <p:spPr>
          <a:xfrm>
            <a:off x="441705" y="0"/>
            <a:ext cx="5254245" cy="5672138"/>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EC7C6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1" name="Text Placeholder 23">
            <a:extLst>
              <a:ext uri="{FF2B5EF4-FFF2-40B4-BE49-F238E27FC236}">
                <a16:creationId xmlns:a16="http://schemas.microsoft.com/office/drawing/2014/main" id="{E3606AA7-F9CD-6342-8AC5-0178F2535BD1}"/>
              </a:ext>
            </a:extLst>
          </p:cNvPr>
          <p:cNvSpPr>
            <a:spLocks noGrp="1"/>
          </p:cNvSpPr>
          <p:nvPr>
            <p:ph type="body" sz="quarter" idx="13" hasCustomPrompt="1"/>
          </p:nvPr>
        </p:nvSpPr>
        <p:spPr>
          <a:xfrm>
            <a:off x="541241" y="792400"/>
            <a:ext cx="5055171" cy="3808175"/>
          </a:xfrm>
          <a:prstGeom prst="rect">
            <a:avLst/>
          </a:prstGeom>
        </p:spPr>
        <p:txBody>
          <a:bodyPr anchor="ctr">
            <a:normAutofit/>
          </a:bodyPr>
          <a:lstStyle>
            <a:lvl1pPr marL="0" indent="0" algn="ctr">
              <a:lnSpc>
                <a:spcPct val="100000"/>
              </a:lnSpc>
              <a:spcBef>
                <a:spcPts val="0"/>
              </a:spcBef>
              <a:buNone/>
              <a:defRPr sz="3000" i="1" baseline="0">
                <a:solidFill>
                  <a:schemeClr val="bg1"/>
                </a:solidFill>
                <a:latin typeface="+mn-lt"/>
              </a:defRPr>
            </a:lvl1pPr>
          </a:lstStyle>
          <a:p>
            <a:pPr lvl="0"/>
            <a:r>
              <a:rPr lang="en-US" dirty="0"/>
              <a:t>Quote Slide</a:t>
            </a:r>
          </a:p>
        </p:txBody>
      </p:sp>
      <p:sp>
        <p:nvSpPr>
          <p:cNvPr id="6" name="Freeform 5">
            <a:extLst>
              <a:ext uri="{FF2B5EF4-FFF2-40B4-BE49-F238E27FC236}">
                <a16:creationId xmlns:a16="http://schemas.microsoft.com/office/drawing/2014/main" id="{5339985B-2849-EA23-A37C-964C34A0E1CE}"/>
              </a:ext>
            </a:extLst>
          </p:cNvPr>
          <p:cNvSpPr>
            <a:spLocks noGrp="1"/>
          </p:cNvSpPr>
          <p:nvPr>
            <p:ph type="pic" sz="quarter" idx="41"/>
          </p:nvPr>
        </p:nvSpPr>
        <p:spPr>
          <a:xfrm>
            <a:off x="4229099" y="1658170"/>
            <a:ext cx="7122409" cy="5199830"/>
          </a:xfrm>
          <a:custGeom>
            <a:avLst/>
            <a:gdLst>
              <a:gd name="connsiteX0" fmla="*/ 4162678 w 7122409"/>
              <a:gd name="connsiteY0" fmla="*/ 4747371 h 5199830"/>
              <a:gd name="connsiteX1" fmla="*/ 4162678 w 7122409"/>
              <a:gd name="connsiteY1" fmla="*/ 5199791 h 5199830"/>
              <a:gd name="connsiteX2" fmla="*/ 7122374 w 7122409"/>
              <a:gd name="connsiteY2" fmla="*/ 5199791 h 5199830"/>
              <a:gd name="connsiteX3" fmla="*/ 7122374 w 7122409"/>
              <a:gd name="connsiteY3" fmla="*/ 4747371 h 5199830"/>
              <a:gd name="connsiteX4" fmla="*/ 3561205 w 7122409"/>
              <a:gd name="connsiteY4" fmla="*/ 0 h 5199830"/>
              <a:gd name="connsiteX5" fmla="*/ 7122409 w 7122409"/>
              <a:gd name="connsiteY5" fmla="*/ 3560379 h 5199830"/>
              <a:gd name="connsiteX6" fmla="*/ 7114976 w 7122409"/>
              <a:gd name="connsiteY6" fmla="*/ 3761070 h 5199830"/>
              <a:gd name="connsiteX7" fmla="*/ 7122409 w 7122409"/>
              <a:gd name="connsiteY7" fmla="*/ 3761070 h 5199830"/>
              <a:gd name="connsiteX8" fmla="*/ 7122409 w 7122409"/>
              <a:gd name="connsiteY8" fmla="*/ 5199830 h 5199830"/>
              <a:gd name="connsiteX9" fmla="*/ 0 w 7122409"/>
              <a:gd name="connsiteY9" fmla="*/ 5199830 h 5199830"/>
              <a:gd name="connsiteX10" fmla="*/ 0 w 7122409"/>
              <a:gd name="connsiteY10" fmla="*/ 3761070 h 5199830"/>
              <a:gd name="connsiteX11" fmla="*/ 7431 w 7122409"/>
              <a:gd name="connsiteY11" fmla="*/ 3761070 h 5199830"/>
              <a:gd name="connsiteX12" fmla="*/ 0 w 7122409"/>
              <a:gd name="connsiteY12" fmla="*/ 3560380 h 5199830"/>
              <a:gd name="connsiteX13" fmla="*/ 3561205 w 7122409"/>
              <a:gd name="connsiteY13" fmla="*/ 0 h 51998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7122409" h="5199830">
                <a:moveTo>
                  <a:pt x="4162678" y="4747371"/>
                </a:moveTo>
                <a:lnTo>
                  <a:pt x="4162678" y="5199791"/>
                </a:lnTo>
                <a:lnTo>
                  <a:pt x="7122374" y="5199791"/>
                </a:lnTo>
                <a:lnTo>
                  <a:pt x="7122374" y="4747371"/>
                </a:lnTo>
                <a:close/>
                <a:moveTo>
                  <a:pt x="3561205" y="0"/>
                </a:moveTo>
                <a:cubicBezTo>
                  <a:pt x="5531389" y="0"/>
                  <a:pt x="7122409" y="1598085"/>
                  <a:pt x="7122409" y="3560379"/>
                </a:cubicBezTo>
                <a:cubicBezTo>
                  <a:pt x="7122409" y="3627274"/>
                  <a:pt x="7122409" y="3701607"/>
                  <a:pt x="7114976" y="3761070"/>
                </a:cubicBezTo>
                <a:lnTo>
                  <a:pt x="7122409" y="3761070"/>
                </a:lnTo>
                <a:lnTo>
                  <a:pt x="7122409" y="5199830"/>
                </a:lnTo>
                <a:lnTo>
                  <a:pt x="0" y="5199830"/>
                </a:lnTo>
                <a:lnTo>
                  <a:pt x="0" y="3761070"/>
                </a:lnTo>
                <a:lnTo>
                  <a:pt x="7431" y="3761070"/>
                </a:lnTo>
                <a:cubicBezTo>
                  <a:pt x="0" y="3694174"/>
                  <a:pt x="0" y="3627274"/>
                  <a:pt x="0" y="3560380"/>
                </a:cubicBezTo>
                <a:cubicBezTo>
                  <a:pt x="0" y="1590648"/>
                  <a:pt x="1591015" y="0"/>
                  <a:pt x="3561205" y="0"/>
                </a:cubicBezTo>
                <a:close/>
              </a:path>
            </a:pathLst>
          </a:custGeom>
          <a:solidFill>
            <a:schemeClr val="bg1">
              <a:lumMod val="95000"/>
            </a:schemeClr>
          </a:solidFill>
          <a:ln>
            <a:noFill/>
          </a:ln>
        </p:spPr>
        <p:txBody>
          <a:bodyPr wrap="square" anchor="ctr">
            <a:noAutofit/>
          </a:bodyPr>
          <a:lstStyle>
            <a:lvl1pPr marL="0" indent="0" algn="ctr">
              <a:buNone/>
              <a:defRPr sz="800">
                <a:solidFill>
                  <a:schemeClr val="bg1">
                    <a:lumMod val="95000"/>
                  </a:schemeClr>
                </a:solidFill>
                <a:latin typeface="Calibri" panose="020F0502020204030204" pitchFamily="34" charset="0"/>
                <a:cs typeface="Calibri" panose="020F0502020204030204" pitchFamily="34" charset="0"/>
              </a:defRPr>
            </a:lvl1pPr>
          </a:lstStyle>
          <a:p>
            <a:endParaRPr lang="en-US" dirty="0"/>
          </a:p>
        </p:txBody>
      </p:sp>
      <p:sp>
        <p:nvSpPr>
          <p:cNvPr id="3" name="Slide Number Placeholder 5">
            <a:extLst>
              <a:ext uri="{FF2B5EF4-FFF2-40B4-BE49-F238E27FC236}">
                <a16:creationId xmlns:a16="http://schemas.microsoft.com/office/drawing/2014/main" id="{60112ED1-CEA1-671E-97F9-8DD1377E2D7B}"/>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5" name="Text Placeholder 23">
            <a:extLst>
              <a:ext uri="{FF2B5EF4-FFF2-40B4-BE49-F238E27FC236}">
                <a16:creationId xmlns:a16="http://schemas.microsoft.com/office/drawing/2014/main" id="{622F69F4-FE50-DCDE-7B3C-45C87E383DF5}"/>
              </a:ext>
            </a:extLst>
          </p:cNvPr>
          <p:cNvSpPr>
            <a:spLocks noGrp="1"/>
          </p:cNvSpPr>
          <p:nvPr>
            <p:ph type="body" sz="quarter" idx="65" hasCustomPrompt="1"/>
          </p:nvPr>
        </p:nvSpPr>
        <p:spPr>
          <a:xfrm>
            <a:off x="8397787" y="6405542"/>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64932371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Quote Slide 03">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60CD57FA-B3ED-4372-0D79-54D3FCF6B4E5}"/>
              </a:ext>
            </a:extLst>
          </p:cNvPr>
          <p:cNvSpPr/>
          <p:nvPr userDrawn="1"/>
        </p:nvSpPr>
        <p:spPr>
          <a:xfrm>
            <a:off x="9232269" y="6009098"/>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7" name="Freeform 6">
            <a:extLst>
              <a:ext uri="{FF2B5EF4-FFF2-40B4-BE49-F238E27FC236}">
                <a16:creationId xmlns:a16="http://schemas.microsoft.com/office/drawing/2014/main" id="{903C83E3-1DC4-31AF-AF62-B0BEC7B5CFF7}"/>
              </a:ext>
            </a:extLst>
          </p:cNvPr>
          <p:cNvSpPr/>
          <p:nvPr userDrawn="1"/>
        </p:nvSpPr>
        <p:spPr>
          <a:xfrm rot="16200000">
            <a:off x="973329" y="-521495"/>
            <a:ext cx="5254245" cy="7200902"/>
          </a:xfrm>
          <a:custGeom>
            <a:avLst/>
            <a:gdLst>
              <a:gd name="connsiteX0" fmla="*/ 5254245 w 5254245"/>
              <a:gd name="connsiteY0" fmla="*/ 0 h 7200902"/>
              <a:gd name="connsiteX1" fmla="*/ 5254245 w 5254245"/>
              <a:gd name="connsiteY1" fmla="*/ 1528764 h 7200902"/>
              <a:gd name="connsiteX2" fmla="*/ 5254245 w 5254245"/>
              <a:gd name="connsiteY2" fmla="*/ 2897574 h 7200902"/>
              <a:gd name="connsiteX3" fmla="*/ 5254245 w 5254245"/>
              <a:gd name="connsiteY3" fmla="*/ 3045624 h 7200902"/>
              <a:gd name="connsiteX4" fmla="*/ 5254245 w 5254245"/>
              <a:gd name="connsiteY4" fmla="*/ 4426338 h 7200902"/>
              <a:gd name="connsiteX5" fmla="*/ 5248763 w 5254245"/>
              <a:gd name="connsiteY5" fmla="*/ 4426338 h 7200902"/>
              <a:gd name="connsiteX6" fmla="*/ 5254245 w 5254245"/>
              <a:gd name="connsiteY6" fmla="*/ 4574389 h 7200902"/>
              <a:gd name="connsiteX7" fmla="*/ 2627122 w 5254245"/>
              <a:gd name="connsiteY7" fmla="*/ 7200902 h 7200902"/>
              <a:gd name="connsiteX8" fmla="*/ 0 w 5254245"/>
              <a:gd name="connsiteY8" fmla="*/ 4574389 h 7200902"/>
              <a:gd name="connsiteX9" fmla="*/ 5483 w 5254245"/>
              <a:gd name="connsiteY9" fmla="*/ 4426338 h 7200902"/>
              <a:gd name="connsiteX10" fmla="*/ 0 w 5254245"/>
              <a:gd name="connsiteY10" fmla="*/ 4426338 h 7200902"/>
              <a:gd name="connsiteX11" fmla="*/ 0 w 5254245"/>
              <a:gd name="connsiteY11" fmla="*/ 3045624 h 7200902"/>
              <a:gd name="connsiteX12" fmla="*/ 0 w 5254245"/>
              <a:gd name="connsiteY12" fmla="*/ 2897573 h 7200902"/>
              <a:gd name="connsiteX13" fmla="*/ 0 w 5254245"/>
              <a:gd name="connsiteY13" fmla="*/ 1528764 h 7200902"/>
              <a:gd name="connsiteX14" fmla="*/ 0 w 5254245"/>
              <a:gd name="connsiteY14" fmla="*/ 0 h 72009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254245" h="7200902">
                <a:moveTo>
                  <a:pt x="5254245" y="0"/>
                </a:moveTo>
                <a:lnTo>
                  <a:pt x="5254245" y="1528764"/>
                </a:lnTo>
                <a:lnTo>
                  <a:pt x="5254245" y="2897574"/>
                </a:lnTo>
                <a:lnTo>
                  <a:pt x="5254245" y="3045624"/>
                </a:lnTo>
                <a:lnTo>
                  <a:pt x="5254245" y="4426338"/>
                </a:lnTo>
                <a:lnTo>
                  <a:pt x="5248763" y="4426338"/>
                </a:lnTo>
                <a:cubicBezTo>
                  <a:pt x="5254245" y="4475688"/>
                  <a:pt x="5254245" y="4525040"/>
                  <a:pt x="5254245" y="4574389"/>
                </a:cubicBezTo>
                <a:cubicBezTo>
                  <a:pt x="5254245" y="6027472"/>
                  <a:pt x="4080543" y="7200902"/>
                  <a:pt x="2627122" y="7200902"/>
                </a:cubicBezTo>
                <a:cubicBezTo>
                  <a:pt x="1173705" y="7200902"/>
                  <a:pt x="0" y="6021985"/>
                  <a:pt x="0" y="4574389"/>
                </a:cubicBezTo>
                <a:cubicBezTo>
                  <a:pt x="0" y="4525040"/>
                  <a:pt x="0" y="4470204"/>
                  <a:pt x="5483" y="4426338"/>
                </a:cubicBezTo>
                <a:lnTo>
                  <a:pt x="0" y="4426338"/>
                </a:lnTo>
                <a:lnTo>
                  <a:pt x="0" y="3045624"/>
                </a:lnTo>
                <a:lnTo>
                  <a:pt x="0" y="2897573"/>
                </a:lnTo>
                <a:lnTo>
                  <a:pt x="0" y="1528764"/>
                </a:lnTo>
                <a:lnTo>
                  <a:pt x="0" y="0"/>
                </a:lnTo>
                <a:close/>
              </a:path>
            </a:pathLst>
          </a:custGeom>
          <a:solidFill>
            <a:srgbClr val="FBA63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 name="Text Placeholder 23">
            <a:extLst>
              <a:ext uri="{FF2B5EF4-FFF2-40B4-BE49-F238E27FC236}">
                <a16:creationId xmlns:a16="http://schemas.microsoft.com/office/drawing/2014/main" id="{CEEA58C9-11E4-74DF-FA2A-21DB2EC78C60}"/>
              </a:ext>
            </a:extLst>
          </p:cNvPr>
          <p:cNvSpPr>
            <a:spLocks noGrp="1"/>
          </p:cNvSpPr>
          <p:nvPr>
            <p:ph type="body" sz="quarter" idx="13" hasCustomPrompt="1"/>
          </p:nvPr>
        </p:nvSpPr>
        <p:spPr>
          <a:xfrm>
            <a:off x="640591" y="981987"/>
            <a:ext cx="4802284" cy="4193938"/>
          </a:xfrm>
          <a:prstGeom prst="rect">
            <a:avLst/>
          </a:prstGeom>
        </p:spPr>
        <p:txBody>
          <a:bodyPr anchor="ctr">
            <a:normAutofit/>
          </a:bodyPr>
          <a:lstStyle>
            <a:lvl1pPr marL="0" indent="0" algn="ctr">
              <a:lnSpc>
                <a:spcPct val="100000"/>
              </a:lnSpc>
              <a:spcBef>
                <a:spcPts val="0"/>
              </a:spcBef>
              <a:buNone/>
              <a:defRPr sz="3000" i="1" baseline="0">
                <a:solidFill>
                  <a:schemeClr val="bg1"/>
                </a:solidFill>
                <a:latin typeface="+mn-lt"/>
              </a:defRPr>
            </a:lvl1pPr>
          </a:lstStyle>
          <a:p>
            <a:pPr lvl="0"/>
            <a:r>
              <a:rPr lang="en-US" dirty="0"/>
              <a:t>Quote Slide</a:t>
            </a:r>
          </a:p>
        </p:txBody>
      </p:sp>
      <p:sp>
        <p:nvSpPr>
          <p:cNvPr id="10" name="Freeform 9">
            <a:extLst>
              <a:ext uri="{FF2B5EF4-FFF2-40B4-BE49-F238E27FC236}">
                <a16:creationId xmlns:a16="http://schemas.microsoft.com/office/drawing/2014/main" id="{A263F50D-15C6-1DC5-D2E6-86D7C375F099}"/>
              </a:ext>
            </a:extLst>
          </p:cNvPr>
          <p:cNvSpPr>
            <a:spLocks noGrp="1"/>
          </p:cNvSpPr>
          <p:nvPr>
            <p:ph type="pic" sz="quarter" idx="19"/>
          </p:nvPr>
        </p:nvSpPr>
        <p:spPr>
          <a:xfrm>
            <a:off x="5631688" y="1678929"/>
            <a:ext cx="6560312" cy="4556399"/>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5900026 w 6560312"/>
              <a:gd name="connsiteY5" fmla="*/ 0 h 4556399"/>
              <a:gd name="connsiteX6" fmla="*/ 6560312 w 6560312"/>
              <a:gd name="connsiteY6" fmla="*/ 0 h 4556399"/>
              <a:gd name="connsiteX7" fmla="*/ 6560312 w 6560312"/>
              <a:gd name="connsiteY7" fmla="*/ 4556399 h 4556399"/>
              <a:gd name="connsiteX8" fmla="*/ 6560277 w 6560312"/>
              <a:gd name="connsiteY8" fmla="*/ 4556399 h 4556399"/>
              <a:gd name="connsiteX9" fmla="*/ 6560277 w 6560312"/>
              <a:gd name="connsiteY9" fmla="*/ 4330169 h 4556399"/>
              <a:gd name="connsiteX10" fmla="*/ 3600581 w 6560312"/>
              <a:gd name="connsiteY10" fmla="*/ 4330169 h 4556399"/>
              <a:gd name="connsiteX11" fmla="*/ 3600581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5900026" y="0"/>
                </a:lnTo>
                <a:lnTo>
                  <a:pt x="6560312" y="0"/>
                </a:lnTo>
                <a:lnTo>
                  <a:pt x="6560312" y="4556399"/>
                </a:lnTo>
                <a:lnTo>
                  <a:pt x="6560277" y="4556399"/>
                </a:lnTo>
                <a:lnTo>
                  <a:pt x="6560277" y="4330169"/>
                </a:lnTo>
                <a:lnTo>
                  <a:pt x="3600581" y="4330169"/>
                </a:lnTo>
                <a:lnTo>
                  <a:pt x="3600581"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9" name="Text Placeholder 23">
            <a:extLst>
              <a:ext uri="{FF2B5EF4-FFF2-40B4-BE49-F238E27FC236}">
                <a16:creationId xmlns:a16="http://schemas.microsoft.com/office/drawing/2014/main" id="{CD1AABD4-D352-B498-D38C-114265E448CB}"/>
              </a:ext>
            </a:extLst>
          </p:cNvPr>
          <p:cNvSpPr>
            <a:spLocks noGrp="1"/>
          </p:cNvSpPr>
          <p:nvPr>
            <p:ph type="body" sz="quarter" idx="65" hasCustomPrompt="1"/>
          </p:nvPr>
        </p:nvSpPr>
        <p:spPr>
          <a:xfrm>
            <a:off x="9238279" y="600909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826949175"/>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8" Type="http://schemas.openxmlformats.org/officeDocument/2006/relationships/slideLayout" Target="../slideLayouts/slideLayout8.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theme" Target="../theme/theme1.xml"/><Relationship Id="rId20" Type="http://schemas.openxmlformats.org/officeDocument/2006/relationships/slideLayout" Target="../slideLayouts/slideLayout20.xml"/><Relationship Id="rId41" Type="http://schemas.openxmlformats.org/officeDocument/2006/relationships/slideLayout" Target="../slideLayouts/slideLayout4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9FDCA16B-9827-9A66-FECE-DFC1AFFDE0BE}"/>
              </a:ext>
            </a:extLst>
          </p:cNvPr>
          <p:cNvCxnSpPr>
            <a:cxnSpLocks/>
          </p:cNvCxnSpPr>
          <p:nvPr userDrawn="1"/>
        </p:nvCxnSpPr>
        <p:spPr>
          <a:xfrm>
            <a:off x="11812564" y="6509035"/>
            <a:ext cx="265889" cy="0"/>
          </a:xfrm>
          <a:prstGeom prst="line">
            <a:avLst/>
          </a:prstGeom>
          <a:ln w="9525">
            <a:solidFill>
              <a:srgbClr val="FBA63D"/>
            </a:solidFill>
          </a:ln>
        </p:spPr>
        <p:style>
          <a:lnRef idx="1">
            <a:schemeClr val="accent1"/>
          </a:lnRef>
          <a:fillRef idx="0">
            <a:schemeClr val="accent1"/>
          </a:fillRef>
          <a:effectRef idx="0">
            <a:schemeClr val="accent1"/>
          </a:effectRef>
          <a:fontRef idx="minor">
            <a:schemeClr val="tx1"/>
          </a:fontRef>
        </p:style>
      </p:cxnSp>
      <p:sp>
        <p:nvSpPr>
          <p:cNvPr id="3" name="Slide Number Placeholder 5">
            <a:extLst>
              <a:ext uri="{FF2B5EF4-FFF2-40B4-BE49-F238E27FC236}">
                <a16:creationId xmlns:a16="http://schemas.microsoft.com/office/drawing/2014/main" id="{9F52FBD6-8606-40F6-2E96-013C15645002}"/>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t>‹#›</a:t>
            </a:fld>
            <a:endParaRPr lang="fr-CA" dirty="0"/>
          </a:p>
        </p:txBody>
      </p:sp>
      <p:sp>
        <p:nvSpPr>
          <p:cNvPr id="5" name="Rectangle 4">
            <a:extLst>
              <a:ext uri="{FF2B5EF4-FFF2-40B4-BE49-F238E27FC236}">
                <a16:creationId xmlns:a16="http://schemas.microsoft.com/office/drawing/2014/main" id="{FC10B21F-5F4D-48B2-BCDC-B559A07215EF}"/>
              </a:ext>
            </a:extLst>
          </p:cNvPr>
          <p:cNvSpPr/>
          <p:nvPr userDrawn="1"/>
        </p:nvSpPr>
        <p:spPr>
          <a:xfrm rot="16200000">
            <a:off x="9307607" y="3741403"/>
            <a:ext cx="5275803" cy="184666"/>
          </a:xfrm>
          <a:prstGeom prst="rect">
            <a:avLst/>
          </a:prstGeom>
        </p:spPr>
        <p:txBody>
          <a:bodyPr wrap="square"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600" b="1" i="0" u="none" spc="0" dirty="0">
                <a:solidFill>
                  <a:srgbClr val="459597"/>
                </a:solidFill>
                <a:latin typeface="Calibri" panose="020F0502020204030204" pitchFamily="34" charset="0"/>
                <a:cs typeface="Calibri" panose="020F0502020204030204" pitchFamily="34" charset="0"/>
              </a:rPr>
              <a:t>EPIC STAYS </a:t>
            </a:r>
            <a:r>
              <a:rPr lang="en-GB" sz="600" b="1" i="0" u="none" spc="0" dirty="0">
                <a:solidFill>
                  <a:srgbClr val="FBA63B"/>
                </a:solidFill>
                <a:latin typeface="Calibri" panose="020F0502020204030204" pitchFamily="34" charset="0"/>
                <a:cs typeface="Calibri" panose="020F0502020204030204" pitchFamily="34" charset="0"/>
              </a:rPr>
              <a:t>| </a:t>
            </a:r>
            <a:r>
              <a:rPr lang="en-US" sz="600" b="0" i="0" u="none" kern="1200" spc="0">
                <a:solidFill>
                  <a:srgbClr val="459597"/>
                </a:solidFill>
                <a:latin typeface="Calibri" panose="020F0502020204030204" pitchFamily="34" charset="0"/>
                <a:ea typeface="+mn-ea"/>
                <a:cs typeface="Calibri" panose="020F0502020204030204" pitchFamily="34" charset="0"/>
              </a:rPr>
              <a:t>INNOVATIEVE TOERISTISCHE VERBLIJVEN ONTWERPEN</a:t>
            </a:r>
          </a:p>
        </p:txBody>
      </p:sp>
    </p:spTree>
    <p:extLst>
      <p:ext uri="{BB962C8B-B14F-4D97-AF65-F5344CB8AC3E}">
        <p14:creationId xmlns:p14="http://schemas.microsoft.com/office/powerpoint/2010/main" val="580465908"/>
      </p:ext>
    </p:extLst>
  </p:cSld>
  <p:clrMap bg1="lt1" tx1="dk1" bg2="lt2" tx2="dk2" accent1="accent1" accent2="accent2" accent3="accent3" accent4="accent4" accent5="accent5" accent6="accent6" hlink="hlink" folHlink="folHlink"/>
  <p:sldLayoutIdLst>
    <p:sldLayoutId id="2147483867" r:id="rId1"/>
    <p:sldLayoutId id="2147483897" r:id="rId2"/>
    <p:sldLayoutId id="2147483829" r:id="rId3"/>
    <p:sldLayoutId id="2147483881" r:id="rId4"/>
    <p:sldLayoutId id="2147483888" r:id="rId5"/>
    <p:sldLayoutId id="2147483898" r:id="rId6"/>
    <p:sldLayoutId id="2147483842" r:id="rId7"/>
    <p:sldLayoutId id="2147483840" r:id="rId8"/>
    <p:sldLayoutId id="2147483880" r:id="rId9"/>
    <p:sldLayoutId id="2147483889" r:id="rId10"/>
    <p:sldLayoutId id="2147483861" r:id="rId11"/>
    <p:sldLayoutId id="2147483905" r:id="rId12"/>
    <p:sldLayoutId id="2147483924" r:id="rId13"/>
    <p:sldLayoutId id="2147483890" r:id="rId14"/>
    <p:sldLayoutId id="2147483899" r:id="rId15"/>
    <p:sldLayoutId id="2147483884" r:id="rId16"/>
    <p:sldLayoutId id="2147483841" r:id="rId17"/>
    <p:sldLayoutId id="2147483917" r:id="rId18"/>
    <p:sldLayoutId id="2147483918" r:id="rId19"/>
    <p:sldLayoutId id="2147483879" r:id="rId20"/>
    <p:sldLayoutId id="2147483913" r:id="rId21"/>
    <p:sldLayoutId id="2147483914" r:id="rId22"/>
    <p:sldLayoutId id="2147483906" r:id="rId23"/>
    <p:sldLayoutId id="2147483907" r:id="rId24"/>
    <p:sldLayoutId id="2147483878" r:id="rId25"/>
    <p:sldLayoutId id="2147483915" r:id="rId26"/>
    <p:sldLayoutId id="2147483891" r:id="rId27"/>
    <p:sldLayoutId id="2147483922" r:id="rId28"/>
    <p:sldLayoutId id="2147483921" r:id="rId29"/>
    <p:sldLayoutId id="2147483894" r:id="rId30"/>
    <p:sldLayoutId id="2147483916" r:id="rId31"/>
    <p:sldLayoutId id="2147483932" r:id="rId32"/>
    <p:sldLayoutId id="2147483893" r:id="rId33"/>
    <p:sldLayoutId id="2147483895" r:id="rId34"/>
    <p:sldLayoutId id="2147483896" r:id="rId35"/>
    <p:sldLayoutId id="2147483900" r:id="rId36"/>
    <p:sldLayoutId id="2147483901" r:id="rId37"/>
    <p:sldLayoutId id="2147483902" r:id="rId38"/>
    <p:sldLayoutId id="2147483903" r:id="rId39"/>
    <p:sldLayoutId id="2147483904" r:id="rId40"/>
    <p:sldLayoutId id="2147483853" r:id="rId41"/>
    <p:sldLayoutId id="2147483912" r:id="rId42"/>
    <p:sldLayoutId id="2147483925" r:id="rId43"/>
    <p:sldLayoutId id="2147483930" r:id="rId44"/>
    <p:sldLayoutId id="2147483937" r:id="rId45"/>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Layout" Target="../slideLayouts/slideLayout44.xml"/></Relationships>
</file>

<file path=ppt/slides/_rels/slide11.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Layout" Target="../slideLayouts/slideLayout44.xml"/></Relationships>
</file>

<file path=ppt/slides/_rels/slide12.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Layout" Target="../slideLayouts/slideLayout44.xml"/></Relationships>
</file>

<file path=ppt/slides/_rels/slide13.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Layout" Target="../slideLayouts/slideLayout44.xml"/></Relationships>
</file>

<file path=ppt/slides/_rels/slide14.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Layout" Target="../slideLayouts/slideLayout44.xml"/></Relationships>
</file>

<file path=ppt/slides/_rels/slide1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hyperlink" Target="https://www.southernstar.ie/news/glamping-site-on-bere-gets-funding-from-leader-4168385" TargetMode="External"/><Relationship Id="rId1" Type="http://schemas.openxmlformats.org/officeDocument/2006/relationships/slideLayout" Target="../slideLayouts/slideLayout44.xml"/><Relationship Id="rId4" Type="http://schemas.openxmlformats.org/officeDocument/2006/relationships/image" Target="../media/image12.svg"/></Relationships>
</file>

<file path=ppt/slides/_rels/slide16.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Layout" Target="../slideLayouts/slideLayout4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4.xml"/></Relationships>
</file>

<file path=ppt/slides/_rels/slide18.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Layout" Target="../slideLayouts/slideLayout44.xml"/></Relationships>
</file>

<file path=ppt/slides/_rels/slide19.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1.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14.png"/><Relationship Id="rId1" Type="http://schemas.openxmlformats.org/officeDocument/2006/relationships/slideLayout" Target="../slideLayouts/slideLayout44.xml"/><Relationship Id="rId5" Type="http://schemas.openxmlformats.org/officeDocument/2006/relationships/image" Target="../media/image17.svg"/><Relationship Id="rId4" Type="http://schemas.openxmlformats.org/officeDocument/2006/relationships/image" Target="../media/image16.png"/></Relationships>
</file>

<file path=ppt/slides/_rels/slide22.xml.rels><?xml version="1.0" encoding="UTF-8" standalone="yes"?>
<Relationships xmlns="http://schemas.openxmlformats.org/package/2006/relationships"><Relationship Id="rId3" Type="http://schemas.openxmlformats.org/officeDocument/2006/relationships/image" Target="../media/image19.svg"/><Relationship Id="rId2" Type="http://schemas.openxmlformats.org/officeDocument/2006/relationships/image" Target="../media/image18.png"/><Relationship Id="rId1" Type="http://schemas.openxmlformats.org/officeDocument/2006/relationships/slideLayout" Target="../slideLayouts/slideLayout44.xml"/></Relationships>
</file>

<file path=ppt/slides/_rels/slide2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hyperlink" Target="https://touchstay.com/blog/glamping-business-plan#:~:text=Glamping%20has%20blown%20up%20from,world%20of%20glamping" TargetMode="External"/><Relationship Id="rId1" Type="http://schemas.openxmlformats.org/officeDocument/2006/relationships/slideLayout" Target="../slideLayouts/slideLayout44.xml"/><Relationship Id="rId4" Type="http://schemas.openxmlformats.org/officeDocument/2006/relationships/image" Target="../media/image21.svg"/></Relationships>
</file>

<file path=ppt/slides/_rels/slide24.xml.rels><?xml version="1.0" encoding="UTF-8" standalone="yes"?>
<Relationships xmlns="http://schemas.openxmlformats.org/package/2006/relationships"><Relationship Id="rId3" Type="http://schemas.openxmlformats.org/officeDocument/2006/relationships/image" Target="../media/image23.svg"/><Relationship Id="rId2" Type="http://schemas.openxmlformats.org/officeDocument/2006/relationships/image" Target="../media/image22.png"/><Relationship Id="rId1" Type="http://schemas.openxmlformats.org/officeDocument/2006/relationships/slideLayout" Target="../slideLayouts/slideLayout44.xml"/></Relationships>
</file>

<file path=ppt/slides/_rels/slide25.xml.rels><?xml version="1.0" encoding="UTF-8" standalone="yes"?>
<Relationships xmlns="http://schemas.openxmlformats.org/package/2006/relationships"><Relationship Id="rId3" Type="http://schemas.openxmlformats.org/officeDocument/2006/relationships/image" Target="../media/image25.svg"/><Relationship Id="rId2" Type="http://schemas.openxmlformats.org/officeDocument/2006/relationships/image" Target="../media/image24.png"/><Relationship Id="rId1" Type="http://schemas.openxmlformats.org/officeDocument/2006/relationships/slideLayout" Target="../slideLayouts/slideLayout44.xml"/></Relationships>
</file>

<file path=ppt/slides/_rels/slide26.xml.rels><?xml version="1.0" encoding="UTF-8" standalone="yes"?>
<Relationships xmlns="http://schemas.openxmlformats.org/package/2006/relationships"><Relationship Id="rId3" Type="http://schemas.openxmlformats.org/officeDocument/2006/relationships/image" Target="../media/image27.svg"/><Relationship Id="rId2" Type="http://schemas.openxmlformats.org/officeDocument/2006/relationships/image" Target="../media/image26.png"/><Relationship Id="rId1" Type="http://schemas.openxmlformats.org/officeDocument/2006/relationships/slideLayout" Target="../slideLayouts/slideLayout44.xml"/></Relationships>
</file>

<file path=ppt/slides/_rels/slide27.xml.rels><?xml version="1.0" encoding="UTF-8" standalone="yes"?>
<Relationships xmlns="http://schemas.openxmlformats.org/package/2006/relationships"><Relationship Id="rId3" Type="http://schemas.openxmlformats.org/officeDocument/2006/relationships/image" Target="../media/image27.svg"/><Relationship Id="rId2" Type="http://schemas.openxmlformats.org/officeDocument/2006/relationships/image" Target="../media/image26.png"/><Relationship Id="rId1" Type="http://schemas.openxmlformats.org/officeDocument/2006/relationships/slideLayout" Target="../slideLayouts/slideLayout44.xml"/></Relationships>
</file>

<file path=ppt/slides/_rels/slide28.xml.rels><?xml version="1.0" encoding="UTF-8" standalone="yes"?>
<Relationships xmlns="http://schemas.openxmlformats.org/package/2006/relationships"><Relationship Id="rId3" Type="http://schemas.openxmlformats.org/officeDocument/2006/relationships/image" Target="../media/image29.svg"/><Relationship Id="rId2" Type="http://schemas.openxmlformats.org/officeDocument/2006/relationships/image" Target="../media/image28.png"/><Relationship Id="rId1" Type="http://schemas.openxmlformats.org/officeDocument/2006/relationships/slideLayout" Target="../slideLayouts/slideLayout44.xml"/></Relationships>
</file>

<file path=ppt/slides/_rels/slide29.xml.rels><?xml version="1.0" encoding="UTF-8" standalone="yes"?>
<Relationships xmlns="http://schemas.openxmlformats.org/package/2006/relationships"><Relationship Id="rId3" Type="http://schemas.openxmlformats.org/officeDocument/2006/relationships/image" Target="../media/image31.svg"/><Relationship Id="rId2" Type="http://schemas.openxmlformats.org/officeDocument/2006/relationships/image" Target="../media/image30.png"/><Relationship Id="rId1" Type="http://schemas.openxmlformats.org/officeDocument/2006/relationships/slideLayout" Target="../slideLayouts/slideLayout44.xml"/></Relationships>
</file>

<file path=ppt/slides/_rels/slide3.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13.xml"/></Relationships>
</file>

<file path=ppt/slides/_rels/slide30.xml.rels><?xml version="1.0" encoding="UTF-8" standalone="yes"?>
<Relationships xmlns="http://schemas.openxmlformats.org/package/2006/relationships"><Relationship Id="rId2" Type="http://schemas.openxmlformats.org/officeDocument/2006/relationships/image" Target="../media/image32.jpg"/><Relationship Id="rId1" Type="http://schemas.openxmlformats.org/officeDocument/2006/relationships/slideLayout" Target="../slideLayouts/slideLayout9.xml"/></Relationships>
</file>

<file path=ppt/slides/_rels/slide3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45.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6.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9.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Layout" Target="../slideLayouts/slideLayout4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01FABA94-C94B-C9C5-D5DE-64EDBEF603D1}"/>
              </a:ext>
            </a:extLst>
          </p:cNvPr>
          <p:cNvSpPr>
            <a:spLocks noGrp="1"/>
          </p:cNvSpPr>
          <p:nvPr>
            <p:ph type="body" sz="quarter" idx="15"/>
          </p:nvPr>
        </p:nvSpPr>
        <p:spPr>
          <a:xfrm>
            <a:off x="374360" y="2557127"/>
            <a:ext cx="5089964" cy="697353"/>
          </a:xfrm>
        </p:spPr>
        <p:txBody>
          <a:bodyPr/>
          <a:lstStyle/>
          <a:p>
            <a:r>
              <a:rPr lang="en-GB" dirty="0"/>
              <a:t>Module 7 </a:t>
            </a:r>
            <a:r>
              <a:rPr lang="en-GB" sz="4400" b="0" dirty="0"/>
              <a:t>(Deel 3)</a:t>
            </a:r>
          </a:p>
        </p:txBody>
      </p:sp>
      <p:sp>
        <p:nvSpPr>
          <p:cNvPr id="4" name="Text Placeholder 3">
            <a:extLst>
              <a:ext uri="{FF2B5EF4-FFF2-40B4-BE49-F238E27FC236}">
                <a16:creationId xmlns:a16="http://schemas.microsoft.com/office/drawing/2014/main" id="{DBE7B35A-8005-C91E-5654-96A2A0BFA34E}"/>
              </a:ext>
            </a:extLst>
          </p:cNvPr>
          <p:cNvSpPr>
            <a:spLocks noGrp="1"/>
          </p:cNvSpPr>
          <p:nvPr>
            <p:ph type="body" sz="quarter" idx="16"/>
          </p:nvPr>
        </p:nvSpPr>
        <p:spPr>
          <a:xfrm>
            <a:off x="374359" y="3378669"/>
            <a:ext cx="5864515" cy="697353"/>
          </a:xfrm>
        </p:spPr>
        <p:txBody>
          <a:bodyPr>
            <a:noAutofit/>
          </a:bodyPr>
          <a:lstStyle/>
          <a:p>
            <a:pPr defTabSz="777514">
              <a:lnSpc>
                <a:spcPct val="100000"/>
              </a:lnSpc>
              <a:spcBef>
                <a:spcPts val="0"/>
              </a:spcBef>
              <a:spcAft>
                <a:spcPts val="600"/>
              </a:spcAft>
              <a:defRPr/>
            </a:pPr>
            <a:r>
              <a:rPr lang="en-US" sz="3200" b="1" dirty="0"/>
              <a:t>Investeringsfinanciering, subsidieaanvragen en het pitchen van </a:t>
            </a:r>
            <a:r>
              <a:rPr lang="en-US" sz="3200" b="1" dirty="0" err="1"/>
              <a:t>uw</a:t>
            </a:r>
            <a:r>
              <a:rPr lang="en-US" sz="3200" b="1" dirty="0"/>
              <a:t> idee </a:t>
            </a:r>
            <a:r>
              <a:rPr lang="en-GB" sz="3200" i="1" dirty="0" err="1"/>
              <a:t>Financiële</a:t>
            </a:r>
            <a:r>
              <a:rPr lang="en-GB" sz="3200" i="1" dirty="0"/>
              <a:t> planning en financiering </a:t>
            </a:r>
          </a:p>
          <a:p>
            <a:pPr defTabSz="777514">
              <a:lnSpc>
                <a:spcPct val="100000"/>
              </a:lnSpc>
              <a:spcBef>
                <a:spcPts val="0"/>
              </a:spcBef>
              <a:spcAft>
                <a:spcPts val="600"/>
              </a:spcAft>
              <a:defRPr/>
            </a:pPr>
            <a:endParaRPr lang="en-IE" sz="2800" i="1" dirty="0"/>
          </a:p>
        </p:txBody>
      </p:sp>
      <p:sp>
        <p:nvSpPr>
          <p:cNvPr id="5" name="Text Placeholder 4">
            <a:extLst>
              <a:ext uri="{FF2B5EF4-FFF2-40B4-BE49-F238E27FC236}">
                <a16:creationId xmlns:a16="http://schemas.microsoft.com/office/drawing/2014/main" id="{0E34608A-CBF1-0E94-37E7-59C119A8D0A4}"/>
              </a:ext>
            </a:extLst>
          </p:cNvPr>
          <p:cNvSpPr>
            <a:spLocks noGrp="1"/>
          </p:cNvSpPr>
          <p:nvPr>
            <p:ph type="body" sz="quarter" idx="17"/>
          </p:nvPr>
        </p:nvSpPr>
        <p:spPr/>
        <p:txBody>
          <a:bodyPr/>
          <a:lstStyle/>
          <a:p>
            <a:r>
              <a:rPr lang="en-GB"/>
              <a:t>www.epicstays.eu</a:t>
            </a:r>
          </a:p>
        </p:txBody>
      </p:sp>
      <p:pic>
        <p:nvPicPr>
          <p:cNvPr id="7" name="Picture Placeholder 6" descr="A row of wooden houses&#10;&#10;AI-generated content may be incorrect.">
            <a:extLst>
              <a:ext uri="{FF2B5EF4-FFF2-40B4-BE49-F238E27FC236}">
                <a16:creationId xmlns:a16="http://schemas.microsoft.com/office/drawing/2014/main" id="{563393A2-1307-5E1C-BFC3-57F57D233478}"/>
              </a:ext>
            </a:extLst>
          </p:cNvPr>
          <p:cNvPicPr>
            <a:picLocks noGrp="1" noChangeAspect="1"/>
          </p:cNvPicPr>
          <p:nvPr>
            <p:ph type="pic" sz="quarter" idx="19"/>
          </p:nvPr>
        </p:nvPicPr>
        <p:blipFill>
          <a:blip r:embed="rId2"/>
          <a:srcRect l="3851" r="3851"/>
          <a:stretch>
            <a:fillRect/>
          </a:stretch>
        </p:blipFill>
        <p:spPr/>
      </p:pic>
    </p:spTree>
    <p:extLst>
      <p:ext uri="{BB962C8B-B14F-4D97-AF65-F5344CB8AC3E}">
        <p14:creationId xmlns:p14="http://schemas.microsoft.com/office/powerpoint/2010/main" val="329117128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66463B-BF5A-1A33-94E1-541E9CD8715D}"/>
            </a:ext>
          </a:extLst>
        </p:cNvPr>
        <p:cNvGrpSpPr/>
        <p:nvPr/>
      </p:nvGrpSpPr>
      <p:grpSpPr>
        <a:xfrm>
          <a:off x="0" y="0"/>
          <a:ext cx="0" cy="0"/>
          <a:chOff x="0" y="0"/>
          <a:chExt cx="0" cy="0"/>
        </a:xfrm>
      </p:grpSpPr>
      <p:sp>
        <p:nvSpPr>
          <p:cNvPr id="26" name="Flowchart: Alternate Process 25">
            <a:extLst>
              <a:ext uri="{FF2B5EF4-FFF2-40B4-BE49-F238E27FC236}">
                <a16:creationId xmlns:a16="http://schemas.microsoft.com/office/drawing/2014/main" id="{306E3FCF-57A6-E555-A20A-39754F085309}"/>
              </a:ext>
            </a:extLst>
          </p:cNvPr>
          <p:cNvSpPr/>
          <p:nvPr/>
        </p:nvSpPr>
        <p:spPr>
          <a:xfrm>
            <a:off x="1486197" y="5352791"/>
            <a:ext cx="9964593" cy="1043834"/>
          </a:xfrm>
          <a:prstGeom prst="flowChartAlternateProcess">
            <a:avLst/>
          </a:prstGeom>
          <a:solidFill>
            <a:srgbClr val="459597"/>
          </a:solidFill>
          <a:ln w="28575">
            <a:solidFill>
              <a:srgbClr val="45959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 name="Text Placeholder 3">
            <a:extLst>
              <a:ext uri="{FF2B5EF4-FFF2-40B4-BE49-F238E27FC236}">
                <a16:creationId xmlns:a16="http://schemas.microsoft.com/office/drawing/2014/main" id="{58BBDB30-9B3B-EEA3-33AE-75F2F4AB23E1}"/>
              </a:ext>
            </a:extLst>
          </p:cNvPr>
          <p:cNvSpPr>
            <a:spLocks noGrp="1"/>
          </p:cNvSpPr>
          <p:nvPr>
            <p:ph type="body" sz="quarter" idx="16"/>
          </p:nvPr>
        </p:nvSpPr>
        <p:spPr>
          <a:xfrm>
            <a:off x="2028439" y="173891"/>
            <a:ext cx="10614687" cy="803654"/>
          </a:xfrm>
        </p:spPr>
        <p:txBody>
          <a:bodyPr/>
          <a:lstStyle/>
          <a:p>
            <a:r>
              <a:rPr lang="en-GB" sz="3800" b="1" dirty="0">
                <a:solidFill>
                  <a:srgbClr val="E96751"/>
                </a:solidFill>
              </a:rPr>
              <a:t>Vraag 1 </a:t>
            </a:r>
            <a:r>
              <a:rPr lang="en-GB" sz="2800" i="1" dirty="0"/>
              <a:t>Voorbeeldantwoord</a:t>
            </a:r>
          </a:p>
        </p:txBody>
      </p:sp>
      <p:sp>
        <p:nvSpPr>
          <p:cNvPr id="6" name="Text Placeholder 5">
            <a:extLst>
              <a:ext uri="{FF2B5EF4-FFF2-40B4-BE49-F238E27FC236}">
                <a16:creationId xmlns:a16="http://schemas.microsoft.com/office/drawing/2014/main" id="{FEAD6B36-3962-F443-8FAB-22B0945A4093}"/>
              </a:ext>
            </a:extLst>
          </p:cNvPr>
          <p:cNvSpPr>
            <a:spLocks noGrp="1"/>
          </p:cNvSpPr>
          <p:nvPr>
            <p:ph type="body" sz="quarter" idx="18"/>
          </p:nvPr>
        </p:nvSpPr>
        <p:spPr>
          <a:xfrm>
            <a:off x="1050159" y="1271760"/>
            <a:ext cx="10614687" cy="803653"/>
          </a:xfrm>
        </p:spPr>
        <p:txBody>
          <a:bodyPr/>
          <a:lstStyle/>
          <a:p>
            <a:pPr algn="ctr">
              <a:spcAft>
                <a:spcPts val="600"/>
              </a:spcAft>
            </a:pPr>
            <a:r>
              <a:rPr lang="en-US" sz="2800" dirty="0">
                <a:solidFill>
                  <a:srgbClr val="FFFFFF"/>
                </a:solidFill>
              </a:rPr>
              <a:t>"Beschrijf het project en waarvoor u financiering zoekt."</a:t>
            </a:r>
          </a:p>
        </p:txBody>
      </p:sp>
      <p:sp>
        <p:nvSpPr>
          <p:cNvPr id="21" name="Text Placeholder 5">
            <a:extLst>
              <a:ext uri="{FF2B5EF4-FFF2-40B4-BE49-F238E27FC236}">
                <a16:creationId xmlns:a16="http://schemas.microsoft.com/office/drawing/2014/main" id="{916480AB-01D0-BEC7-AA97-C5B755CB5E16}"/>
              </a:ext>
            </a:extLst>
          </p:cNvPr>
          <p:cNvSpPr txBox="1">
            <a:spLocks/>
          </p:cNvSpPr>
          <p:nvPr/>
        </p:nvSpPr>
        <p:spPr>
          <a:xfrm>
            <a:off x="1865624" y="1163828"/>
            <a:ext cx="9719168" cy="80365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600"/>
              </a:spcAft>
            </a:pPr>
            <a:r>
              <a:rPr lang="en-US" sz="2000" b="1" dirty="0">
                <a:solidFill>
                  <a:srgbClr val="459597"/>
                </a:solidFill>
              </a:rPr>
              <a:t>Voorbeeldantwoord: </a:t>
            </a:r>
            <a:r>
              <a:rPr lang="en-US" sz="2000" b="1" i="1" dirty="0" err="1">
                <a:solidFill>
                  <a:srgbClr val="E96751"/>
                </a:solidFill>
              </a:rPr>
              <a:t>GreenGlamp</a:t>
            </a:r>
            <a:r>
              <a:rPr lang="en-US" sz="2000" b="1" i="1" dirty="0">
                <a:solidFill>
                  <a:srgbClr val="E96751"/>
                </a:solidFill>
              </a:rPr>
              <a:t>, IJsland </a:t>
            </a:r>
          </a:p>
          <a:p>
            <a:pPr marL="0" indent="0">
              <a:spcAft>
                <a:spcPts val="600"/>
              </a:spcAft>
            </a:pPr>
            <a:r>
              <a:rPr lang="en-US" sz="2000" i="1" dirty="0" err="1">
                <a:solidFill>
                  <a:srgbClr val="494949"/>
                </a:solidFill>
              </a:rPr>
              <a:t>GreenClamp </a:t>
            </a:r>
            <a:r>
              <a:rPr lang="en-US" sz="2000" i="1" dirty="0">
                <a:solidFill>
                  <a:srgbClr val="494949"/>
                </a:solidFill>
              </a:rPr>
              <a:t>IJsland is een voorgesteld milieuvriendelijk glampingterrein op een familieboerderij in West-IJsland. We zijn van plan om vijf geïsoleerde koepels (elk met zonnepanelen en geothermische verwarming) te installeren om het hele jaar door gasten te kunnen ontvangen. </a:t>
            </a:r>
          </a:p>
          <a:p>
            <a:pPr marL="0" indent="0">
              <a:spcAft>
                <a:spcPts val="600"/>
              </a:spcAft>
            </a:pPr>
            <a:r>
              <a:rPr lang="en-US" sz="2000" i="1" dirty="0">
                <a:solidFill>
                  <a:srgbClr val="494949"/>
                </a:solidFill>
              </a:rPr>
              <a:t>De financiering zal worden gebruikt om de locatie voor te bereiden (inclusief wegen, water en septische systemen), de koepels aan te schaffen en te installeren, en een kleine servicecabine met een keuken en douches te bouwen. </a:t>
            </a:r>
          </a:p>
          <a:p>
            <a:pPr marL="0" indent="0">
              <a:spcAft>
                <a:spcPts val="600"/>
              </a:spcAft>
            </a:pPr>
            <a:r>
              <a:rPr lang="en-US" sz="2000" i="1" dirty="0">
                <a:solidFill>
                  <a:srgbClr val="494949"/>
                </a:solidFill>
              </a:rPr>
              <a:t>Ons project zal momenteel ongebruikte landbouwgrond omvormen tot een duurzame toeristische onderneming, waardoor een leemte in de lokale accommodatiemarkt wordt opgevuld en nieuwe bezoekers naar de regio worden aangetrokken.</a:t>
            </a:r>
          </a:p>
        </p:txBody>
      </p:sp>
      <p:sp>
        <p:nvSpPr>
          <p:cNvPr id="25" name="Flowchart: Alternate Process 24">
            <a:extLst>
              <a:ext uri="{FF2B5EF4-FFF2-40B4-BE49-F238E27FC236}">
                <a16:creationId xmlns:a16="http://schemas.microsoft.com/office/drawing/2014/main" id="{3FC6B8C3-4167-B9E0-7928-62F4B8E05CA0}"/>
              </a:ext>
            </a:extLst>
          </p:cNvPr>
          <p:cNvSpPr/>
          <p:nvPr/>
        </p:nvSpPr>
        <p:spPr>
          <a:xfrm>
            <a:off x="1620199" y="1052702"/>
            <a:ext cx="9964593" cy="4179998"/>
          </a:xfrm>
          <a:prstGeom prst="flowChartAlternateProcess">
            <a:avLst/>
          </a:prstGeom>
          <a:noFill/>
          <a:ln w="28575">
            <a:solidFill>
              <a:srgbClr val="45959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Text Placeholder 5">
            <a:extLst>
              <a:ext uri="{FF2B5EF4-FFF2-40B4-BE49-F238E27FC236}">
                <a16:creationId xmlns:a16="http://schemas.microsoft.com/office/drawing/2014/main" id="{C5BDA55E-CA60-71B6-217E-37734494A527}"/>
              </a:ext>
            </a:extLst>
          </p:cNvPr>
          <p:cNvSpPr txBox="1">
            <a:spLocks/>
          </p:cNvSpPr>
          <p:nvPr/>
        </p:nvSpPr>
        <p:spPr>
          <a:xfrm>
            <a:off x="1712176" y="5472881"/>
            <a:ext cx="9719168" cy="80365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en-US" b="1" dirty="0">
                <a:solidFill>
                  <a:schemeClr val="bg1"/>
                </a:solidFill>
              </a:rPr>
              <a:t>Opmerking</a:t>
            </a:r>
            <a:r>
              <a:rPr lang="en-US" dirty="0">
                <a:solidFill>
                  <a:schemeClr val="bg1"/>
                </a:solidFill>
              </a:rPr>
              <a:t>: Dit werkt omdat het beknopt is, aangeeft wat het project inhoudt, waarvoor de financiering zal worden gebruikt en aansluit bij bredere doelstellingen.</a:t>
            </a:r>
            <a:endParaRPr lang="en-GB" dirty="0">
              <a:solidFill>
                <a:schemeClr val="bg1"/>
              </a:solidFill>
            </a:endParaRPr>
          </a:p>
        </p:txBody>
      </p:sp>
      <p:cxnSp>
        <p:nvCxnSpPr>
          <p:cNvPr id="33" name="Connector: Elbow 32">
            <a:extLst>
              <a:ext uri="{FF2B5EF4-FFF2-40B4-BE49-F238E27FC236}">
                <a16:creationId xmlns:a16="http://schemas.microsoft.com/office/drawing/2014/main" id="{44555D9F-DB05-453C-CF17-347B6768AAB4}"/>
              </a:ext>
            </a:extLst>
          </p:cNvPr>
          <p:cNvCxnSpPr>
            <a:cxnSpLocks/>
          </p:cNvCxnSpPr>
          <p:nvPr/>
        </p:nvCxnSpPr>
        <p:spPr>
          <a:xfrm rot="16200000" flipH="1">
            <a:off x="5118" y="2069507"/>
            <a:ext cx="2569374" cy="662352"/>
          </a:xfrm>
          <a:prstGeom prst="bentConnector2">
            <a:avLst/>
          </a:prstGeom>
          <a:ln w="28575">
            <a:solidFill>
              <a:srgbClr val="459597"/>
            </a:solidFill>
            <a:tailEnd type="triangle"/>
          </a:ln>
        </p:spPr>
        <p:style>
          <a:lnRef idx="1">
            <a:schemeClr val="accent1"/>
          </a:lnRef>
          <a:fillRef idx="0">
            <a:schemeClr val="accent1"/>
          </a:fillRef>
          <a:effectRef idx="0">
            <a:schemeClr val="accent1"/>
          </a:effectRef>
          <a:fontRef idx="minor">
            <a:schemeClr val="tx1"/>
          </a:fontRef>
        </p:style>
      </p:cxnSp>
      <p:cxnSp>
        <p:nvCxnSpPr>
          <p:cNvPr id="36" name="Connector: Elbow 35">
            <a:extLst>
              <a:ext uri="{FF2B5EF4-FFF2-40B4-BE49-F238E27FC236}">
                <a16:creationId xmlns:a16="http://schemas.microsoft.com/office/drawing/2014/main" id="{32322E87-5DC5-6B4A-AE87-35437D0733D6}"/>
              </a:ext>
            </a:extLst>
          </p:cNvPr>
          <p:cNvCxnSpPr>
            <a:cxnSpLocks/>
          </p:cNvCxnSpPr>
          <p:nvPr/>
        </p:nvCxnSpPr>
        <p:spPr>
          <a:xfrm rot="16200000" flipH="1">
            <a:off x="170299" y="4101827"/>
            <a:ext cx="2045305" cy="456622"/>
          </a:xfrm>
          <a:prstGeom prst="bentConnector3">
            <a:avLst>
              <a:gd name="adj1" fmla="val 50000"/>
            </a:avLst>
          </a:prstGeom>
          <a:ln w="28575">
            <a:solidFill>
              <a:srgbClr val="459597"/>
            </a:solidFill>
            <a:tailEnd type="triangle"/>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1422B5A9-52C6-2156-F482-143F6CD684C2}"/>
              </a:ext>
            </a:extLst>
          </p:cNvPr>
          <p:cNvCxnSpPr>
            <a:cxnSpLocks/>
          </p:cNvCxnSpPr>
          <p:nvPr/>
        </p:nvCxnSpPr>
        <p:spPr>
          <a:xfrm>
            <a:off x="2028439" y="911831"/>
            <a:ext cx="5670361" cy="0"/>
          </a:xfrm>
          <a:prstGeom prst="line">
            <a:avLst/>
          </a:prstGeom>
          <a:ln w="28575">
            <a:solidFill>
              <a:srgbClr val="459597"/>
            </a:solidFill>
          </a:ln>
        </p:spPr>
        <p:style>
          <a:lnRef idx="1">
            <a:schemeClr val="accent1"/>
          </a:lnRef>
          <a:fillRef idx="0">
            <a:schemeClr val="accent1"/>
          </a:fillRef>
          <a:effectRef idx="0">
            <a:schemeClr val="accent1"/>
          </a:effectRef>
          <a:fontRef idx="minor">
            <a:schemeClr val="tx1"/>
          </a:fontRef>
        </p:style>
      </p:cxnSp>
      <p:grpSp>
        <p:nvGrpSpPr>
          <p:cNvPr id="62" name="Graphic 503">
            <a:extLst>
              <a:ext uri="{FF2B5EF4-FFF2-40B4-BE49-F238E27FC236}">
                <a16:creationId xmlns:a16="http://schemas.microsoft.com/office/drawing/2014/main" id="{88FC9F61-D83F-DE9E-20C2-681906147B1B}"/>
              </a:ext>
            </a:extLst>
          </p:cNvPr>
          <p:cNvGrpSpPr/>
          <p:nvPr/>
        </p:nvGrpSpPr>
        <p:grpSpPr>
          <a:xfrm>
            <a:off x="425032" y="-17784"/>
            <a:ext cx="1079215" cy="1133780"/>
            <a:chOff x="4017574" y="2254804"/>
            <a:chExt cx="1079496" cy="1134075"/>
          </a:xfrm>
          <a:noFill/>
        </p:grpSpPr>
        <p:grpSp>
          <p:nvGrpSpPr>
            <p:cNvPr id="63" name="Graphic 503">
              <a:extLst>
                <a:ext uri="{FF2B5EF4-FFF2-40B4-BE49-F238E27FC236}">
                  <a16:creationId xmlns:a16="http://schemas.microsoft.com/office/drawing/2014/main" id="{7DDA405E-1A8C-1D84-7A93-790CEBD79B6B}"/>
                </a:ext>
              </a:extLst>
            </p:cNvPr>
            <p:cNvGrpSpPr/>
            <p:nvPr/>
          </p:nvGrpSpPr>
          <p:grpSpPr>
            <a:xfrm>
              <a:off x="4017574" y="2254804"/>
              <a:ext cx="1079496" cy="949458"/>
              <a:chOff x="4017574" y="2254804"/>
              <a:chExt cx="1079496" cy="949458"/>
            </a:xfrm>
            <a:noFill/>
          </p:grpSpPr>
          <p:sp>
            <p:nvSpPr>
              <p:cNvPr id="68" name="Freeform 2795">
                <a:extLst>
                  <a:ext uri="{FF2B5EF4-FFF2-40B4-BE49-F238E27FC236}">
                    <a16:creationId xmlns:a16="http://schemas.microsoft.com/office/drawing/2014/main" id="{8A886DCC-E1A0-3300-76F6-C08BED2C1A01}"/>
                  </a:ext>
                </a:extLst>
              </p:cNvPr>
              <p:cNvSpPr/>
              <p:nvPr/>
            </p:nvSpPr>
            <p:spPr>
              <a:xfrm>
                <a:off x="4233803" y="2475685"/>
                <a:ext cx="651989" cy="726929"/>
              </a:xfrm>
              <a:custGeom>
                <a:avLst/>
                <a:gdLst>
                  <a:gd name="connsiteX0" fmla="*/ 650339 w 651989"/>
                  <a:gd name="connsiteY0" fmla="*/ 324728 h 726929"/>
                  <a:gd name="connsiteX1" fmla="*/ 325170 w 651989"/>
                  <a:gd name="connsiteY1" fmla="*/ 0 h 726929"/>
                  <a:gd name="connsiteX2" fmla="*/ 0 w 651989"/>
                  <a:gd name="connsiteY2" fmla="*/ 324728 h 726929"/>
                  <a:gd name="connsiteX3" fmla="*/ 161759 w 651989"/>
                  <a:gd name="connsiteY3" fmla="*/ 604951 h 726929"/>
                  <a:gd name="connsiteX4" fmla="*/ 161759 w 651989"/>
                  <a:gd name="connsiteY4" fmla="*/ 726930 h 726929"/>
                  <a:gd name="connsiteX5" fmla="*/ 490230 w 651989"/>
                  <a:gd name="connsiteY5" fmla="*/ 726930 h 726929"/>
                  <a:gd name="connsiteX6" fmla="*/ 490230 w 651989"/>
                  <a:gd name="connsiteY6" fmla="*/ 604951 h 726929"/>
                  <a:gd name="connsiteX7" fmla="*/ 651989 w 651989"/>
                  <a:gd name="connsiteY7" fmla="*/ 324728 h 7269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51989" h="726929">
                    <a:moveTo>
                      <a:pt x="650339" y="324728"/>
                    </a:moveTo>
                    <a:cubicBezTo>
                      <a:pt x="650339" y="145056"/>
                      <a:pt x="505085" y="0"/>
                      <a:pt x="325170" y="0"/>
                    </a:cubicBezTo>
                    <a:cubicBezTo>
                      <a:pt x="145253" y="0"/>
                      <a:pt x="0" y="145056"/>
                      <a:pt x="0" y="324728"/>
                    </a:cubicBezTo>
                    <a:cubicBezTo>
                      <a:pt x="0" y="504400"/>
                      <a:pt x="64374" y="548906"/>
                      <a:pt x="161759" y="604951"/>
                    </a:cubicBezTo>
                    <a:lnTo>
                      <a:pt x="161759" y="726930"/>
                    </a:lnTo>
                    <a:lnTo>
                      <a:pt x="490230" y="726930"/>
                    </a:lnTo>
                    <a:lnTo>
                      <a:pt x="490230" y="604951"/>
                    </a:lnTo>
                    <a:cubicBezTo>
                      <a:pt x="585965" y="548906"/>
                      <a:pt x="651989" y="443410"/>
                      <a:pt x="651989" y="324728"/>
                    </a:cubicBezTo>
                    <a:close/>
                  </a:path>
                </a:pathLst>
              </a:custGeom>
              <a:solidFill>
                <a:srgbClr val="FFFF00"/>
              </a:solidFill>
              <a:ln w="16501" cap="rnd">
                <a:solidFill>
                  <a:srgbClr val="000000"/>
                </a:solidFill>
                <a:prstDash val="solid"/>
                <a:round/>
              </a:ln>
            </p:spPr>
            <p:txBody>
              <a:bodyPr rtlCol="0" anchor="ctr"/>
              <a:lstStyle/>
              <a:p>
                <a:endParaRPr lang="en-US" sz="1799"/>
              </a:p>
            </p:txBody>
          </p:sp>
          <p:sp>
            <p:nvSpPr>
              <p:cNvPr id="69" name="Freeform 2796">
                <a:extLst>
                  <a:ext uri="{FF2B5EF4-FFF2-40B4-BE49-F238E27FC236}">
                    <a16:creationId xmlns:a16="http://schemas.microsoft.com/office/drawing/2014/main" id="{50DA7272-3378-E906-1A5E-5B8113863E8F}"/>
                  </a:ext>
                </a:extLst>
              </p:cNvPr>
              <p:cNvSpPr/>
              <p:nvPr/>
            </p:nvSpPr>
            <p:spPr>
              <a:xfrm>
                <a:off x="4344394" y="2877886"/>
                <a:ext cx="141951" cy="326376"/>
              </a:xfrm>
              <a:custGeom>
                <a:avLst/>
                <a:gdLst>
                  <a:gd name="connsiteX0" fmla="*/ 0 w 141951"/>
                  <a:gd name="connsiteY0" fmla="*/ 0 h 326376"/>
                  <a:gd name="connsiteX1" fmla="*/ 141952 w 141951"/>
                  <a:gd name="connsiteY1" fmla="*/ 74176 h 326376"/>
                  <a:gd name="connsiteX2" fmla="*/ 141952 w 141951"/>
                  <a:gd name="connsiteY2" fmla="*/ 326377 h 326376"/>
                </a:gdLst>
                <a:ahLst/>
                <a:cxnLst>
                  <a:cxn ang="0">
                    <a:pos x="connsiteX0" y="connsiteY0"/>
                  </a:cxn>
                  <a:cxn ang="0">
                    <a:pos x="connsiteX1" y="connsiteY1"/>
                  </a:cxn>
                  <a:cxn ang="0">
                    <a:pos x="connsiteX2" y="connsiteY2"/>
                  </a:cxn>
                </a:cxnLst>
                <a:rect l="l" t="t" r="r" b="b"/>
                <a:pathLst>
                  <a:path w="141951" h="326376">
                    <a:moveTo>
                      <a:pt x="0" y="0"/>
                    </a:moveTo>
                    <a:lnTo>
                      <a:pt x="141952" y="74176"/>
                    </a:lnTo>
                    <a:lnTo>
                      <a:pt x="141952" y="326377"/>
                    </a:lnTo>
                  </a:path>
                </a:pathLst>
              </a:custGeom>
              <a:noFill/>
              <a:ln w="16501" cap="rnd">
                <a:solidFill>
                  <a:srgbClr val="000000"/>
                </a:solidFill>
                <a:prstDash val="solid"/>
                <a:round/>
              </a:ln>
            </p:spPr>
            <p:txBody>
              <a:bodyPr rtlCol="0" anchor="ctr"/>
              <a:lstStyle/>
              <a:p>
                <a:endParaRPr lang="en-US" sz="1799"/>
              </a:p>
            </p:txBody>
          </p:sp>
          <p:sp>
            <p:nvSpPr>
              <p:cNvPr id="70" name="Freeform 2797">
                <a:extLst>
                  <a:ext uri="{FF2B5EF4-FFF2-40B4-BE49-F238E27FC236}">
                    <a16:creationId xmlns:a16="http://schemas.microsoft.com/office/drawing/2014/main" id="{E4EEE6A4-AAD6-3FD1-BEF7-F39A4481A89D}"/>
                  </a:ext>
                </a:extLst>
              </p:cNvPr>
              <p:cNvSpPr/>
              <p:nvPr/>
            </p:nvSpPr>
            <p:spPr>
              <a:xfrm>
                <a:off x="4629948" y="2877886"/>
                <a:ext cx="141952" cy="326376"/>
              </a:xfrm>
              <a:custGeom>
                <a:avLst/>
                <a:gdLst>
                  <a:gd name="connsiteX0" fmla="*/ 141952 w 141952"/>
                  <a:gd name="connsiteY0" fmla="*/ 0 h 326376"/>
                  <a:gd name="connsiteX1" fmla="*/ 0 w 141952"/>
                  <a:gd name="connsiteY1" fmla="*/ 74176 h 326376"/>
                  <a:gd name="connsiteX2" fmla="*/ 0 w 141952"/>
                  <a:gd name="connsiteY2" fmla="*/ 326377 h 326376"/>
                </a:gdLst>
                <a:ahLst/>
                <a:cxnLst>
                  <a:cxn ang="0">
                    <a:pos x="connsiteX0" y="connsiteY0"/>
                  </a:cxn>
                  <a:cxn ang="0">
                    <a:pos x="connsiteX1" y="connsiteY1"/>
                  </a:cxn>
                  <a:cxn ang="0">
                    <a:pos x="connsiteX2" y="connsiteY2"/>
                  </a:cxn>
                </a:cxnLst>
                <a:rect l="l" t="t" r="r" b="b"/>
                <a:pathLst>
                  <a:path w="141952" h="326376">
                    <a:moveTo>
                      <a:pt x="141952" y="0"/>
                    </a:moveTo>
                    <a:lnTo>
                      <a:pt x="0" y="74176"/>
                    </a:lnTo>
                    <a:lnTo>
                      <a:pt x="0" y="326377"/>
                    </a:lnTo>
                  </a:path>
                </a:pathLst>
              </a:custGeom>
              <a:noFill/>
              <a:ln w="16501" cap="rnd">
                <a:solidFill>
                  <a:srgbClr val="000000"/>
                </a:solidFill>
                <a:prstDash val="solid"/>
                <a:round/>
              </a:ln>
            </p:spPr>
            <p:txBody>
              <a:bodyPr rtlCol="0" anchor="ctr"/>
              <a:lstStyle/>
              <a:p>
                <a:endParaRPr lang="en-US" sz="1799"/>
              </a:p>
            </p:txBody>
          </p:sp>
          <p:sp>
            <p:nvSpPr>
              <p:cNvPr id="71" name="Freeform 2798">
                <a:extLst>
                  <a:ext uri="{FF2B5EF4-FFF2-40B4-BE49-F238E27FC236}">
                    <a16:creationId xmlns:a16="http://schemas.microsoft.com/office/drawing/2014/main" id="{441ABFCB-A1BE-3DCF-F746-0C0833066AC0}"/>
                  </a:ext>
                </a:extLst>
              </p:cNvPr>
              <p:cNvSpPr/>
              <p:nvPr/>
            </p:nvSpPr>
            <p:spPr>
              <a:xfrm>
                <a:off x="4558972" y="2665247"/>
                <a:ext cx="16506" cy="530773"/>
              </a:xfrm>
              <a:custGeom>
                <a:avLst/>
                <a:gdLst>
                  <a:gd name="connsiteX0" fmla="*/ 0 w 16506"/>
                  <a:gd name="connsiteY0" fmla="*/ 0 h 530773"/>
                  <a:gd name="connsiteX1" fmla="*/ 0 w 16506"/>
                  <a:gd name="connsiteY1" fmla="*/ 530774 h 530773"/>
                </a:gdLst>
                <a:ahLst/>
                <a:cxnLst>
                  <a:cxn ang="0">
                    <a:pos x="connsiteX0" y="connsiteY0"/>
                  </a:cxn>
                  <a:cxn ang="0">
                    <a:pos x="connsiteX1" y="connsiteY1"/>
                  </a:cxn>
                </a:cxnLst>
                <a:rect l="l" t="t" r="r" b="b"/>
                <a:pathLst>
                  <a:path w="16506" h="530773">
                    <a:moveTo>
                      <a:pt x="0" y="0"/>
                    </a:moveTo>
                    <a:lnTo>
                      <a:pt x="0" y="530774"/>
                    </a:lnTo>
                  </a:path>
                </a:pathLst>
              </a:custGeom>
              <a:ln w="16501" cap="rnd">
                <a:solidFill>
                  <a:srgbClr val="000000"/>
                </a:solidFill>
                <a:prstDash val="solid"/>
                <a:round/>
              </a:ln>
            </p:spPr>
            <p:txBody>
              <a:bodyPr rtlCol="0" anchor="ctr"/>
              <a:lstStyle/>
              <a:p>
                <a:endParaRPr lang="en-US" sz="1799"/>
              </a:p>
            </p:txBody>
          </p:sp>
          <p:sp>
            <p:nvSpPr>
              <p:cNvPr id="72" name="Freeform 2799">
                <a:extLst>
                  <a:ext uri="{FF2B5EF4-FFF2-40B4-BE49-F238E27FC236}">
                    <a16:creationId xmlns:a16="http://schemas.microsoft.com/office/drawing/2014/main" id="{85E394F9-345D-0B56-59B7-1001957A21BA}"/>
                  </a:ext>
                </a:extLst>
              </p:cNvPr>
              <p:cNvSpPr/>
              <p:nvPr/>
            </p:nvSpPr>
            <p:spPr>
              <a:xfrm>
                <a:off x="4017574" y="2892721"/>
                <a:ext cx="132048" cy="16483"/>
              </a:xfrm>
              <a:custGeom>
                <a:avLst/>
                <a:gdLst>
                  <a:gd name="connsiteX0" fmla="*/ 0 w 132048"/>
                  <a:gd name="connsiteY0" fmla="*/ 0 h 16483"/>
                  <a:gd name="connsiteX1" fmla="*/ 132048 w 132048"/>
                  <a:gd name="connsiteY1" fmla="*/ 0 h 16483"/>
                </a:gdLst>
                <a:ahLst/>
                <a:cxnLst>
                  <a:cxn ang="0">
                    <a:pos x="connsiteX0" y="connsiteY0"/>
                  </a:cxn>
                  <a:cxn ang="0">
                    <a:pos x="connsiteX1" y="connsiteY1"/>
                  </a:cxn>
                </a:cxnLst>
                <a:rect l="l" t="t" r="r" b="b"/>
                <a:pathLst>
                  <a:path w="132048" h="16483">
                    <a:moveTo>
                      <a:pt x="0" y="0"/>
                    </a:moveTo>
                    <a:lnTo>
                      <a:pt x="132048" y="0"/>
                    </a:lnTo>
                  </a:path>
                </a:pathLst>
              </a:custGeom>
              <a:ln w="16501" cap="rnd">
                <a:solidFill>
                  <a:srgbClr val="000000"/>
                </a:solidFill>
                <a:prstDash val="solid"/>
                <a:round/>
              </a:ln>
            </p:spPr>
            <p:txBody>
              <a:bodyPr rtlCol="0" anchor="ctr"/>
              <a:lstStyle/>
              <a:p>
                <a:endParaRPr lang="en-US" sz="1799"/>
              </a:p>
            </p:txBody>
          </p:sp>
          <p:sp>
            <p:nvSpPr>
              <p:cNvPr id="73" name="Freeform 2800">
                <a:extLst>
                  <a:ext uri="{FF2B5EF4-FFF2-40B4-BE49-F238E27FC236}">
                    <a16:creationId xmlns:a16="http://schemas.microsoft.com/office/drawing/2014/main" id="{EBE37142-0291-AC60-9C77-EF6560895E40}"/>
                  </a:ext>
                </a:extLst>
              </p:cNvPr>
              <p:cNvSpPr/>
              <p:nvPr/>
            </p:nvSpPr>
            <p:spPr>
              <a:xfrm>
                <a:off x="4558972" y="2254804"/>
                <a:ext cx="16506" cy="130220"/>
              </a:xfrm>
              <a:custGeom>
                <a:avLst/>
                <a:gdLst>
                  <a:gd name="connsiteX0" fmla="*/ 0 w 16506"/>
                  <a:gd name="connsiteY0" fmla="*/ 0 h 130220"/>
                  <a:gd name="connsiteX1" fmla="*/ 0 w 16506"/>
                  <a:gd name="connsiteY1" fmla="*/ 130221 h 130220"/>
                </a:gdLst>
                <a:ahLst/>
                <a:cxnLst>
                  <a:cxn ang="0">
                    <a:pos x="connsiteX0" y="connsiteY0"/>
                  </a:cxn>
                  <a:cxn ang="0">
                    <a:pos x="connsiteX1" y="connsiteY1"/>
                  </a:cxn>
                </a:cxnLst>
                <a:rect l="l" t="t" r="r" b="b"/>
                <a:pathLst>
                  <a:path w="16506" h="130220">
                    <a:moveTo>
                      <a:pt x="0" y="0"/>
                    </a:moveTo>
                    <a:lnTo>
                      <a:pt x="0" y="130221"/>
                    </a:lnTo>
                  </a:path>
                </a:pathLst>
              </a:custGeom>
              <a:ln w="16501" cap="rnd">
                <a:solidFill>
                  <a:srgbClr val="000000"/>
                </a:solidFill>
                <a:prstDash val="solid"/>
                <a:round/>
              </a:ln>
            </p:spPr>
            <p:txBody>
              <a:bodyPr rtlCol="0" anchor="ctr"/>
              <a:lstStyle/>
              <a:p>
                <a:endParaRPr lang="en-US" sz="1799"/>
              </a:p>
            </p:txBody>
          </p:sp>
          <p:sp>
            <p:nvSpPr>
              <p:cNvPr id="74" name="Freeform 2801">
                <a:extLst>
                  <a:ext uri="{FF2B5EF4-FFF2-40B4-BE49-F238E27FC236}">
                    <a16:creationId xmlns:a16="http://schemas.microsoft.com/office/drawing/2014/main" id="{F931BCDE-04B0-193B-71DD-CC6669F3CC3D}"/>
                  </a:ext>
                </a:extLst>
              </p:cNvPr>
              <p:cNvSpPr/>
              <p:nvPr/>
            </p:nvSpPr>
            <p:spPr>
              <a:xfrm>
                <a:off x="4128164" y="2470740"/>
                <a:ext cx="103988" cy="67583"/>
              </a:xfrm>
              <a:custGeom>
                <a:avLst/>
                <a:gdLst>
                  <a:gd name="connsiteX0" fmla="*/ 0 w 103988"/>
                  <a:gd name="connsiteY0" fmla="*/ 0 h 67583"/>
                  <a:gd name="connsiteX1" fmla="*/ 103988 w 103988"/>
                  <a:gd name="connsiteY1" fmla="*/ 67583 h 67583"/>
                </a:gdLst>
                <a:ahLst/>
                <a:cxnLst>
                  <a:cxn ang="0">
                    <a:pos x="connsiteX0" y="connsiteY0"/>
                  </a:cxn>
                  <a:cxn ang="0">
                    <a:pos x="connsiteX1" y="connsiteY1"/>
                  </a:cxn>
                </a:cxnLst>
                <a:rect l="l" t="t" r="r" b="b"/>
                <a:pathLst>
                  <a:path w="103988" h="67583">
                    <a:moveTo>
                      <a:pt x="0" y="0"/>
                    </a:moveTo>
                    <a:lnTo>
                      <a:pt x="103988" y="67583"/>
                    </a:lnTo>
                  </a:path>
                </a:pathLst>
              </a:custGeom>
              <a:ln w="16501" cap="rnd">
                <a:solidFill>
                  <a:srgbClr val="000000"/>
                </a:solidFill>
                <a:prstDash val="solid"/>
                <a:round/>
              </a:ln>
            </p:spPr>
            <p:txBody>
              <a:bodyPr rtlCol="0" anchor="ctr"/>
              <a:lstStyle/>
              <a:p>
                <a:endParaRPr lang="en-US" sz="1799"/>
              </a:p>
            </p:txBody>
          </p:sp>
          <p:sp>
            <p:nvSpPr>
              <p:cNvPr id="75" name="Freeform 2802">
                <a:extLst>
                  <a:ext uri="{FF2B5EF4-FFF2-40B4-BE49-F238E27FC236}">
                    <a16:creationId xmlns:a16="http://schemas.microsoft.com/office/drawing/2014/main" id="{C04641D6-CBD9-8FCD-3CB5-B1C01345A722}"/>
                  </a:ext>
                </a:extLst>
              </p:cNvPr>
              <p:cNvSpPr/>
              <p:nvPr/>
            </p:nvSpPr>
            <p:spPr>
              <a:xfrm>
                <a:off x="4966672" y="2892721"/>
                <a:ext cx="130397" cy="16483"/>
              </a:xfrm>
              <a:custGeom>
                <a:avLst/>
                <a:gdLst>
                  <a:gd name="connsiteX0" fmla="*/ 130398 w 130397"/>
                  <a:gd name="connsiteY0" fmla="*/ 0 h 16483"/>
                  <a:gd name="connsiteX1" fmla="*/ 0 w 130397"/>
                  <a:gd name="connsiteY1" fmla="*/ 0 h 16483"/>
                </a:gdLst>
                <a:ahLst/>
                <a:cxnLst>
                  <a:cxn ang="0">
                    <a:pos x="connsiteX0" y="connsiteY0"/>
                  </a:cxn>
                  <a:cxn ang="0">
                    <a:pos x="connsiteX1" y="connsiteY1"/>
                  </a:cxn>
                </a:cxnLst>
                <a:rect l="l" t="t" r="r" b="b"/>
                <a:pathLst>
                  <a:path w="130397" h="16483">
                    <a:moveTo>
                      <a:pt x="130398" y="0"/>
                    </a:moveTo>
                    <a:lnTo>
                      <a:pt x="0" y="0"/>
                    </a:lnTo>
                  </a:path>
                </a:pathLst>
              </a:custGeom>
              <a:ln w="16501" cap="rnd">
                <a:solidFill>
                  <a:srgbClr val="000000"/>
                </a:solidFill>
                <a:prstDash val="solid"/>
                <a:round/>
              </a:ln>
            </p:spPr>
            <p:txBody>
              <a:bodyPr rtlCol="0" anchor="ctr"/>
              <a:lstStyle/>
              <a:p>
                <a:endParaRPr lang="en-US" sz="1799"/>
              </a:p>
            </p:txBody>
          </p:sp>
          <p:sp>
            <p:nvSpPr>
              <p:cNvPr id="76" name="Freeform 2803">
                <a:extLst>
                  <a:ext uri="{FF2B5EF4-FFF2-40B4-BE49-F238E27FC236}">
                    <a16:creationId xmlns:a16="http://schemas.microsoft.com/office/drawing/2014/main" id="{72725A95-55C7-F1B6-2997-F95ACB663D88}"/>
                  </a:ext>
                </a:extLst>
              </p:cNvPr>
              <p:cNvSpPr/>
              <p:nvPr/>
            </p:nvSpPr>
            <p:spPr>
              <a:xfrm>
                <a:off x="4884141" y="2467443"/>
                <a:ext cx="110590" cy="70879"/>
              </a:xfrm>
              <a:custGeom>
                <a:avLst/>
                <a:gdLst>
                  <a:gd name="connsiteX0" fmla="*/ 110591 w 110590"/>
                  <a:gd name="connsiteY0" fmla="*/ 0 h 70879"/>
                  <a:gd name="connsiteX1" fmla="*/ 0 w 110590"/>
                  <a:gd name="connsiteY1" fmla="*/ 70880 h 70879"/>
                </a:gdLst>
                <a:ahLst/>
                <a:cxnLst>
                  <a:cxn ang="0">
                    <a:pos x="connsiteX0" y="connsiteY0"/>
                  </a:cxn>
                  <a:cxn ang="0">
                    <a:pos x="connsiteX1" y="connsiteY1"/>
                  </a:cxn>
                </a:cxnLst>
                <a:rect l="l" t="t" r="r" b="b"/>
                <a:pathLst>
                  <a:path w="110590" h="70879">
                    <a:moveTo>
                      <a:pt x="110591" y="0"/>
                    </a:moveTo>
                    <a:lnTo>
                      <a:pt x="0" y="70880"/>
                    </a:lnTo>
                  </a:path>
                </a:pathLst>
              </a:custGeom>
              <a:ln w="16501" cap="rnd">
                <a:solidFill>
                  <a:srgbClr val="000000"/>
                </a:solidFill>
                <a:prstDash val="solid"/>
                <a:round/>
              </a:ln>
            </p:spPr>
            <p:txBody>
              <a:bodyPr rtlCol="0" anchor="ctr"/>
              <a:lstStyle/>
              <a:p>
                <a:endParaRPr lang="en-US" sz="1799"/>
              </a:p>
            </p:txBody>
          </p:sp>
          <p:sp>
            <p:nvSpPr>
              <p:cNvPr id="77" name="Freeform 2804">
                <a:extLst>
                  <a:ext uri="{FF2B5EF4-FFF2-40B4-BE49-F238E27FC236}">
                    <a16:creationId xmlns:a16="http://schemas.microsoft.com/office/drawing/2014/main" id="{474D9B2E-A348-F1EE-FF1D-E2F51C60E1AE}"/>
                  </a:ext>
                </a:extLst>
              </p:cNvPr>
              <p:cNvSpPr/>
              <p:nvPr/>
            </p:nvSpPr>
            <p:spPr>
              <a:xfrm>
                <a:off x="4471490" y="2538322"/>
                <a:ext cx="174964" cy="346157"/>
              </a:xfrm>
              <a:custGeom>
                <a:avLst/>
                <a:gdLst>
                  <a:gd name="connsiteX0" fmla="*/ 0 w 174964"/>
                  <a:gd name="connsiteY0" fmla="*/ 173078 h 346157"/>
                  <a:gd name="connsiteX1" fmla="*/ 87482 w 174964"/>
                  <a:gd name="connsiteY1" fmla="*/ 346157 h 346157"/>
                  <a:gd name="connsiteX2" fmla="*/ 174964 w 174964"/>
                  <a:gd name="connsiteY2" fmla="*/ 173078 h 346157"/>
                  <a:gd name="connsiteX3" fmla="*/ 87482 w 174964"/>
                  <a:gd name="connsiteY3" fmla="*/ 0 h 346157"/>
                  <a:gd name="connsiteX4" fmla="*/ 0 w 174964"/>
                  <a:gd name="connsiteY4" fmla="*/ 173078 h 3461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4964" h="346157">
                    <a:moveTo>
                      <a:pt x="0" y="173078"/>
                    </a:moveTo>
                    <a:cubicBezTo>
                      <a:pt x="0" y="243958"/>
                      <a:pt x="34663" y="306596"/>
                      <a:pt x="87482" y="346157"/>
                    </a:cubicBezTo>
                    <a:cubicBezTo>
                      <a:pt x="140301" y="306596"/>
                      <a:pt x="174964" y="243958"/>
                      <a:pt x="174964" y="173078"/>
                    </a:cubicBezTo>
                    <a:cubicBezTo>
                      <a:pt x="174964" y="102199"/>
                      <a:pt x="140301" y="39561"/>
                      <a:pt x="87482" y="0"/>
                    </a:cubicBezTo>
                    <a:cubicBezTo>
                      <a:pt x="34663" y="39561"/>
                      <a:pt x="0" y="102199"/>
                      <a:pt x="0" y="173078"/>
                    </a:cubicBezTo>
                    <a:close/>
                  </a:path>
                </a:pathLst>
              </a:custGeom>
              <a:noFill/>
              <a:ln w="16501" cap="rnd">
                <a:solidFill>
                  <a:srgbClr val="000000"/>
                </a:solidFill>
                <a:prstDash val="solid"/>
                <a:round/>
              </a:ln>
            </p:spPr>
            <p:txBody>
              <a:bodyPr rtlCol="0" anchor="ctr"/>
              <a:lstStyle/>
              <a:p>
                <a:endParaRPr lang="en-US" sz="1799"/>
              </a:p>
            </p:txBody>
          </p:sp>
        </p:grpSp>
        <p:grpSp>
          <p:nvGrpSpPr>
            <p:cNvPr id="64" name="Graphic 503">
              <a:extLst>
                <a:ext uri="{FF2B5EF4-FFF2-40B4-BE49-F238E27FC236}">
                  <a16:creationId xmlns:a16="http://schemas.microsoft.com/office/drawing/2014/main" id="{4DCA62C1-63FD-0012-D0C1-1A40E444F809}"/>
                </a:ext>
              </a:extLst>
            </p:cNvPr>
            <p:cNvGrpSpPr/>
            <p:nvPr/>
          </p:nvGrpSpPr>
          <p:grpSpPr>
            <a:xfrm>
              <a:off x="4388960" y="3263604"/>
              <a:ext cx="336723" cy="125275"/>
              <a:chOff x="4388960" y="3263604"/>
              <a:chExt cx="336723" cy="125275"/>
            </a:xfrm>
          </p:grpSpPr>
          <p:sp>
            <p:nvSpPr>
              <p:cNvPr id="65" name="Freeform 2792">
                <a:extLst>
                  <a:ext uri="{FF2B5EF4-FFF2-40B4-BE49-F238E27FC236}">
                    <a16:creationId xmlns:a16="http://schemas.microsoft.com/office/drawing/2014/main" id="{CB4E383E-42C8-284F-EA88-225769887E1C}"/>
                  </a:ext>
                </a:extLst>
              </p:cNvPr>
              <p:cNvSpPr/>
              <p:nvPr/>
            </p:nvSpPr>
            <p:spPr>
              <a:xfrm>
                <a:off x="4388960" y="3263604"/>
                <a:ext cx="336723" cy="16483"/>
              </a:xfrm>
              <a:custGeom>
                <a:avLst/>
                <a:gdLst>
                  <a:gd name="connsiteX0" fmla="*/ 0 w 336723"/>
                  <a:gd name="connsiteY0" fmla="*/ 0 h 16483"/>
                  <a:gd name="connsiteX1" fmla="*/ 336723 w 336723"/>
                  <a:gd name="connsiteY1" fmla="*/ 0 h 16483"/>
                </a:gdLst>
                <a:ahLst/>
                <a:cxnLst>
                  <a:cxn ang="0">
                    <a:pos x="connsiteX0" y="connsiteY0"/>
                  </a:cxn>
                  <a:cxn ang="0">
                    <a:pos x="connsiteX1" y="connsiteY1"/>
                  </a:cxn>
                </a:cxnLst>
                <a:rect l="l" t="t" r="r" b="b"/>
                <a:pathLst>
                  <a:path w="336723" h="16483">
                    <a:moveTo>
                      <a:pt x="0" y="0"/>
                    </a:moveTo>
                    <a:lnTo>
                      <a:pt x="336723" y="0"/>
                    </a:lnTo>
                  </a:path>
                </a:pathLst>
              </a:custGeom>
              <a:ln w="16501" cap="rnd">
                <a:solidFill>
                  <a:srgbClr val="000000"/>
                </a:solidFill>
                <a:prstDash val="solid"/>
                <a:round/>
              </a:ln>
            </p:spPr>
            <p:txBody>
              <a:bodyPr rtlCol="0" anchor="ctr"/>
              <a:lstStyle/>
              <a:p>
                <a:endParaRPr lang="en-US" sz="1799"/>
              </a:p>
            </p:txBody>
          </p:sp>
          <p:sp>
            <p:nvSpPr>
              <p:cNvPr id="66" name="Freeform 2793">
                <a:extLst>
                  <a:ext uri="{FF2B5EF4-FFF2-40B4-BE49-F238E27FC236}">
                    <a16:creationId xmlns:a16="http://schemas.microsoft.com/office/drawing/2014/main" id="{8C8D1152-DE30-13D9-52A3-52AE5D4AB267}"/>
                  </a:ext>
                </a:extLst>
              </p:cNvPr>
              <p:cNvSpPr/>
              <p:nvPr/>
            </p:nvSpPr>
            <p:spPr>
              <a:xfrm>
                <a:off x="4388960" y="3326241"/>
                <a:ext cx="336723" cy="16483"/>
              </a:xfrm>
              <a:custGeom>
                <a:avLst/>
                <a:gdLst>
                  <a:gd name="connsiteX0" fmla="*/ 0 w 336723"/>
                  <a:gd name="connsiteY0" fmla="*/ 0 h 16483"/>
                  <a:gd name="connsiteX1" fmla="*/ 336723 w 336723"/>
                  <a:gd name="connsiteY1" fmla="*/ 0 h 16483"/>
                </a:gdLst>
                <a:ahLst/>
                <a:cxnLst>
                  <a:cxn ang="0">
                    <a:pos x="connsiteX0" y="connsiteY0"/>
                  </a:cxn>
                  <a:cxn ang="0">
                    <a:pos x="connsiteX1" y="connsiteY1"/>
                  </a:cxn>
                </a:cxnLst>
                <a:rect l="l" t="t" r="r" b="b"/>
                <a:pathLst>
                  <a:path w="336723" h="16483">
                    <a:moveTo>
                      <a:pt x="0" y="0"/>
                    </a:moveTo>
                    <a:lnTo>
                      <a:pt x="336723" y="0"/>
                    </a:lnTo>
                  </a:path>
                </a:pathLst>
              </a:custGeom>
              <a:ln w="16501" cap="rnd">
                <a:solidFill>
                  <a:srgbClr val="000000"/>
                </a:solidFill>
                <a:prstDash val="solid"/>
                <a:round/>
              </a:ln>
            </p:spPr>
            <p:txBody>
              <a:bodyPr rtlCol="0" anchor="ctr"/>
              <a:lstStyle/>
              <a:p>
                <a:endParaRPr lang="en-US" sz="1799"/>
              </a:p>
            </p:txBody>
          </p:sp>
          <p:sp>
            <p:nvSpPr>
              <p:cNvPr id="67" name="Freeform 2794">
                <a:extLst>
                  <a:ext uri="{FF2B5EF4-FFF2-40B4-BE49-F238E27FC236}">
                    <a16:creationId xmlns:a16="http://schemas.microsoft.com/office/drawing/2014/main" id="{B91B1E44-03C4-70E7-434D-CFE87653EA98}"/>
                  </a:ext>
                </a:extLst>
              </p:cNvPr>
              <p:cNvSpPr/>
              <p:nvPr/>
            </p:nvSpPr>
            <p:spPr>
              <a:xfrm>
                <a:off x="4450032" y="3388879"/>
                <a:ext cx="209626" cy="16483"/>
              </a:xfrm>
              <a:custGeom>
                <a:avLst/>
                <a:gdLst>
                  <a:gd name="connsiteX0" fmla="*/ 0 w 209626"/>
                  <a:gd name="connsiteY0" fmla="*/ 0 h 16483"/>
                  <a:gd name="connsiteX1" fmla="*/ 209627 w 209626"/>
                  <a:gd name="connsiteY1" fmla="*/ 0 h 16483"/>
                </a:gdLst>
                <a:ahLst/>
                <a:cxnLst>
                  <a:cxn ang="0">
                    <a:pos x="connsiteX0" y="connsiteY0"/>
                  </a:cxn>
                  <a:cxn ang="0">
                    <a:pos x="connsiteX1" y="connsiteY1"/>
                  </a:cxn>
                </a:cxnLst>
                <a:rect l="l" t="t" r="r" b="b"/>
                <a:pathLst>
                  <a:path w="209626" h="16483">
                    <a:moveTo>
                      <a:pt x="0" y="0"/>
                    </a:moveTo>
                    <a:lnTo>
                      <a:pt x="209627" y="0"/>
                    </a:lnTo>
                  </a:path>
                </a:pathLst>
              </a:custGeom>
              <a:ln w="16501" cap="rnd">
                <a:solidFill>
                  <a:srgbClr val="000000"/>
                </a:solidFill>
                <a:prstDash val="solid"/>
                <a:round/>
              </a:ln>
            </p:spPr>
            <p:txBody>
              <a:bodyPr rtlCol="0" anchor="ctr"/>
              <a:lstStyle/>
              <a:p>
                <a:endParaRPr lang="en-US" sz="1799"/>
              </a:p>
            </p:txBody>
          </p:sp>
        </p:grpSp>
      </p:grpSp>
      <p:grpSp>
        <p:nvGrpSpPr>
          <p:cNvPr id="78" name="Group 77">
            <a:extLst>
              <a:ext uri="{FF2B5EF4-FFF2-40B4-BE49-F238E27FC236}">
                <a16:creationId xmlns:a16="http://schemas.microsoft.com/office/drawing/2014/main" id="{CD3DDFC6-C519-8351-BF73-02F7B7F95C06}"/>
              </a:ext>
            </a:extLst>
          </p:cNvPr>
          <p:cNvGrpSpPr/>
          <p:nvPr/>
        </p:nvGrpSpPr>
        <p:grpSpPr>
          <a:xfrm>
            <a:off x="6842177" y="8939"/>
            <a:ext cx="720674" cy="861774"/>
            <a:chOff x="1015048" y="996928"/>
            <a:chExt cx="1016952" cy="1216059"/>
          </a:xfrm>
        </p:grpSpPr>
        <p:sp>
          <p:nvSpPr>
            <p:cNvPr id="79" name="Oval 78">
              <a:extLst>
                <a:ext uri="{FF2B5EF4-FFF2-40B4-BE49-F238E27FC236}">
                  <a16:creationId xmlns:a16="http://schemas.microsoft.com/office/drawing/2014/main" id="{29060964-D8F7-455A-CD4F-5240AD8791F0}"/>
                </a:ext>
              </a:extLst>
            </p:cNvPr>
            <p:cNvSpPr/>
            <p:nvPr/>
          </p:nvSpPr>
          <p:spPr>
            <a:xfrm>
              <a:off x="1016000" y="1137920"/>
              <a:ext cx="1016000" cy="1016000"/>
            </a:xfrm>
            <a:prstGeom prst="ellipse">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80" name="TextBox 79">
              <a:extLst>
                <a:ext uri="{FF2B5EF4-FFF2-40B4-BE49-F238E27FC236}">
                  <a16:creationId xmlns:a16="http://schemas.microsoft.com/office/drawing/2014/main" id="{3AF78AF1-7B4D-C3CB-7610-E6F0D677FA8D}"/>
                </a:ext>
              </a:extLst>
            </p:cNvPr>
            <p:cNvSpPr txBox="1"/>
            <p:nvPr/>
          </p:nvSpPr>
          <p:spPr>
            <a:xfrm>
              <a:off x="1015048" y="996928"/>
              <a:ext cx="971549" cy="1216059"/>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2</a:t>
              </a:r>
            </a:p>
          </p:txBody>
        </p:sp>
      </p:grpSp>
      <p:pic>
        <p:nvPicPr>
          <p:cNvPr id="81" name="Graphic 80" descr="Postit Notes with solid fill">
            <a:extLst>
              <a:ext uri="{FF2B5EF4-FFF2-40B4-BE49-F238E27FC236}">
                <a16:creationId xmlns:a16="http://schemas.microsoft.com/office/drawing/2014/main" id="{EE9FEEAD-714A-461E-0C54-815A26E3998E}"/>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52351" y="5482225"/>
            <a:ext cx="914400" cy="914400"/>
          </a:xfrm>
          <a:prstGeom prst="rect">
            <a:avLst/>
          </a:prstGeom>
        </p:spPr>
      </p:pic>
    </p:spTree>
    <p:extLst>
      <p:ext uri="{BB962C8B-B14F-4D97-AF65-F5344CB8AC3E}">
        <p14:creationId xmlns:p14="http://schemas.microsoft.com/office/powerpoint/2010/main" val="379523545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E0D667-D462-3A20-1928-1B544F937E09}"/>
            </a:ext>
          </a:extLst>
        </p:cNvPr>
        <p:cNvGrpSpPr/>
        <p:nvPr/>
      </p:nvGrpSpPr>
      <p:grpSpPr>
        <a:xfrm>
          <a:off x="0" y="0"/>
          <a:ext cx="0" cy="0"/>
          <a:chOff x="0" y="0"/>
          <a:chExt cx="0" cy="0"/>
        </a:xfrm>
      </p:grpSpPr>
      <p:sp>
        <p:nvSpPr>
          <p:cNvPr id="26" name="Flowchart: Alternate Process 25">
            <a:extLst>
              <a:ext uri="{FF2B5EF4-FFF2-40B4-BE49-F238E27FC236}">
                <a16:creationId xmlns:a16="http://schemas.microsoft.com/office/drawing/2014/main" id="{C7CDC660-1018-8749-33CF-F5F19233C1FA}"/>
              </a:ext>
            </a:extLst>
          </p:cNvPr>
          <p:cNvSpPr/>
          <p:nvPr/>
        </p:nvSpPr>
        <p:spPr>
          <a:xfrm>
            <a:off x="1599368" y="5679531"/>
            <a:ext cx="9964593" cy="1043834"/>
          </a:xfrm>
          <a:prstGeom prst="flowChartAlternateProcess">
            <a:avLst/>
          </a:prstGeom>
          <a:solidFill>
            <a:srgbClr val="459597"/>
          </a:solidFill>
          <a:ln w="28575">
            <a:solidFill>
              <a:srgbClr val="45959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 name="Text Placeholder 5">
            <a:extLst>
              <a:ext uri="{FF2B5EF4-FFF2-40B4-BE49-F238E27FC236}">
                <a16:creationId xmlns:a16="http://schemas.microsoft.com/office/drawing/2014/main" id="{F4865B4C-21FE-B498-965F-613F99A322DC}"/>
              </a:ext>
            </a:extLst>
          </p:cNvPr>
          <p:cNvSpPr>
            <a:spLocks noGrp="1"/>
          </p:cNvSpPr>
          <p:nvPr>
            <p:ph type="body" sz="quarter" idx="18"/>
          </p:nvPr>
        </p:nvSpPr>
        <p:spPr>
          <a:xfrm>
            <a:off x="1050159" y="1271760"/>
            <a:ext cx="10614687" cy="803653"/>
          </a:xfrm>
        </p:spPr>
        <p:txBody>
          <a:bodyPr/>
          <a:lstStyle/>
          <a:p>
            <a:pPr algn="ctr">
              <a:spcAft>
                <a:spcPts val="600"/>
              </a:spcAft>
            </a:pPr>
            <a:r>
              <a:rPr lang="en-US" sz="2800" dirty="0">
                <a:solidFill>
                  <a:srgbClr val="FFFFFF"/>
                </a:solidFill>
              </a:rPr>
              <a:t>“Beschrijf het project en waarvoor u financiering zoekt.”</a:t>
            </a:r>
          </a:p>
        </p:txBody>
      </p:sp>
      <p:sp>
        <p:nvSpPr>
          <p:cNvPr id="21" name="Text Placeholder 5">
            <a:extLst>
              <a:ext uri="{FF2B5EF4-FFF2-40B4-BE49-F238E27FC236}">
                <a16:creationId xmlns:a16="http://schemas.microsoft.com/office/drawing/2014/main" id="{B9842595-0769-933D-17BE-EADDA254F4BD}"/>
              </a:ext>
            </a:extLst>
          </p:cNvPr>
          <p:cNvSpPr txBox="1">
            <a:spLocks/>
          </p:cNvSpPr>
          <p:nvPr/>
        </p:nvSpPr>
        <p:spPr>
          <a:xfrm>
            <a:off x="1945678" y="1020598"/>
            <a:ext cx="9719168" cy="80365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en-US" sz="2000" b="1" dirty="0">
                <a:solidFill>
                  <a:srgbClr val="459597"/>
                </a:solidFill>
              </a:rPr>
              <a:t>Voorbeeldantwoord: </a:t>
            </a:r>
            <a:r>
              <a:rPr lang="en-US" sz="2000" b="1" i="1" dirty="0" err="1">
                <a:solidFill>
                  <a:srgbClr val="E96751"/>
                </a:solidFill>
              </a:rPr>
              <a:t>GreenGlamp</a:t>
            </a:r>
            <a:r>
              <a:rPr lang="en-US" sz="2000" b="1" i="1" dirty="0">
                <a:solidFill>
                  <a:srgbClr val="E96751"/>
                </a:solidFill>
              </a:rPr>
              <a:t>, IJsland </a:t>
            </a:r>
          </a:p>
          <a:p>
            <a:pPr marL="0" indent="0"/>
            <a:r>
              <a:rPr lang="en-US" sz="2000" i="1" dirty="0">
                <a:solidFill>
                  <a:srgbClr val="494949"/>
                </a:solidFill>
              </a:rPr>
              <a:t>"De totale projectkosten bedragen € 150.000. We vragen een subsidie van € 75.000 (50%) en zullen zelf € 75.000 financieren. Onze medefinanciering is verzekerd door persoonlijke spaargelden (€ 50.000) en een bevestigde lening van een kredietvereniging (€ 25.000). </a:t>
            </a:r>
          </a:p>
          <a:p>
            <a:pPr marL="0" indent="0"/>
            <a:r>
              <a:rPr lang="en-US" sz="2000" b="1" i="1" dirty="0">
                <a:solidFill>
                  <a:srgbClr val="494949"/>
                </a:solidFill>
              </a:rPr>
              <a:t>De belangrijkste kostenposten zijn: </a:t>
            </a:r>
            <a:r>
              <a:rPr lang="en-US" sz="2000" i="1" dirty="0">
                <a:solidFill>
                  <a:srgbClr val="494949"/>
                </a:solidFill>
              </a:rPr>
              <a:t>€ 60.000 voor vijf koepelconstructies (offerte van leverancier bijgevoegd), € 40.000 voor grondwerkzaamheden (wegen, nutsvoorzieningen – offerte van aannemer bijgevoegd), € 20.000 voor de bouw van faciliteitencabines en badhuizen, € 10.000 voor hernieuwbare energiesystemen en € 20.000 voor interieurinrichting, vergunningen, marketing en onvoorziene uitgaven. </a:t>
            </a:r>
          </a:p>
          <a:p>
            <a:pPr marL="0" indent="0"/>
            <a:r>
              <a:rPr lang="en-US" sz="2000" i="1" dirty="0">
                <a:solidFill>
                  <a:srgbClr val="494949"/>
                </a:solidFill>
              </a:rPr>
              <a:t>Een gedetailleerd overzicht is te vinden in het businessplan. We hebben ook extra persoonlijke middelen gereserveerd om de exploitatiekosten voor de eerste zes maanden te dekken, zodat de levensvatbaarheid van het project na de bouw gewaarborgd is.</a:t>
            </a:r>
            <a:br>
              <a:rPr lang="en-US" sz="2000" dirty="0">
                <a:solidFill>
                  <a:srgbClr val="494949"/>
                </a:solidFill>
              </a:rPr>
            </a:br>
            <a:endParaRPr lang="en-US" sz="2000" dirty="0">
              <a:solidFill>
                <a:srgbClr val="494949"/>
              </a:solidFill>
            </a:endParaRPr>
          </a:p>
        </p:txBody>
      </p:sp>
      <p:sp>
        <p:nvSpPr>
          <p:cNvPr id="25" name="Flowchart: Alternate Process 24">
            <a:extLst>
              <a:ext uri="{FF2B5EF4-FFF2-40B4-BE49-F238E27FC236}">
                <a16:creationId xmlns:a16="http://schemas.microsoft.com/office/drawing/2014/main" id="{DD559A4E-3169-9F0D-B307-ED63F46A2A58}"/>
              </a:ext>
            </a:extLst>
          </p:cNvPr>
          <p:cNvSpPr/>
          <p:nvPr/>
        </p:nvSpPr>
        <p:spPr>
          <a:xfrm>
            <a:off x="1620199" y="858203"/>
            <a:ext cx="9964593" cy="4701237"/>
          </a:xfrm>
          <a:prstGeom prst="flowChartAlternateProcess">
            <a:avLst/>
          </a:prstGeom>
          <a:noFill/>
          <a:ln w="28575">
            <a:solidFill>
              <a:srgbClr val="45959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Text Placeholder 5">
            <a:extLst>
              <a:ext uri="{FF2B5EF4-FFF2-40B4-BE49-F238E27FC236}">
                <a16:creationId xmlns:a16="http://schemas.microsoft.com/office/drawing/2014/main" id="{5E2C0794-0853-51CF-A287-21256291793C}"/>
              </a:ext>
            </a:extLst>
          </p:cNvPr>
          <p:cNvSpPr txBox="1">
            <a:spLocks/>
          </p:cNvSpPr>
          <p:nvPr/>
        </p:nvSpPr>
        <p:spPr>
          <a:xfrm>
            <a:off x="1825347" y="5799621"/>
            <a:ext cx="9719168" cy="80365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en-US" b="1" dirty="0">
                <a:solidFill>
                  <a:schemeClr val="bg1"/>
                </a:solidFill>
              </a:rPr>
              <a:t>Opmerking</a:t>
            </a:r>
            <a:r>
              <a:rPr lang="en-US" dirty="0">
                <a:solidFill>
                  <a:schemeClr val="bg1"/>
                </a:solidFill>
              </a:rPr>
              <a:t>: Dit volgende deel laat zien dat u goed heeft nagedacht over de kosten en financiering. Het is specifiek en toont uw toewijding en risicodeling door het veiligstellen van andere financiering.</a:t>
            </a:r>
            <a:endParaRPr lang="en-GB" dirty="0">
              <a:solidFill>
                <a:schemeClr val="bg1"/>
              </a:solidFill>
            </a:endParaRPr>
          </a:p>
        </p:txBody>
      </p:sp>
      <p:cxnSp>
        <p:nvCxnSpPr>
          <p:cNvPr id="33" name="Connector: Elbow 32">
            <a:extLst>
              <a:ext uri="{FF2B5EF4-FFF2-40B4-BE49-F238E27FC236}">
                <a16:creationId xmlns:a16="http://schemas.microsoft.com/office/drawing/2014/main" id="{885D0E38-4F5D-E7F0-E06A-84D3DAB584DD}"/>
              </a:ext>
            </a:extLst>
          </p:cNvPr>
          <p:cNvCxnSpPr>
            <a:cxnSpLocks/>
          </p:cNvCxnSpPr>
          <p:nvPr/>
        </p:nvCxnSpPr>
        <p:spPr>
          <a:xfrm rot="16200000" flipH="1">
            <a:off x="11130" y="1677904"/>
            <a:ext cx="2569374" cy="662352"/>
          </a:xfrm>
          <a:prstGeom prst="bentConnector2">
            <a:avLst/>
          </a:prstGeom>
          <a:ln w="28575">
            <a:solidFill>
              <a:srgbClr val="459597"/>
            </a:solidFill>
            <a:tailEnd type="triangle"/>
          </a:ln>
        </p:spPr>
        <p:style>
          <a:lnRef idx="1">
            <a:schemeClr val="accent1"/>
          </a:lnRef>
          <a:fillRef idx="0">
            <a:schemeClr val="accent1"/>
          </a:fillRef>
          <a:effectRef idx="0">
            <a:schemeClr val="accent1"/>
          </a:effectRef>
          <a:fontRef idx="minor">
            <a:schemeClr val="tx1"/>
          </a:fontRef>
        </p:style>
      </p:cxnSp>
      <p:cxnSp>
        <p:nvCxnSpPr>
          <p:cNvPr id="36" name="Connector: Elbow 35">
            <a:extLst>
              <a:ext uri="{FF2B5EF4-FFF2-40B4-BE49-F238E27FC236}">
                <a16:creationId xmlns:a16="http://schemas.microsoft.com/office/drawing/2014/main" id="{D7716E80-45F9-D9B0-B0D4-336A3BD95739}"/>
              </a:ext>
            </a:extLst>
          </p:cNvPr>
          <p:cNvCxnSpPr>
            <a:cxnSpLocks/>
          </p:cNvCxnSpPr>
          <p:nvPr/>
        </p:nvCxnSpPr>
        <p:spPr>
          <a:xfrm rot="16200000" flipH="1">
            <a:off x="-87007" y="4359131"/>
            <a:ext cx="2559918" cy="456625"/>
          </a:xfrm>
          <a:prstGeom prst="bentConnector3">
            <a:avLst>
              <a:gd name="adj1" fmla="val 50000"/>
            </a:avLst>
          </a:prstGeom>
          <a:ln w="28575">
            <a:solidFill>
              <a:srgbClr val="459597"/>
            </a:solidFill>
            <a:tailEnd type="triangle"/>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97576751-EE81-926E-6C02-459CAABD7D00}"/>
              </a:ext>
            </a:extLst>
          </p:cNvPr>
          <p:cNvCxnSpPr>
            <a:cxnSpLocks/>
          </p:cNvCxnSpPr>
          <p:nvPr/>
        </p:nvCxnSpPr>
        <p:spPr>
          <a:xfrm flipH="1" flipV="1">
            <a:off x="964639" y="0"/>
            <a:ext cx="1" cy="724393"/>
          </a:xfrm>
          <a:prstGeom prst="line">
            <a:avLst/>
          </a:prstGeom>
          <a:ln w="28575">
            <a:solidFill>
              <a:srgbClr val="459597"/>
            </a:solidFill>
          </a:ln>
        </p:spPr>
        <p:style>
          <a:lnRef idx="1">
            <a:schemeClr val="accent1"/>
          </a:lnRef>
          <a:fillRef idx="0">
            <a:schemeClr val="accent1"/>
          </a:fillRef>
          <a:effectRef idx="0">
            <a:schemeClr val="accent1"/>
          </a:effectRef>
          <a:fontRef idx="minor">
            <a:schemeClr val="tx1"/>
          </a:fontRef>
        </p:style>
      </p:cxnSp>
      <p:pic>
        <p:nvPicPr>
          <p:cNvPr id="12" name="Graphic 11" descr="Postit Notes with solid fill">
            <a:extLst>
              <a:ext uri="{FF2B5EF4-FFF2-40B4-BE49-F238E27FC236}">
                <a16:creationId xmlns:a16="http://schemas.microsoft.com/office/drawing/2014/main" id="{5221F3EF-E886-68E4-B5A5-E218BA4B2CE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42398" y="5649618"/>
            <a:ext cx="914400" cy="914400"/>
          </a:xfrm>
          <a:prstGeom prst="rect">
            <a:avLst/>
          </a:prstGeom>
        </p:spPr>
      </p:pic>
    </p:spTree>
    <p:extLst>
      <p:ext uri="{BB962C8B-B14F-4D97-AF65-F5344CB8AC3E}">
        <p14:creationId xmlns:p14="http://schemas.microsoft.com/office/powerpoint/2010/main" val="195768734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D19C28-4DBD-E642-DCE3-5BD29F16D1A0}"/>
            </a:ext>
          </a:extLst>
        </p:cNvPr>
        <p:cNvGrpSpPr/>
        <p:nvPr/>
      </p:nvGrpSpPr>
      <p:grpSpPr>
        <a:xfrm>
          <a:off x="0" y="0"/>
          <a:ext cx="0" cy="0"/>
          <a:chOff x="0" y="0"/>
          <a:chExt cx="0" cy="0"/>
        </a:xfrm>
      </p:grpSpPr>
      <p:sp>
        <p:nvSpPr>
          <p:cNvPr id="26" name="Flowchart: Alternate Process 25">
            <a:extLst>
              <a:ext uri="{FF2B5EF4-FFF2-40B4-BE49-F238E27FC236}">
                <a16:creationId xmlns:a16="http://schemas.microsoft.com/office/drawing/2014/main" id="{8FFAEADB-3E64-BDF0-AD7F-9A6F9658D4BC}"/>
              </a:ext>
            </a:extLst>
          </p:cNvPr>
          <p:cNvSpPr/>
          <p:nvPr/>
        </p:nvSpPr>
        <p:spPr>
          <a:xfrm>
            <a:off x="1614181" y="5640275"/>
            <a:ext cx="9964593" cy="1043834"/>
          </a:xfrm>
          <a:prstGeom prst="flowChartAlternateProcess">
            <a:avLst/>
          </a:prstGeom>
          <a:solidFill>
            <a:srgbClr val="459597"/>
          </a:solidFill>
          <a:ln w="28575">
            <a:solidFill>
              <a:srgbClr val="45959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4" name="Flowchart: Alternate Process 23">
            <a:extLst>
              <a:ext uri="{FF2B5EF4-FFF2-40B4-BE49-F238E27FC236}">
                <a16:creationId xmlns:a16="http://schemas.microsoft.com/office/drawing/2014/main" id="{74373BD4-E131-60D7-59E7-C332C638FD05}"/>
              </a:ext>
            </a:extLst>
          </p:cNvPr>
          <p:cNvSpPr/>
          <p:nvPr/>
        </p:nvSpPr>
        <p:spPr>
          <a:xfrm>
            <a:off x="830086" y="1031579"/>
            <a:ext cx="10595240" cy="1043834"/>
          </a:xfrm>
          <a:prstGeom prst="flowChartAlternateProcess">
            <a:avLst/>
          </a:prstGeom>
          <a:solidFill>
            <a:srgbClr val="A66BD3"/>
          </a:solidFill>
          <a:ln>
            <a:solidFill>
              <a:srgbClr val="4174B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Text Placeholder 3">
            <a:extLst>
              <a:ext uri="{FF2B5EF4-FFF2-40B4-BE49-F238E27FC236}">
                <a16:creationId xmlns:a16="http://schemas.microsoft.com/office/drawing/2014/main" id="{B9471220-D478-A6F8-98CC-EB0EA3E3D4B5}"/>
              </a:ext>
            </a:extLst>
          </p:cNvPr>
          <p:cNvSpPr>
            <a:spLocks noGrp="1"/>
          </p:cNvSpPr>
          <p:nvPr>
            <p:ph type="body" sz="quarter" idx="16"/>
          </p:nvPr>
        </p:nvSpPr>
        <p:spPr>
          <a:xfrm>
            <a:off x="2107434" y="195382"/>
            <a:ext cx="10614687" cy="803654"/>
          </a:xfrm>
        </p:spPr>
        <p:txBody>
          <a:bodyPr/>
          <a:lstStyle/>
          <a:p>
            <a:r>
              <a:rPr lang="en-GB" sz="3800" b="1" dirty="0">
                <a:solidFill>
                  <a:srgbClr val="A66BD3"/>
                </a:solidFill>
              </a:rPr>
              <a:t>Vraag 2 </a:t>
            </a:r>
            <a:r>
              <a:rPr lang="en-GB" sz="2800" i="1" dirty="0"/>
              <a:t>Voorbeeldantwoord</a:t>
            </a:r>
          </a:p>
        </p:txBody>
      </p:sp>
      <p:sp>
        <p:nvSpPr>
          <p:cNvPr id="6" name="Text Placeholder 5">
            <a:extLst>
              <a:ext uri="{FF2B5EF4-FFF2-40B4-BE49-F238E27FC236}">
                <a16:creationId xmlns:a16="http://schemas.microsoft.com/office/drawing/2014/main" id="{89055BD9-0FAE-7A1E-EDEF-A1FA1C9A126A}"/>
              </a:ext>
            </a:extLst>
          </p:cNvPr>
          <p:cNvSpPr>
            <a:spLocks noGrp="1"/>
          </p:cNvSpPr>
          <p:nvPr>
            <p:ph type="body" sz="quarter" idx="18"/>
          </p:nvPr>
        </p:nvSpPr>
        <p:spPr>
          <a:xfrm>
            <a:off x="1050159" y="1271760"/>
            <a:ext cx="10614687" cy="803653"/>
          </a:xfrm>
        </p:spPr>
        <p:txBody>
          <a:bodyPr/>
          <a:lstStyle/>
          <a:p>
            <a:pPr algn="ctr">
              <a:spcAft>
                <a:spcPts val="600"/>
              </a:spcAft>
            </a:pPr>
            <a:r>
              <a:rPr lang="en-US" sz="2800" dirty="0">
                <a:solidFill>
                  <a:srgbClr val="FFFFFF"/>
                </a:solidFill>
              </a:rPr>
              <a:t>“Waarom is dit project nodig? Geef bewijs van de vraag of behoefte.”</a:t>
            </a:r>
          </a:p>
        </p:txBody>
      </p:sp>
      <p:sp>
        <p:nvSpPr>
          <p:cNvPr id="21" name="Text Placeholder 5">
            <a:extLst>
              <a:ext uri="{FF2B5EF4-FFF2-40B4-BE49-F238E27FC236}">
                <a16:creationId xmlns:a16="http://schemas.microsoft.com/office/drawing/2014/main" id="{6642656E-6723-CF04-19C8-EDAA05958383}"/>
              </a:ext>
            </a:extLst>
          </p:cNvPr>
          <p:cNvSpPr txBox="1">
            <a:spLocks/>
          </p:cNvSpPr>
          <p:nvPr/>
        </p:nvSpPr>
        <p:spPr>
          <a:xfrm>
            <a:off x="1820863" y="2242111"/>
            <a:ext cx="9719168" cy="80365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600"/>
              </a:spcAft>
            </a:pPr>
            <a:r>
              <a:rPr lang="en-US" sz="2000" b="1" dirty="0">
                <a:solidFill>
                  <a:srgbClr val="459597"/>
                </a:solidFill>
              </a:rPr>
              <a:t>Voorbeeldantwoord: </a:t>
            </a:r>
            <a:r>
              <a:rPr lang="en-US" sz="2000" b="1" dirty="0">
                <a:solidFill>
                  <a:srgbClr val="E96751"/>
                </a:solidFill>
              </a:rPr>
              <a:t>Mountain Sky Glamping, Slovenië</a:t>
            </a:r>
          </a:p>
          <a:p>
            <a:pPr marL="0" indent="0">
              <a:spcAft>
                <a:spcPts val="600"/>
              </a:spcAft>
            </a:pPr>
            <a:r>
              <a:rPr lang="en-US" sz="2000" dirty="0">
                <a:solidFill>
                  <a:srgbClr val="459597"/>
                </a:solidFill>
              </a:rPr>
              <a:t> </a:t>
            </a:r>
            <a:r>
              <a:rPr lang="en-US" sz="2000" i="1" dirty="0">
                <a:solidFill>
                  <a:srgbClr val="494949"/>
                </a:solidFill>
              </a:rPr>
              <a:t>“Momenteel heeft onze gemeente slechts twee kleine pensions en geen luxe accommodaties in de natuur. Uit toeristische gegevens blijkt echter dat de vraag naar milieuvriendelijke verblijven toeneemt. </a:t>
            </a:r>
          </a:p>
          <a:p>
            <a:pPr marL="0" indent="0">
              <a:spcAft>
                <a:spcPts val="600"/>
              </a:spcAft>
            </a:pPr>
            <a:r>
              <a:rPr lang="en-US" sz="2000" i="1" dirty="0">
                <a:solidFill>
                  <a:srgbClr val="494949"/>
                </a:solidFill>
              </a:rPr>
              <a:t>Met de ontwikkeling van </a:t>
            </a:r>
            <a:r>
              <a:rPr lang="en-US" sz="2000" i="1" dirty="0" err="1">
                <a:solidFill>
                  <a:srgbClr val="494949"/>
                </a:solidFill>
              </a:rPr>
              <a:t>MountainSky </a:t>
            </a:r>
            <a:r>
              <a:rPr lang="en-US" sz="2000" i="1" dirty="0">
                <a:solidFill>
                  <a:srgbClr val="494949"/>
                </a:solidFill>
              </a:rPr>
              <a:t>Glamping vullen we deze leemte op door een optie te bieden die momenteel niet bestaat, waardoor bezoekers (vooral degenen die meer uitgeven) in het gebied blijven die anders misschien ergens anders zouden verblijven of alleen dagtochten zouden maken." </a:t>
            </a:r>
          </a:p>
        </p:txBody>
      </p:sp>
      <p:sp>
        <p:nvSpPr>
          <p:cNvPr id="25" name="Flowchart: Alternate Process 24">
            <a:extLst>
              <a:ext uri="{FF2B5EF4-FFF2-40B4-BE49-F238E27FC236}">
                <a16:creationId xmlns:a16="http://schemas.microsoft.com/office/drawing/2014/main" id="{0FA775CA-0CF8-DFC0-54CF-189D93CF9BD9}"/>
              </a:ext>
            </a:extLst>
          </p:cNvPr>
          <p:cNvSpPr/>
          <p:nvPr/>
        </p:nvSpPr>
        <p:spPr>
          <a:xfrm>
            <a:off x="1523486" y="2202931"/>
            <a:ext cx="9964593" cy="3270646"/>
          </a:xfrm>
          <a:prstGeom prst="flowChartAlternateProcess">
            <a:avLst/>
          </a:prstGeom>
          <a:noFill/>
          <a:ln w="28575">
            <a:solidFill>
              <a:srgbClr val="45959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Text Placeholder 5">
            <a:extLst>
              <a:ext uri="{FF2B5EF4-FFF2-40B4-BE49-F238E27FC236}">
                <a16:creationId xmlns:a16="http://schemas.microsoft.com/office/drawing/2014/main" id="{83D1125E-B063-CF15-EBB6-5A682D3D4536}"/>
              </a:ext>
            </a:extLst>
          </p:cNvPr>
          <p:cNvSpPr txBox="1">
            <a:spLocks/>
          </p:cNvSpPr>
          <p:nvPr/>
        </p:nvSpPr>
        <p:spPr>
          <a:xfrm>
            <a:off x="1840160" y="5640275"/>
            <a:ext cx="9719168" cy="80365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en-US" b="1" dirty="0">
                <a:solidFill>
                  <a:schemeClr val="bg1"/>
                </a:solidFill>
              </a:rPr>
              <a:t>Opmerking</a:t>
            </a:r>
            <a:r>
              <a:rPr lang="en-US" dirty="0">
                <a:solidFill>
                  <a:schemeClr val="bg1"/>
                </a:solidFill>
              </a:rPr>
              <a:t>: Als u wordt gevraagd naar de reden of noodzaak van het project, geef dan aan waar de leemte zit en hoe uw project deze opvult. Met dit soort antwoorden laat u zien dat u de lokale context en behoeften begrijpt.</a:t>
            </a:r>
          </a:p>
          <a:p>
            <a:pPr marL="0" indent="0"/>
            <a:endParaRPr lang="en-US" dirty="0">
              <a:solidFill>
                <a:schemeClr val="bg1"/>
              </a:solidFill>
            </a:endParaRPr>
          </a:p>
          <a:p>
            <a:pPr marL="0" indent="0"/>
            <a:endParaRPr lang="en-GB" dirty="0">
              <a:solidFill>
                <a:schemeClr val="bg1"/>
              </a:solidFill>
            </a:endParaRPr>
          </a:p>
        </p:txBody>
      </p:sp>
      <p:cxnSp>
        <p:nvCxnSpPr>
          <p:cNvPr id="33" name="Connector: Elbow 32">
            <a:extLst>
              <a:ext uri="{FF2B5EF4-FFF2-40B4-BE49-F238E27FC236}">
                <a16:creationId xmlns:a16="http://schemas.microsoft.com/office/drawing/2014/main" id="{72B3B662-E382-ADCE-0F0B-6230316F40DA}"/>
              </a:ext>
            </a:extLst>
          </p:cNvPr>
          <p:cNvCxnSpPr>
            <a:cxnSpLocks/>
            <a:stCxn id="24" idx="1"/>
            <a:endCxn id="25" idx="1"/>
          </p:cNvCxnSpPr>
          <p:nvPr/>
        </p:nvCxnSpPr>
        <p:spPr>
          <a:xfrm rot="10800000" flipH="1" flipV="1">
            <a:off x="830086" y="1553496"/>
            <a:ext cx="693400" cy="2284758"/>
          </a:xfrm>
          <a:prstGeom prst="bentConnector3">
            <a:avLst>
              <a:gd name="adj1" fmla="val -32968"/>
            </a:avLst>
          </a:prstGeom>
          <a:ln w="28575">
            <a:solidFill>
              <a:srgbClr val="459597"/>
            </a:solidFill>
            <a:tailEnd type="triangle"/>
          </a:ln>
        </p:spPr>
        <p:style>
          <a:lnRef idx="1">
            <a:schemeClr val="accent1"/>
          </a:lnRef>
          <a:fillRef idx="0">
            <a:schemeClr val="accent1"/>
          </a:fillRef>
          <a:effectRef idx="0">
            <a:schemeClr val="accent1"/>
          </a:effectRef>
          <a:fontRef idx="minor">
            <a:schemeClr val="tx1"/>
          </a:fontRef>
        </p:style>
      </p:cxnSp>
      <p:cxnSp>
        <p:nvCxnSpPr>
          <p:cNvPr id="36" name="Connector: Elbow 35">
            <a:extLst>
              <a:ext uri="{FF2B5EF4-FFF2-40B4-BE49-F238E27FC236}">
                <a16:creationId xmlns:a16="http://schemas.microsoft.com/office/drawing/2014/main" id="{F4796874-79D9-01FD-A213-894ACFDFBC92}"/>
              </a:ext>
            </a:extLst>
          </p:cNvPr>
          <p:cNvCxnSpPr>
            <a:cxnSpLocks/>
          </p:cNvCxnSpPr>
          <p:nvPr/>
        </p:nvCxnSpPr>
        <p:spPr>
          <a:xfrm rot="16200000" flipH="1">
            <a:off x="-91239" y="4389016"/>
            <a:ext cx="2059024" cy="650094"/>
          </a:xfrm>
          <a:prstGeom prst="bentConnector3">
            <a:avLst>
              <a:gd name="adj1" fmla="val 50000"/>
            </a:avLst>
          </a:prstGeom>
          <a:ln w="28575">
            <a:solidFill>
              <a:srgbClr val="459597"/>
            </a:solidFill>
            <a:tailEnd type="triangle"/>
          </a:ln>
        </p:spPr>
        <p:style>
          <a:lnRef idx="1">
            <a:schemeClr val="accent1"/>
          </a:lnRef>
          <a:fillRef idx="0">
            <a:schemeClr val="accent1"/>
          </a:fillRef>
          <a:effectRef idx="0">
            <a:schemeClr val="accent1"/>
          </a:effectRef>
          <a:fontRef idx="minor">
            <a:schemeClr val="tx1"/>
          </a:fontRef>
        </p:style>
      </p:cxnSp>
      <p:cxnSp>
        <p:nvCxnSpPr>
          <p:cNvPr id="3" name="Straight Connector 2">
            <a:extLst>
              <a:ext uri="{FF2B5EF4-FFF2-40B4-BE49-F238E27FC236}">
                <a16:creationId xmlns:a16="http://schemas.microsoft.com/office/drawing/2014/main" id="{8F639536-C4E1-BF13-FA51-245815F8A18E}"/>
              </a:ext>
            </a:extLst>
          </p:cNvPr>
          <p:cNvCxnSpPr>
            <a:cxnSpLocks/>
          </p:cNvCxnSpPr>
          <p:nvPr/>
        </p:nvCxnSpPr>
        <p:spPr>
          <a:xfrm>
            <a:off x="2028439" y="911831"/>
            <a:ext cx="5670361" cy="0"/>
          </a:xfrm>
          <a:prstGeom prst="line">
            <a:avLst/>
          </a:prstGeom>
          <a:ln w="28575">
            <a:solidFill>
              <a:srgbClr val="459597"/>
            </a:solidFill>
          </a:ln>
        </p:spPr>
        <p:style>
          <a:lnRef idx="1">
            <a:schemeClr val="accent1"/>
          </a:lnRef>
          <a:fillRef idx="0">
            <a:schemeClr val="accent1"/>
          </a:fillRef>
          <a:effectRef idx="0">
            <a:schemeClr val="accent1"/>
          </a:effectRef>
          <a:fontRef idx="minor">
            <a:schemeClr val="tx1"/>
          </a:fontRef>
        </p:style>
      </p:cxnSp>
      <p:grpSp>
        <p:nvGrpSpPr>
          <p:cNvPr id="5" name="Graphic 503">
            <a:extLst>
              <a:ext uri="{FF2B5EF4-FFF2-40B4-BE49-F238E27FC236}">
                <a16:creationId xmlns:a16="http://schemas.microsoft.com/office/drawing/2014/main" id="{98B098DE-862E-DD34-CC45-366684CE9D60}"/>
              </a:ext>
            </a:extLst>
          </p:cNvPr>
          <p:cNvGrpSpPr/>
          <p:nvPr/>
        </p:nvGrpSpPr>
        <p:grpSpPr>
          <a:xfrm>
            <a:off x="335359" y="46798"/>
            <a:ext cx="1128720" cy="1100821"/>
            <a:chOff x="470422" y="650943"/>
            <a:chExt cx="1129014" cy="1101108"/>
          </a:xfrm>
          <a:noFill/>
        </p:grpSpPr>
        <p:sp>
          <p:nvSpPr>
            <p:cNvPr id="7" name="Freeform 2928">
              <a:extLst>
                <a:ext uri="{FF2B5EF4-FFF2-40B4-BE49-F238E27FC236}">
                  <a16:creationId xmlns:a16="http://schemas.microsoft.com/office/drawing/2014/main" id="{E57B28BE-A0DC-F9CE-84A5-FAFED79EFC2D}"/>
                </a:ext>
              </a:extLst>
            </p:cNvPr>
            <p:cNvSpPr/>
            <p:nvPr/>
          </p:nvSpPr>
          <p:spPr>
            <a:xfrm>
              <a:off x="787338" y="1187337"/>
              <a:ext cx="812097" cy="380098"/>
            </a:xfrm>
            <a:custGeom>
              <a:avLst/>
              <a:gdLst>
                <a:gd name="connsiteX0" fmla="*/ 448965 w 812097"/>
                <a:gd name="connsiteY0" fmla="*/ 170756 h 380098"/>
                <a:gd name="connsiteX1" fmla="*/ 633833 w 812097"/>
                <a:gd name="connsiteY1" fmla="*/ 32293 h 380098"/>
                <a:gd name="connsiteX2" fmla="*/ 812098 w 812097"/>
                <a:gd name="connsiteY2" fmla="*/ 47128 h 380098"/>
                <a:gd name="connsiteX3" fmla="*/ 498483 w 812097"/>
                <a:gd name="connsiteY3" fmla="*/ 342186 h 380098"/>
                <a:gd name="connsiteX4" fmla="*/ 402748 w 812097"/>
                <a:gd name="connsiteY4" fmla="*/ 380098 h 380098"/>
                <a:gd name="connsiteX5" fmla="*/ 0 w 812097"/>
                <a:gd name="connsiteY5" fmla="*/ 380098 h 380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12097" h="380098">
                  <a:moveTo>
                    <a:pt x="448965" y="170756"/>
                  </a:moveTo>
                  <a:cubicBezTo>
                    <a:pt x="448965" y="170756"/>
                    <a:pt x="562857" y="85040"/>
                    <a:pt x="633833" y="32293"/>
                  </a:cubicBezTo>
                  <a:cubicBezTo>
                    <a:pt x="708110" y="-23752"/>
                    <a:pt x="765881" y="974"/>
                    <a:pt x="812098" y="47128"/>
                  </a:cubicBezTo>
                  <a:lnTo>
                    <a:pt x="498483" y="342186"/>
                  </a:lnTo>
                  <a:cubicBezTo>
                    <a:pt x="472073" y="366911"/>
                    <a:pt x="439061" y="380098"/>
                    <a:pt x="402748" y="380098"/>
                  </a:cubicBezTo>
                  <a:lnTo>
                    <a:pt x="0" y="380098"/>
                  </a:lnTo>
                </a:path>
              </a:pathLst>
            </a:custGeom>
            <a:solidFill>
              <a:srgbClr val="F9D1AD"/>
            </a:solidFill>
            <a:ln w="16501" cap="rnd">
              <a:solidFill>
                <a:srgbClr val="000000"/>
              </a:solidFill>
              <a:prstDash val="solid"/>
              <a:round/>
            </a:ln>
          </p:spPr>
          <p:txBody>
            <a:bodyPr rtlCol="0" anchor="ctr"/>
            <a:lstStyle/>
            <a:p>
              <a:endParaRPr lang="en-US" sz="1799"/>
            </a:p>
          </p:txBody>
        </p:sp>
        <p:sp>
          <p:nvSpPr>
            <p:cNvPr id="8" name="Freeform 2929">
              <a:extLst>
                <a:ext uri="{FF2B5EF4-FFF2-40B4-BE49-F238E27FC236}">
                  <a16:creationId xmlns:a16="http://schemas.microsoft.com/office/drawing/2014/main" id="{EA5AEE40-2130-A594-4867-F979DCB13448}"/>
                </a:ext>
              </a:extLst>
            </p:cNvPr>
            <p:cNvSpPr/>
            <p:nvPr/>
          </p:nvSpPr>
          <p:spPr>
            <a:xfrm>
              <a:off x="625579" y="1265784"/>
              <a:ext cx="627230" cy="161539"/>
            </a:xfrm>
            <a:custGeom>
              <a:avLst/>
              <a:gdLst>
                <a:gd name="connsiteX0" fmla="*/ 0 w 627230"/>
                <a:gd name="connsiteY0" fmla="*/ 140111 h 161539"/>
                <a:gd name="connsiteX1" fmla="*/ 232735 w 627230"/>
                <a:gd name="connsiteY1" fmla="*/ 0 h 161539"/>
                <a:gd name="connsiteX2" fmla="*/ 404398 w 627230"/>
                <a:gd name="connsiteY2" fmla="*/ 49451 h 161539"/>
                <a:gd name="connsiteX3" fmla="*/ 536447 w 627230"/>
                <a:gd name="connsiteY3" fmla="*/ 49451 h 161539"/>
                <a:gd name="connsiteX4" fmla="*/ 627230 w 627230"/>
                <a:gd name="connsiteY4" fmla="*/ 161540 h 161539"/>
                <a:gd name="connsiteX5" fmla="*/ 351579 w 627230"/>
                <a:gd name="connsiteY5" fmla="*/ 161540 h 1615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27230" h="161539">
                  <a:moveTo>
                    <a:pt x="0" y="140111"/>
                  </a:moveTo>
                  <a:cubicBezTo>
                    <a:pt x="82530" y="39561"/>
                    <a:pt x="150205" y="0"/>
                    <a:pt x="232735" y="0"/>
                  </a:cubicBezTo>
                  <a:cubicBezTo>
                    <a:pt x="315266" y="0"/>
                    <a:pt x="343326" y="8242"/>
                    <a:pt x="404398" y="49451"/>
                  </a:cubicBezTo>
                  <a:lnTo>
                    <a:pt x="536447" y="49451"/>
                  </a:lnTo>
                  <a:cubicBezTo>
                    <a:pt x="557905" y="49451"/>
                    <a:pt x="627230" y="59341"/>
                    <a:pt x="627230" y="161540"/>
                  </a:cubicBezTo>
                  <a:lnTo>
                    <a:pt x="351579" y="161540"/>
                  </a:lnTo>
                </a:path>
              </a:pathLst>
            </a:custGeom>
            <a:noFill/>
            <a:ln w="16501" cap="rnd">
              <a:solidFill>
                <a:srgbClr val="000000"/>
              </a:solidFill>
              <a:prstDash val="solid"/>
              <a:round/>
            </a:ln>
          </p:spPr>
          <p:txBody>
            <a:bodyPr rtlCol="0" anchor="ctr"/>
            <a:lstStyle/>
            <a:p>
              <a:endParaRPr lang="en-US" sz="1799"/>
            </a:p>
          </p:txBody>
        </p:sp>
        <p:sp>
          <p:nvSpPr>
            <p:cNvPr id="9" name="Freeform 2930">
              <a:extLst>
                <a:ext uri="{FF2B5EF4-FFF2-40B4-BE49-F238E27FC236}">
                  <a16:creationId xmlns:a16="http://schemas.microsoft.com/office/drawing/2014/main" id="{5AF11790-805B-90EC-3269-73A4A458EEA1}"/>
                </a:ext>
              </a:extLst>
            </p:cNvPr>
            <p:cNvSpPr/>
            <p:nvPr/>
          </p:nvSpPr>
          <p:spPr>
            <a:xfrm>
              <a:off x="470422" y="1354796"/>
              <a:ext cx="397795" cy="397256"/>
            </a:xfrm>
            <a:custGeom>
              <a:avLst/>
              <a:gdLst>
                <a:gd name="connsiteX0" fmla="*/ 0 w 397795"/>
                <a:gd name="connsiteY0" fmla="*/ 103847 h 397256"/>
                <a:gd name="connsiteX1" fmla="*/ 103988 w 397795"/>
                <a:gd name="connsiteY1" fmla="*/ 0 h 397256"/>
                <a:gd name="connsiteX2" fmla="*/ 397796 w 397795"/>
                <a:gd name="connsiteY2" fmla="*/ 293409 h 397256"/>
                <a:gd name="connsiteX3" fmla="*/ 295458 w 397795"/>
                <a:gd name="connsiteY3" fmla="*/ 397256 h 397256"/>
              </a:gdLst>
              <a:ahLst/>
              <a:cxnLst>
                <a:cxn ang="0">
                  <a:pos x="connsiteX0" y="connsiteY0"/>
                </a:cxn>
                <a:cxn ang="0">
                  <a:pos x="connsiteX1" y="connsiteY1"/>
                </a:cxn>
                <a:cxn ang="0">
                  <a:pos x="connsiteX2" y="connsiteY2"/>
                </a:cxn>
                <a:cxn ang="0">
                  <a:pos x="connsiteX3" y="connsiteY3"/>
                </a:cxn>
              </a:cxnLst>
              <a:rect l="l" t="t" r="r" b="b"/>
              <a:pathLst>
                <a:path w="397795" h="397256">
                  <a:moveTo>
                    <a:pt x="0" y="103847"/>
                  </a:moveTo>
                  <a:lnTo>
                    <a:pt x="103988" y="0"/>
                  </a:lnTo>
                  <a:lnTo>
                    <a:pt x="397796" y="293409"/>
                  </a:lnTo>
                  <a:lnTo>
                    <a:pt x="295458" y="397256"/>
                  </a:lnTo>
                </a:path>
              </a:pathLst>
            </a:custGeom>
            <a:noFill/>
            <a:ln w="16501" cap="rnd">
              <a:solidFill>
                <a:srgbClr val="000000"/>
              </a:solidFill>
              <a:prstDash val="solid"/>
              <a:round/>
            </a:ln>
          </p:spPr>
          <p:txBody>
            <a:bodyPr rtlCol="0" anchor="ctr"/>
            <a:lstStyle/>
            <a:p>
              <a:endParaRPr lang="en-US" sz="1799"/>
            </a:p>
          </p:txBody>
        </p:sp>
        <p:sp>
          <p:nvSpPr>
            <p:cNvPr id="10" name="Freeform 2931">
              <a:extLst>
                <a:ext uri="{FF2B5EF4-FFF2-40B4-BE49-F238E27FC236}">
                  <a16:creationId xmlns:a16="http://schemas.microsoft.com/office/drawing/2014/main" id="{11B460D7-71D0-972E-0107-63290EAE5081}"/>
                </a:ext>
              </a:extLst>
            </p:cNvPr>
            <p:cNvSpPr/>
            <p:nvPr/>
          </p:nvSpPr>
          <p:spPr>
            <a:xfrm>
              <a:off x="813748" y="1115783"/>
              <a:ext cx="531495" cy="159891"/>
            </a:xfrm>
            <a:custGeom>
              <a:avLst/>
              <a:gdLst>
                <a:gd name="connsiteX0" fmla="*/ 531495 w 531495"/>
                <a:gd name="connsiteY0" fmla="*/ 159892 h 159891"/>
                <a:gd name="connsiteX1" fmla="*/ 439061 w 531495"/>
                <a:gd name="connsiteY1" fmla="*/ 67583 h 159891"/>
                <a:gd name="connsiteX2" fmla="*/ 402748 w 531495"/>
                <a:gd name="connsiteY2" fmla="*/ 74176 h 159891"/>
                <a:gd name="connsiteX3" fmla="*/ 310314 w 531495"/>
                <a:gd name="connsiteY3" fmla="*/ 0 h 159891"/>
                <a:gd name="connsiteX4" fmla="*/ 231085 w 531495"/>
                <a:gd name="connsiteY4" fmla="*/ 42858 h 159891"/>
                <a:gd name="connsiteX5" fmla="*/ 174964 w 531495"/>
                <a:gd name="connsiteY5" fmla="*/ 16484 h 159891"/>
                <a:gd name="connsiteX6" fmla="*/ 103988 w 531495"/>
                <a:gd name="connsiteY6" fmla="*/ 80770 h 159891"/>
                <a:gd name="connsiteX7" fmla="*/ 82530 w 531495"/>
                <a:gd name="connsiteY7" fmla="*/ 77473 h 159891"/>
                <a:gd name="connsiteX8" fmla="*/ 0 w 531495"/>
                <a:gd name="connsiteY8" fmla="*/ 154947 h 1598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31495" h="159891">
                  <a:moveTo>
                    <a:pt x="531495" y="159892"/>
                  </a:moveTo>
                  <a:cubicBezTo>
                    <a:pt x="531495" y="108792"/>
                    <a:pt x="490230" y="67583"/>
                    <a:pt x="439061" y="67583"/>
                  </a:cubicBezTo>
                  <a:cubicBezTo>
                    <a:pt x="387892" y="67583"/>
                    <a:pt x="414302" y="70880"/>
                    <a:pt x="402748" y="74176"/>
                  </a:cubicBezTo>
                  <a:cubicBezTo>
                    <a:pt x="392844" y="31319"/>
                    <a:pt x="354880" y="0"/>
                    <a:pt x="310314" y="0"/>
                  </a:cubicBezTo>
                  <a:cubicBezTo>
                    <a:pt x="265748" y="0"/>
                    <a:pt x="249241" y="16484"/>
                    <a:pt x="231085" y="42858"/>
                  </a:cubicBezTo>
                  <a:cubicBezTo>
                    <a:pt x="217880" y="26374"/>
                    <a:pt x="198073" y="16484"/>
                    <a:pt x="174964" y="16484"/>
                  </a:cubicBezTo>
                  <a:cubicBezTo>
                    <a:pt x="137000" y="16484"/>
                    <a:pt x="107289" y="44506"/>
                    <a:pt x="103988" y="80770"/>
                  </a:cubicBezTo>
                  <a:cubicBezTo>
                    <a:pt x="97386" y="79122"/>
                    <a:pt x="90783" y="77473"/>
                    <a:pt x="82530" y="77473"/>
                  </a:cubicBezTo>
                  <a:cubicBezTo>
                    <a:pt x="37964" y="77473"/>
                    <a:pt x="3301" y="112089"/>
                    <a:pt x="0" y="154947"/>
                  </a:cubicBezTo>
                </a:path>
              </a:pathLst>
            </a:custGeom>
            <a:noFill/>
            <a:ln w="16501" cap="rnd">
              <a:solidFill>
                <a:srgbClr val="000000"/>
              </a:solidFill>
              <a:prstDash val="solid"/>
              <a:round/>
            </a:ln>
          </p:spPr>
          <p:txBody>
            <a:bodyPr rtlCol="0" anchor="ctr"/>
            <a:lstStyle/>
            <a:p>
              <a:endParaRPr lang="en-US" sz="1799"/>
            </a:p>
          </p:txBody>
        </p:sp>
        <p:sp>
          <p:nvSpPr>
            <p:cNvPr id="11" name="Freeform 2932">
              <a:extLst>
                <a:ext uri="{FF2B5EF4-FFF2-40B4-BE49-F238E27FC236}">
                  <a16:creationId xmlns:a16="http://schemas.microsoft.com/office/drawing/2014/main" id="{765238B9-DA9E-2EE4-7B68-ABC1B11CAC9A}"/>
                </a:ext>
              </a:extLst>
            </p:cNvPr>
            <p:cNvSpPr/>
            <p:nvPr/>
          </p:nvSpPr>
          <p:spPr>
            <a:xfrm>
              <a:off x="1193387" y="1189959"/>
              <a:ext cx="21457" cy="11538"/>
            </a:xfrm>
            <a:custGeom>
              <a:avLst/>
              <a:gdLst>
                <a:gd name="connsiteX0" fmla="*/ 21458 w 21457"/>
                <a:gd name="connsiteY0" fmla="*/ 0 h 11538"/>
                <a:gd name="connsiteX1" fmla="*/ 0 w 21457"/>
                <a:gd name="connsiteY1" fmla="*/ 11539 h 11538"/>
              </a:gdLst>
              <a:ahLst/>
              <a:cxnLst>
                <a:cxn ang="0">
                  <a:pos x="connsiteX0" y="connsiteY0"/>
                </a:cxn>
                <a:cxn ang="0">
                  <a:pos x="connsiteX1" y="connsiteY1"/>
                </a:cxn>
              </a:cxnLst>
              <a:rect l="l" t="t" r="r" b="b"/>
              <a:pathLst>
                <a:path w="21457" h="11538">
                  <a:moveTo>
                    <a:pt x="21458" y="0"/>
                  </a:moveTo>
                  <a:cubicBezTo>
                    <a:pt x="21458" y="0"/>
                    <a:pt x="11554" y="3297"/>
                    <a:pt x="0" y="11539"/>
                  </a:cubicBezTo>
                </a:path>
              </a:pathLst>
            </a:custGeom>
            <a:noFill/>
            <a:ln w="16501" cap="rnd">
              <a:solidFill>
                <a:srgbClr val="000000"/>
              </a:solidFill>
              <a:prstDash val="solid"/>
              <a:round/>
            </a:ln>
          </p:spPr>
          <p:txBody>
            <a:bodyPr rtlCol="0" anchor="ctr"/>
            <a:lstStyle/>
            <a:p>
              <a:endParaRPr lang="en-US" sz="1799"/>
            </a:p>
          </p:txBody>
        </p:sp>
        <p:sp>
          <p:nvSpPr>
            <p:cNvPr id="12" name="Freeform 2933">
              <a:extLst>
                <a:ext uri="{FF2B5EF4-FFF2-40B4-BE49-F238E27FC236}">
                  <a16:creationId xmlns:a16="http://schemas.microsoft.com/office/drawing/2014/main" id="{F5485C5E-FCC8-8033-BCCC-22CBACF0639E}"/>
                </a:ext>
              </a:extLst>
            </p:cNvPr>
            <p:cNvSpPr/>
            <p:nvPr/>
          </p:nvSpPr>
          <p:spPr>
            <a:xfrm>
              <a:off x="879772" y="652592"/>
              <a:ext cx="229434" cy="464839"/>
            </a:xfrm>
            <a:custGeom>
              <a:avLst/>
              <a:gdLst>
                <a:gd name="connsiteX0" fmla="*/ 229434 w 229434"/>
                <a:gd name="connsiteY0" fmla="*/ 464839 h 464839"/>
                <a:gd name="connsiteX1" fmla="*/ 229434 w 229434"/>
                <a:gd name="connsiteY1" fmla="*/ 423630 h 464839"/>
                <a:gd name="connsiteX2" fmla="*/ 0 w 229434"/>
                <a:gd name="connsiteY2" fmla="*/ 0 h 464839"/>
              </a:gdLst>
              <a:ahLst/>
              <a:cxnLst>
                <a:cxn ang="0">
                  <a:pos x="connsiteX0" y="connsiteY0"/>
                </a:cxn>
                <a:cxn ang="0">
                  <a:pos x="connsiteX1" y="connsiteY1"/>
                </a:cxn>
                <a:cxn ang="0">
                  <a:pos x="connsiteX2" y="connsiteY2"/>
                </a:cxn>
              </a:cxnLst>
              <a:rect l="l" t="t" r="r" b="b"/>
              <a:pathLst>
                <a:path w="229434" h="464839">
                  <a:moveTo>
                    <a:pt x="229434" y="464839"/>
                  </a:moveTo>
                  <a:lnTo>
                    <a:pt x="229434" y="423630"/>
                  </a:lnTo>
                  <a:cubicBezTo>
                    <a:pt x="229434" y="304948"/>
                    <a:pt x="181567" y="186265"/>
                    <a:pt x="0" y="0"/>
                  </a:cubicBezTo>
                </a:path>
              </a:pathLst>
            </a:custGeom>
            <a:noFill/>
            <a:ln w="16501" cap="rnd">
              <a:solidFill>
                <a:srgbClr val="000000"/>
              </a:solidFill>
              <a:prstDash val="solid"/>
              <a:round/>
            </a:ln>
          </p:spPr>
          <p:txBody>
            <a:bodyPr rtlCol="0" anchor="ctr"/>
            <a:lstStyle/>
            <a:p>
              <a:endParaRPr lang="en-US" sz="1799"/>
            </a:p>
          </p:txBody>
        </p:sp>
        <p:sp>
          <p:nvSpPr>
            <p:cNvPr id="13" name="Freeform 2934">
              <a:extLst>
                <a:ext uri="{FF2B5EF4-FFF2-40B4-BE49-F238E27FC236}">
                  <a16:creationId xmlns:a16="http://schemas.microsoft.com/office/drawing/2014/main" id="{A775AE67-B984-E294-9A2A-00825CC7CA5E}"/>
                </a:ext>
              </a:extLst>
            </p:cNvPr>
            <p:cNvSpPr/>
            <p:nvPr/>
          </p:nvSpPr>
          <p:spPr>
            <a:xfrm>
              <a:off x="1108738" y="748197"/>
              <a:ext cx="286023" cy="328024"/>
            </a:xfrm>
            <a:custGeom>
              <a:avLst/>
              <a:gdLst>
                <a:gd name="connsiteX0" fmla="*/ 469 w 286023"/>
                <a:gd name="connsiteY0" fmla="*/ 328025 h 328024"/>
                <a:gd name="connsiteX1" fmla="*/ 286024 w 286023"/>
                <a:gd name="connsiteY1" fmla="*/ 0 h 328024"/>
              </a:gdLst>
              <a:ahLst/>
              <a:cxnLst>
                <a:cxn ang="0">
                  <a:pos x="connsiteX0" y="connsiteY0"/>
                </a:cxn>
                <a:cxn ang="0">
                  <a:pos x="connsiteX1" y="connsiteY1"/>
                </a:cxn>
              </a:cxnLst>
              <a:rect l="l" t="t" r="r" b="b"/>
              <a:pathLst>
                <a:path w="286023" h="328024">
                  <a:moveTo>
                    <a:pt x="469" y="328025"/>
                  </a:moveTo>
                  <a:cubicBezTo>
                    <a:pt x="469" y="328025"/>
                    <a:pt x="-24290" y="128572"/>
                    <a:pt x="286024" y="0"/>
                  </a:cubicBezTo>
                </a:path>
              </a:pathLst>
            </a:custGeom>
            <a:solidFill>
              <a:srgbClr val="459597"/>
            </a:solidFill>
            <a:ln w="16501" cap="rnd">
              <a:solidFill>
                <a:srgbClr val="000000"/>
              </a:solidFill>
              <a:prstDash val="solid"/>
              <a:round/>
            </a:ln>
          </p:spPr>
          <p:txBody>
            <a:bodyPr rtlCol="0" anchor="ctr"/>
            <a:lstStyle/>
            <a:p>
              <a:endParaRPr lang="en-US" sz="1799"/>
            </a:p>
          </p:txBody>
        </p:sp>
        <p:sp>
          <p:nvSpPr>
            <p:cNvPr id="14" name="Freeform 2935">
              <a:extLst>
                <a:ext uri="{FF2B5EF4-FFF2-40B4-BE49-F238E27FC236}">
                  <a16:creationId xmlns:a16="http://schemas.microsoft.com/office/drawing/2014/main" id="{9BF77FBE-BF35-6E19-66E8-D76C16CFFB1E}"/>
                </a:ext>
              </a:extLst>
            </p:cNvPr>
            <p:cNvSpPr/>
            <p:nvPr/>
          </p:nvSpPr>
          <p:spPr>
            <a:xfrm>
              <a:off x="879772" y="650943"/>
              <a:ext cx="236695" cy="319783"/>
            </a:xfrm>
            <a:custGeom>
              <a:avLst/>
              <a:gdLst>
                <a:gd name="connsiteX0" fmla="*/ 0 w 236695"/>
                <a:gd name="connsiteY0" fmla="*/ 0 h 319783"/>
                <a:gd name="connsiteX1" fmla="*/ 216229 w 236695"/>
                <a:gd name="connsiteY1" fmla="*/ 319783 h 319783"/>
                <a:gd name="connsiteX2" fmla="*/ 0 w 236695"/>
                <a:gd name="connsiteY2" fmla="*/ 0 h 319783"/>
              </a:gdLst>
              <a:ahLst/>
              <a:cxnLst>
                <a:cxn ang="0">
                  <a:pos x="connsiteX0" y="connsiteY0"/>
                </a:cxn>
                <a:cxn ang="0">
                  <a:pos x="connsiteX1" y="connsiteY1"/>
                </a:cxn>
                <a:cxn ang="0">
                  <a:pos x="connsiteX2" y="connsiteY2"/>
                </a:cxn>
              </a:cxnLst>
              <a:rect l="l" t="t" r="r" b="b"/>
              <a:pathLst>
                <a:path w="236695" h="319783">
                  <a:moveTo>
                    <a:pt x="0" y="0"/>
                  </a:moveTo>
                  <a:cubicBezTo>
                    <a:pt x="0" y="0"/>
                    <a:pt x="16506" y="286816"/>
                    <a:pt x="216229" y="319783"/>
                  </a:cubicBezTo>
                  <a:cubicBezTo>
                    <a:pt x="216229" y="319783"/>
                    <a:pt x="335073" y="64286"/>
                    <a:pt x="0" y="0"/>
                  </a:cubicBezTo>
                  <a:close/>
                </a:path>
              </a:pathLst>
            </a:custGeom>
            <a:solidFill>
              <a:srgbClr val="3FB5A1"/>
            </a:solidFill>
            <a:ln w="16501" cap="rnd">
              <a:solidFill>
                <a:srgbClr val="000000"/>
              </a:solidFill>
              <a:prstDash val="solid"/>
              <a:round/>
            </a:ln>
          </p:spPr>
          <p:txBody>
            <a:bodyPr rtlCol="0" anchor="ctr"/>
            <a:lstStyle/>
            <a:p>
              <a:endParaRPr lang="en-US" sz="1799"/>
            </a:p>
          </p:txBody>
        </p:sp>
        <p:sp>
          <p:nvSpPr>
            <p:cNvPr id="15" name="Freeform 2936">
              <a:extLst>
                <a:ext uri="{FF2B5EF4-FFF2-40B4-BE49-F238E27FC236}">
                  <a16:creationId xmlns:a16="http://schemas.microsoft.com/office/drawing/2014/main" id="{89DC8923-CF90-370F-F4BD-95CFCCE3A5DC}"/>
                </a:ext>
              </a:extLst>
            </p:cNvPr>
            <p:cNvSpPr/>
            <p:nvPr/>
          </p:nvSpPr>
          <p:spPr>
            <a:xfrm>
              <a:off x="1150573" y="744413"/>
              <a:ext cx="244188" cy="187560"/>
            </a:xfrm>
            <a:custGeom>
              <a:avLst/>
              <a:gdLst>
                <a:gd name="connsiteX0" fmla="*/ 1550 w 244188"/>
                <a:gd name="connsiteY0" fmla="*/ 183456 h 187560"/>
                <a:gd name="connsiteX1" fmla="*/ 244189 w 244188"/>
                <a:gd name="connsiteY1" fmla="*/ 3784 h 187560"/>
                <a:gd name="connsiteX2" fmla="*/ 1550 w 244188"/>
                <a:gd name="connsiteY2" fmla="*/ 183456 h 187560"/>
              </a:gdLst>
              <a:ahLst/>
              <a:cxnLst>
                <a:cxn ang="0">
                  <a:pos x="connsiteX0" y="connsiteY0"/>
                </a:cxn>
                <a:cxn ang="0">
                  <a:pos x="connsiteX1" y="connsiteY1"/>
                </a:cxn>
                <a:cxn ang="0">
                  <a:pos x="connsiteX2" y="connsiteY2"/>
                </a:cxn>
              </a:cxnLst>
              <a:rect l="l" t="t" r="r" b="b"/>
              <a:pathLst>
                <a:path w="244188" h="187560">
                  <a:moveTo>
                    <a:pt x="1550" y="183456"/>
                  </a:moveTo>
                  <a:cubicBezTo>
                    <a:pt x="1550" y="183456"/>
                    <a:pt x="-34764" y="-30832"/>
                    <a:pt x="244189" y="3784"/>
                  </a:cubicBezTo>
                  <a:cubicBezTo>
                    <a:pt x="244189" y="3784"/>
                    <a:pt x="193020" y="219720"/>
                    <a:pt x="1550" y="183456"/>
                  </a:cubicBezTo>
                  <a:close/>
                </a:path>
              </a:pathLst>
            </a:custGeom>
            <a:noFill/>
            <a:ln w="16501" cap="rnd">
              <a:solidFill>
                <a:srgbClr val="000000"/>
              </a:solidFill>
              <a:prstDash val="solid"/>
              <a:round/>
            </a:ln>
          </p:spPr>
          <p:txBody>
            <a:bodyPr rtlCol="0" anchor="ctr"/>
            <a:lstStyle/>
            <a:p>
              <a:endParaRPr lang="en-US" sz="1799"/>
            </a:p>
          </p:txBody>
        </p:sp>
      </p:grpSp>
      <p:grpSp>
        <p:nvGrpSpPr>
          <p:cNvPr id="19" name="Group 18">
            <a:extLst>
              <a:ext uri="{FF2B5EF4-FFF2-40B4-BE49-F238E27FC236}">
                <a16:creationId xmlns:a16="http://schemas.microsoft.com/office/drawing/2014/main" id="{27FF3EB1-3BDA-A5DE-E921-11D62E612723}"/>
              </a:ext>
            </a:extLst>
          </p:cNvPr>
          <p:cNvGrpSpPr/>
          <p:nvPr/>
        </p:nvGrpSpPr>
        <p:grpSpPr>
          <a:xfrm>
            <a:off x="6842177" y="8939"/>
            <a:ext cx="720674" cy="861774"/>
            <a:chOff x="1015048" y="996928"/>
            <a:chExt cx="1016952" cy="1216059"/>
          </a:xfrm>
        </p:grpSpPr>
        <p:sp>
          <p:nvSpPr>
            <p:cNvPr id="20" name="Oval 19">
              <a:extLst>
                <a:ext uri="{FF2B5EF4-FFF2-40B4-BE49-F238E27FC236}">
                  <a16:creationId xmlns:a16="http://schemas.microsoft.com/office/drawing/2014/main" id="{D1487FFC-8F6C-185F-F8E0-26576F871A86}"/>
                </a:ext>
              </a:extLst>
            </p:cNvPr>
            <p:cNvSpPr/>
            <p:nvPr/>
          </p:nvSpPr>
          <p:spPr>
            <a:xfrm>
              <a:off x="1016000" y="1137920"/>
              <a:ext cx="1016000" cy="1016000"/>
            </a:xfrm>
            <a:prstGeom prst="ellipse">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2" name="TextBox 21">
              <a:extLst>
                <a:ext uri="{FF2B5EF4-FFF2-40B4-BE49-F238E27FC236}">
                  <a16:creationId xmlns:a16="http://schemas.microsoft.com/office/drawing/2014/main" id="{EE76F6BB-B7F0-365B-23F2-CD3EFA310C57}"/>
                </a:ext>
              </a:extLst>
            </p:cNvPr>
            <p:cNvSpPr txBox="1"/>
            <p:nvPr/>
          </p:nvSpPr>
          <p:spPr>
            <a:xfrm>
              <a:off x="1015048" y="996928"/>
              <a:ext cx="971549" cy="1216059"/>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1</a:t>
              </a:r>
            </a:p>
          </p:txBody>
        </p:sp>
      </p:grpSp>
      <p:pic>
        <p:nvPicPr>
          <p:cNvPr id="27" name="Graphic 26" descr="Postit Notes with solid fill">
            <a:extLst>
              <a:ext uri="{FF2B5EF4-FFF2-40B4-BE49-F238E27FC236}">
                <a16:creationId xmlns:a16="http://schemas.microsoft.com/office/drawing/2014/main" id="{E3FCECF9-6398-AA7E-4E89-7D83CA5DC0CE}"/>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42398" y="5649618"/>
            <a:ext cx="914400" cy="914400"/>
          </a:xfrm>
          <a:prstGeom prst="rect">
            <a:avLst/>
          </a:prstGeom>
        </p:spPr>
      </p:pic>
    </p:spTree>
    <p:extLst>
      <p:ext uri="{BB962C8B-B14F-4D97-AF65-F5344CB8AC3E}">
        <p14:creationId xmlns:p14="http://schemas.microsoft.com/office/powerpoint/2010/main" val="199901883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BB7F6F-5C85-C745-AA3B-255FD7184947}"/>
            </a:ext>
          </a:extLst>
        </p:cNvPr>
        <p:cNvGrpSpPr/>
        <p:nvPr/>
      </p:nvGrpSpPr>
      <p:grpSpPr>
        <a:xfrm>
          <a:off x="0" y="0"/>
          <a:ext cx="0" cy="0"/>
          <a:chOff x="0" y="0"/>
          <a:chExt cx="0" cy="0"/>
        </a:xfrm>
      </p:grpSpPr>
      <p:sp>
        <p:nvSpPr>
          <p:cNvPr id="26" name="Flowchart: Alternate Process 25">
            <a:extLst>
              <a:ext uri="{FF2B5EF4-FFF2-40B4-BE49-F238E27FC236}">
                <a16:creationId xmlns:a16="http://schemas.microsoft.com/office/drawing/2014/main" id="{BD2DE065-B954-17B5-F4FF-07D53125E7A6}"/>
              </a:ext>
            </a:extLst>
          </p:cNvPr>
          <p:cNvSpPr/>
          <p:nvPr/>
        </p:nvSpPr>
        <p:spPr>
          <a:xfrm>
            <a:off x="1599368" y="5679531"/>
            <a:ext cx="9964593" cy="1043834"/>
          </a:xfrm>
          <a:prstGeom prst="flowChartAlternateProcess">
            <a:avLst/>
          </a:prstGeom>
          <a:solidFill>
            <a:srgbClr val="459597"/>
          </a:solidFill>
          <a:ln w="28575">
            <a:solidFill>
              <a:srgbClr val="45959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 name="Text Placeholder 5">
            <a:extLst>
              <a:ext uri="{FF2B5EF4-FFF2-40B4-BE49-F238E27FC236}">
                <a16:creationId xmlns:a16="http://schemas.microsoft.com/office/drawing/2014/main" id="{123772A6-DBEB-B9EB-1D0A-4EF55CF683D2}"/>
              </a:ext>
            </a:extLst>
          </p:cNvPr>
          <p:cNvSpPr>
            <a:spLocks noGrp="1"/>
          </p:cNvSpPr>
          <p:nvPr>
            <p:ph type="body" sz="quarter" idx="18"/>
          </p:nvPr>
        </p:nvSpPr>
        <p:spPr>
          <a:xfrm>
            <a:off x="1050159" y="1271760"/>
            <a:ext cx="10614687" cy="803653"/>
          </a:xfrm>
        </p:spPr>
        <p:txBody>
          <a:bodyPr/>
          <a:lstStyle/>
          <a:p>
            <a:pPr algn="ctr">
              <a:spcAft>
                <a:spcPts val="600"/>
              </a:spcAft>
            </a:pPr>
            <a:r>
              <a:rPr lang="en-US" sz="2800" dirty="0">
                <a:solidFill>
                  <a:srgbClr val="FFFFFF"/>
                </a:solidFill>
              </a:rPr>
              <a:t>"Beschrijf het project en waarvoor u financiering zoekt."</a:t>
            </a:r>
          </a:p>
        </p:txBody>
      </p:sp>
      <p:sp>
        <p:nvSpPr>
          <p:cNvPr id="21" name="Text Placeholder 5">
            <a:extLst>
              <a:ext uri="{FF2B5EF4-FFF2-40B4-BE49-F238E27FC236}">
                <a16:creationId xmlns:a16="http://schemas.microsoft.com/office/drawing/2014/main" id="{76C4432D-C6A4-F446-220B-67586B7C98D2}"/>
              </a:ext>
            </a:extLst>
          </p:cNvPr>
          <p:cNvSpPr txBox="1">
            <a:spLocks/>
          </p:cNvSpPr>
          <p:nvPr/>
        </p:nvSpPr>
        <p:spPr>
          <a:xfrm>
            <a:off x="1945678" y="1020598"/>
            <a:ext cx="9719168" cy="80365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en-US" sz="2000" i="1" dirty="0">
                <a:solidFill>
                  <a:srgbClr val="494949"/>
                </a:solidFill>
              </a:rPr>
              <a:t>"Het toerisme in </a:t>
            </a:r>
            <a:r>
              <a:rPr lang="en-US" sz="2000" b="1" i="1" dirty="0">
                <a:solidFill>
                  <a:srgbClr val="494949"/>
                </a:solidFill>
              </a:rPr>
              <a:t>onze regio </a:t>
            </a:r>
            <a:r>
              <a:rPr lang="en-US" sz="2000" i="1" dirty="0">
                <a:solidFill>
                  <a:srgbClr val="494949"/>
                </a:solidFill>
              </a:rPr>
              <a:t>is de afgelopen drie jaar met 25% gegroeid (bron: Regionaal Bureau voor Toerisme), maar er is een tekort aan innovatieve accommodaties – bezoekers moeten momenteel in hotels op 50 km afstand verblijven of afzien van meerdaagse trips. </a:t>
            </a:r>
          </a:p>
          <a:p>
            <a:pPr marL="0" indent="0"/>
            <a:r>
              <a:rPr lang="en-US" sz="2000" i="1" dirty="0">
                <a:solidFill>
                  <a:srgbClr val="494949"/>
                </a:solidFill>
              </a:rPr>
              <a:t>Uit onze </a:t>
            </a:r>
            <a:r>
              <a:rPr lang="en-US" sz="2000" b="1" i="1" dirty="0">
                <a:solidFill>
                  <a:srgbClr val="494949"/>
                </a:solidFill>
              </a:rPr>
              <a:t>eigen enquête </a:t>
            </a:r>
            <a:r>
              <a:rPr lang="en-US" sz="2000" i="1" dirty="0">
                <a:solidFill>
                  <a:srgbClr val="494949"/>
                </a:solidFill>
              </a:rPr>
              <a:t>onder 50 toeristen in het Nationaal Park bleek dat meer dan 60% geïnteresseerd zou zijn in een glamping-optie ter plaatse. </a:t>
            </a:r>
          </a:p>
          <a:p>
            <a:pPr marL="0" indent="0"/>
            <a:r>
              <a:rPr lang="en-US" sz="2000" i="1" dirty="0">
                <a:solidFill>
                  <a:srgbClr val="494949"/>
                </a:solidFill>
              </a:rPr>
              <a:t>Bovendien is ecotoerisme </a:t>
            </a:r>
            <a:r>
              <a:rPr lang="en-US" sz="2000" b="1" i="1" dirty="0">
                <a:solidFill>
                  <a:srgbClr val="494949"/>
                </a:solidFill>
              </a:rPr>
              <a:t>in de lokale ontwikkelingsstrategie </a:t>
            </a:r>
            <a:r>
              <a:rPr lang="en-US" sz="2000" i="1" dirty="0">
                <a:solidFill>
                  <a:srgbClr val="494949"/>
                </a:solidFill>
              </a:rPr>
              <a:t>als prioriteit aangemerkt, en </a:t>
            </a:r>
            <a:r>
              <a:rPr lang="en-US" sz="2000" b="1" i="1" dirty="0">
                <a:solidFill>
                  <a:srgbClr val="494949"/>
                </a:solidFill>
              </a:rPr>
              <a:t>ons project speelt </a:t>
            </a:r>
            <a:r>
              <a:rPr lang="en-US" sz="2000" i="1" dirty="0">
                <a:solidFill>
                  <a:srgbClr val="494949"/>
                </a:solidFill>
              </a:rPr>
              <a:t>daar</a:t>
            </a:r>
            <a:r>
              <a:rPr lang="en-US" sz="2000" b="1" i="1" dirty="0">
                <a:solidFill>
                  <a:srgbClr val="494949"/>
                </a:solidFill>
              </a:rPr>
              <a:t> direct op in </a:t>
            </a:r>
            <a:r>
              <a:rPr lang="en-US" sz="2000" i="1" dirty="0">
                <a:solidFill>
                  <a:srgbClr val="494949"/>
                </a:solidFill>
              </a:rPr>
              <a:t>door een nieuwe duurzame verblijfsmogelijkheid te creëren. Belangrijk is dat onze ongebruikte grond en gebouwen hierdoor een nieuwe bestemming krijgen, waardoor ze nieuw leven wordt ingeblazen en mogelijk verval van erfgoedstructuren wordt voorkomen."</a:t>
            </a:r>
          </a:p>
          <a:p>
            <a:pPr marL="0" indent="0"/>
            <a:br>
              <a:rPr lang="en-US" sz="2000" dirty="0">
                <a:solidFill>
                  <a:srgbClr val="494949"/>
                </a:solidFill>
              </a:rPr>
            </a:br>
            <a:endParaRPr lang="en-US" sz="2000" dirty="0">
              <a:solidFill>
                <a:srgbClr val="494949"/>
              </a:solidFill>
            </a:endParaRPr>
          </a:p>
        </p:txBody>
      </p:sp>
      <p:sp>
        <p:nvSpPr>
          <p:cNvPr id="25" name="Flowchart: Alternate Process 24">
            <a:extLst>
              <a:ext uri="{FF2B5EF4-FFF2-40B4-BE49-F238E27FC236}">
                <a16:creationId xmlns:a16="http://schemas.microsoft.com/office/drawing/2014/main" id="{A49BC563-E8AB-9C6F-AC52-1C7960C13D66}"/>
              </a:ext>
            </a:extLst>
          </p:cNvPr>
          <p:cNvSpPr/>
          <p:nvPr/>
        </p:nvSpPr>
        <p:spPr>
          <a:xfrm>
            <a:off x="1620199" y="858204"/>
            <a:ext cx="9964593" cy="4371022"/>
          </a:xfrm>
          <a:prstGeom prst="flowChartAlternateProcess">
            <a:avLst/>
          </a:prstGeom>
          <a:noFill/>
          <a:ln w="28575">
            <a:solidFill>
              <a:srgbClr val="45959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Text Placeholder 5">
            <a:extLst>
              <a:ext uri="{FF2B5EF4-FFF2-40B4-BE49-F238E27FC236}">
                <a16:creationId xmlns:a16="http://schemas.microsoft.com/office/drawing/2014/main" id="{17FEC23F-B212-0DC0-E3E6-115F6517F99C}"/>
              </a:ext>
            </a:extLst>
          </p:cNvPr>
          <p:cNvSpPr txBox="1">
            <a:spLocks/>
          </p:cNvSpPr>
          <p:nvPr/>
        </p:nvSpPr>
        <p:spPr>
          <a:xfrm>
            <a:off x="1825347" y="5799621"/>
            <a:ext cx="9719168" cy="80365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en-US" b="1" dirty="0">
                <a:solidFill>
                  <a:schemeClr val="bg1"/>
                </a:solidFill>
              </a:rPr>
              <a:t>Opmerking</a:t>
            </a:r>
            <a:r>
              <a:rPr lang="en-US" dirty="0">
                <a:solidFill>
                  <a:schemeClr val="bg1"/>
                </a:solidFill>
              </a:rPr>
              <a:t>: Hier breiden ze hun antwoord uit door gegevens en lokale strategieën aan te halen, waarmee ze aantonen dat het project gebaseerd is op gedocumenteerde behoeften.</a:t>
            </a:r>
            <a:endParaRPr lang="en-GB" dirty="0">
              <a:solidFill>
                <a:schemeClr val="bg1"/>
              </a:solidFill>
            </a:endParaRPr>
          </a:p>
        </p:txBody>
      </p:sp>
      <p:cxnSp>
        <p:nvCxnSpPr>
          <p:cNvPr id="33" name="Connector: Elbow 32">
            <a:extLst>
              <a:ext uri="{FF2B5EF4-FFF2-40B4-BE49-F238E27FC236}">
                <a16:creationId xmlns:a16="http://schemas.microsoft.com/office/drawing/2014/main" id="{F62969F4-DB17-0B24-2A13-9F9970387577}"/>
              </a:ext>
            </a:extLst>
          </p:cNvPr>
          <p:cNvCxnSpPr>
            <a:cxnSpLocks/>
          </p:cNvCxnSpPr>
          <p:nvPr/>
        </p:nvCxnSpPr>
        <p:spPr>
          <a:xfrm rot="16200000" flipH="1">
            <a:off x="11130" y="1677904"/>
            <a:ext cx="2569374" cy="662352"/>
          </a:xfrm>
          <a:prstGeom prst="bentConnector2">
            <a:avLst/>
          </a:prstGeom>
          <a:ln w="28575">
            <a:solidFill>
              <a:srgbClr val="459597"/>
            </a:solidFill>
            <a:tailEnd type="triangle"/>
          </a:ln>
        </p:spPr>
        <p:style>
          <a:lnRef idx="1">
            <a:schemeClr val="accent1"/>
          </a:lnRef>
          <a:fillRef idx="0">
            <a:schemeClr val="accent1"/>
          </a:fillRef>
          <a:effectRef idx="0">
            <a:schemeClr val="accent1"/>
          </a:effectRef>
          <a:fontRef idx="minor">
            <a:schemeClr val="tx1"/>
          </a:fontRef>
        </p:style>
      </p:cxnSp>
      <p:cxnSp>
        <p:nvCxnSpPr>
          <p:cNvPr id="36" name="Connector: Elbow 35">
            <a:extLst>
              <a:ext uri="{FF2B5EF4-FFF2-40B4-BE49-F238E27FC236}">
                <a16:creationId xmlns:a16="http://schemas.microsoft.com/office/drawing/2014/main" id="{61BEA858-FDBD-5271-DA9E-B0FFE01C2C5D}"/>
              </a:ext>
            </a:extLst>
          </p:cNvPr>
          <p:cNvCxnSpPr>
            <a:cxnSpLocks/>
          </p:cNvCxnSpPr>
          <p:nvPr/>
        </p:nvCxnSpPr>
        <p:spPr>
          <a:xfrm rot="16200000" flipH="1">
            <a:off x="-87007" y="4359131"/>
            <a:ext cx="2559918" cy="456625"/>
          </a:xfrm>
          <a:prstGeom prst="bentConnector3">
            <a:avLst>
              <a:gd name="adj1" fmla="val 50000"/>
            </a:avLst>
          </a:prstGeom>
          <a:ln w="28575">
            <a:solidFill>
              <a:srgbClr val="459597"/>
            </a:solidFill>
            <a:tailEnd type="triangle"/>
          </a:ln>
        </p:spPr>
        <p:style>
          <a:lnRef idx="1">
            <a:schemeClr val="accent1"/>
          </a:lnRef>
          <a:fillRef idx="0">
            <a:schemeClr val="accent1"/>
          </a:fillRef>
          <a:effectRef idx="0">
            <a:schemeClr val="accent1"/>
          </a:effectRef>
          <a:fontRef idx="minor">
            <a:schemeClr val="tx1"/>
          </a:fontRef>
        </p:style>
      </p:cxnSp>
      <p:cxnSp>
        <p:nvCxnSpPr>
          <p:cNvPr id="3" name="Straight Connector 2">
            <a:extLst>
              <a:ext uri="{FF2B5EF4-FFF2-40B4-BE49-F238E27FC236}">
                <a16:creationId xmlns:a16="http://schemas.microsoft.com/office/drawing/2014/main" id="{0F5B77C1-88DE-F0C2-267C-5D79CD4A7528}"/>
              </a:ext>
            </a:extLst>
          </p:cNvPr>
          <p:cNvCxnSpPr>
            <a:cxnSpLocks/>
          </p:cNvCxnSpPr>
          <p:nvPr/>
        </p:nvCxnSpPr>
        <p:spPr>
          <a:xfrm>
            <a:off x="35114" y="738112"/>
            <a:ext cx="5670361" cy="0"/>
          </a:xfrm>
          <a:prstGeom prst="line">
            <a:avLst/>
          </a:prstGeom>
          <a:ln w="28575">
            <a:solidFill>
              <a:srgbClr val="459597"/>
            </a:solidFill>
          </a:ln>
        </p:spPr>
        <p:style>
          <a:lnRef idx="1">
            <a:schemeClr val="accent1"/>
          </a:lnRef>
          <a:fillRef idx="0">
            <a:schemeClr val="accent1"/>
          </a:fillRef>
          <a:effectRef idx="0">
            <a:schemeClr val="accent1"/>
          </a:effectRef>
          <a:fontRef idx="minor">
            <a:schemeClr val="tx1"/>
          </a:fontRef>
        </p:style>
      </p:cxnSp>
      <p:pic>
        <p:nvPicPr>
          <p:cNvPr id="2" name="Graphic 1" descr="Postit Notes with solid fill">
            <a:extLst>
              <a:ext uri="{FF2B5EF4-FFF2-40B4-BE49-F238E27FC236}">
                <a16:creationId xmlns:a16="http://schemas.microsoft.com/office/drawing/2014/main" id="{857A0583-9027-5027-C323-69199416556F}"/>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42398" y="5649618"/>
            <a:ext cx="914400" cy="914400"/>
          </a:xfrm>
          <a:prstGeom prst="rect">
            <a:avLst/>
          </a:prstGeom>
        </p:spPr>
      </p:pic>
    </p:spTree>
    <p:extLst>
      <p:ext uri="{BB962C8B-B14F-4D97-AF65-F5344CB8AC3E}">
        <p14:creationId xmlns:p14="http://schemas.microsoft.com/office/powerpoint/2010/main" val="421493678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46EFA0-73FE-1D89-BB38-9C930C32D450}"/>
            </a:ext>
          </a:extLst>
        </p:cNvPr>
        <p:cNvGrpSpPr/>
        <p:nvPr/>
      </p:nvGrpSpPr>
      <p:grpSpPr>
        <a:xfrm>
          <a:off x="0" y="0"/>
          <a:ext cx="0" cy="0"/>
          <a:chOff x="0" y="0"/>
          <a:chExt cx="0" cy="0"/>
        </a:xfrm>
      </p:grpSpPr>
      <p:sp>
        <p:nvSpPr>
          <p:cNvPr id="26" name="Flowchart: Alternate Process 25">
            <a:extLst>
              <a:ext uri="{FF2B5EF4-FFF2-40B4-BE49-F238E27FC236}">
                <a16:creationId xmlns:a16="http://schemas.microsoft.com/office/drawing/2014/main" id="{6D4B33FD-EB0B-9F6E-46D8-CBC10BF5D93C}"/>
              </a:ext>
            </a:extLst>
          </p:cNvPr>
          <p:cNvSpPr/>
          <p:nvPr/>
        </p:nvSpPr>
        <p:spPr>
          <a:xfrm>
            <a:off x="457201" y="6054347"/>
            <a:ext cx="11121574" cy="748919"/>
          </a:xfrm>
          <a:prstGeom prst="flowChartAlternateProcess">
            <a:avLst/>
          </a:prstGeom>
          <a:solidFill>
            <a:srgbClr val="459597"/>
          </a:solidFill>
          <a:ln w="28575">
            <a:solidFill>
              <a:srgbClr val="45959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4" name="Flowchart: Alternate Process 23">
            <a:extLst>
              <a:ext uri="{FF2B5EF4-FFF2-40B4-BE49-F238E27FC236}">
                <a16:creationId xmlns:a16="http://schemas.microsoft.com/office/drawing/2014/main" id="{F59B12DD-9331-4646-1388-DEB5A4B93981}"/>
              </a:ext>
            </a:extLst>
          </p:cNvPr>
          <p:cNvSpPr/>
          <p:nvPr/>
        </p:nvSpPr>
        <p:spPr>
          <a:xfrm>
            <a:off x="830086" y="1031579"/>
            <a:ext cx="10595240" cy="728375"/>
          </a:xfrm>
          <a:prstGeom prst="flowChartAlternateProcess">
            <a:avLst/>
          </a:prstGeom>
          <a:solidFill>
            <a:srgbClr val="3399FF"/>
          </a:solidFill>
          <a:ln>
            <a:solidFill>
              <a:srgbClr val="4174B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Text Placeholder 3">
            <a:extLst>
              <a:ext uri="{FF2B5EF4-FFF2-40B4-BE49-F238E27FC236}">
                <a16:creationId xmlns:a16="http://schemas.microsoft.com/office/drawing/2014/main" id="{FF81E3DB-51C3-17E3-B399-328C9B3925A8}"/>
              </a:ext>
            </a:extLst>
          </p:cNvPr>
          <p:cNvSpPr>
            <a:spLocks noGrp="1"/>
          </p:cNvSpPr>
          <p:nvPr>
            <p:ph type="body" sz="quarter" idx="16"/>
          </p:nvPr>
        </p:nvSpPr>
        <p:spPr>
          <a:xfrm>
            <a:off x="2028439" y="162919"/>
            <a:ext cx="10614687" cy="803654"/>
          </a:xfrm>
        </p:spPr>
        <p:txBody>
          <a:bodyPr/>
          <a:lstStyle/>
          <a:p>
            <a:r>
              <a:rPr lang="en-GB" sz="3800" b="1" dirty="0">
                <a:solidFill>
                  <a:srgbClr val="3399FF"/>
                </a:solidFill>
              </a:rPr>
              <a:t>Vraag 3 (A) </a:t>
            </a:r>
            <a:r>
              <a:rPr lang="en-GB" sz="2800" i="1" dirty="0"/>
              <a:t>Voorbeeldantwoord</a:t>
            </a:r>
          </a:p>
        </p:txBody>
      </p:sp>
      <p:sp>
        <p:nvSpPr>
          <p:cNvPr id="6" name="Text Placeholder 5">
            <a:extLst>
              <a:ext uri="{FF2B5EF4-FFF2-40B4-BE49-F238E27FC236}">
                <a16:creationId xmlns:a16="http://schemas.microsoft.com/office/drawing/2014/main" id="{ABAC95BA-AAB2-EF2D-B9B5-8395200AF52E}"/>
              </a:ext>
            </a:extLst>
          </p:cNvPr>
          <p:cNvSpPr>
            <a:spLocks noGrp="1"/>
          </p:cNvSpPr>
          <p:nvPr>
            <p:ph type="body" sz="quarter" idx="18"/>
          </p:nvPr>
        </p:nvSpPr>
        <p:spPr>
          <a:xfrm>
            <a:off x="1050159" y="993939"/>
            <a:ext cx="10614687" cy="803653"/>
          </a:xfrm>
        </p:spPr>
        <p:txBody>
          <a:bodyPr anchor="ctr"/>
          <a:lstStyle/>
          <a:p>
            <a:pPr algn="ctr">
              <a:spcBef>
                <a:spcPts val="0"/>
              </a:spcBef>
            </a:pPr>
            <a:r>
              <a:rPr lang="en-US" sz="2800" i="1" dirty="0">
                <a:solidFill>
                  <a:srgbClr val="FFFFFF"/>
                </a:solidFill>
              </a:rPr>
              <a:t>"Wat zijn de verwachte resultaten en voordelen van het project?"</a:t>
            </a:r>
          </a:p>
        </p:txBody>
      </p:sp>
      <p:sp>
        <p:nvSpPr>
          <p:cNvPr id="21" name="Text Placeholder 5">
            <a:extLst>
              <a:ext uri="{FF2B5EF4-FFF2-40B4-BE49-F238E27FC236}">
                <a16:creationId xmlns:a16="http://schemas.microsoft.com/office/drawing/2014/main" id="{01924ADC-9478-FBCF-F6FC-0FBED3F33CC5}"/>
              </a:ext>
            </a:extLst>
          </p:cNvPr>
          <p:cNvSpPr txBox="1">
            <a:spLocks/>
          </p:cNvSpPr>
          <p:nvPr/>
        </p:nvSpPr>
        <p:spPr>
          <a:xfrm>
            <a:off x="1820863" y="1836772"/>
            <a:ext cx="9719168" cy="80365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000" i="1" dirty="0">
                <a:solidFill>
                  <a:srgbClr val="494949"/>
                </a:solidFill>
              </a:rPr>
              <a:t>“Het project zal verschillende belangrijke voordelen opleveren: </a:t>
            </a:r>
          </a:p>
          <a:p>
            <a:pPr marL="457200" indent="-457200">
              <a:buAutoNum type="arabicParenBoth"/>
            </a:pPr>
            <a:r>
              <a:rPr lang="en-US" sz="2000" b="1" i="1" dirty="0">
                <a:solidFill>
                  <a:srgbClr val="494949"/>
                </a:solidFill>
              </a:rPr>
              <a:t>Economisch: </a:t>
            </a:r>
            <a:r>
              <a:rPr lang="en-US" sz="2000" i="1" dirty="0">
                <a:solidFill>
                  <a:srgbClr val="494949"/>
                </a:solidFill>
              </a:rPr>
              <a:t>het creëren van twee fulltime en twee parttime banen en het aantrekken van naar schatting 1200 extra bezoekersnachten in het gebied in het eerste jaar, wat ten goede komt aan lokale attracties en restaurants. </a:t>
            </a:r>
          </a:p>
          <a:p>
            <a:pPr marL="457200" indent="-457200">
              <a:buAutoNum type="arabicParenBoth"/>
            </a:pPr>
            <a:r>
              <a:rPr lang="en-US" sz="2000" b="1" i="1" dirty="0">
                <a:solidFill>
                  <a:srgbClr val="494949"/>
                </a:solidFill>
              </a:rPr>
              <a:t>Milieu: </a:t>
            </a:r>
            <a:r>
              <a:rPr lang="en-US" sz="2000" i="1" dirty="0">
                <a:solidFill>
                  <a:srgbClr val="494949"/>
                </a:solidFill>
              </a:rPr>
              <a:t>De locatie zal voor 100% op hernieuwbare energie (zonne- en geothermische energie) draaien en als model dienen voor toerisme met een lage impact. Daarnaast zullen we 1 hectare omliggend land actief herstellen met inheemse planten. </a:t>
            </a:r>
          </a:p>
          <a:p>
            <a:pPr marL="457200" indent="-457200">
              <a:buAutoNum type="arabicParenBoth"/>
            </a:pPr>
            <a:r>
              <a:rPr lang="en-US" sz="2000" b="1" i="1" dirty="0">
                <a:solidFill>
                  <a:srgbClr val="494949"/>
                </a:solidFill>
              </a:rPr>
              <a:t>Gemeenschap: we zullen samenwerken met lokale gidsen en ambachtelijke producenten om onze gasten authentieke ervaringen te bieden (bijv. paardrijden, ambachtelijke workshops), waardoor we </a:t>
            </a:r>
            <a:r>
              <a:rPr lang="en-US" sz="2000" i="1" dirty="0">
                <a:solidFill>
                  <a:srgbClr val="494949"/>
                </a:solidFill>
              </a:rPr>
              <a:t>andere kleine bedrijven </a:t>
            </a:r>
            <a:r>
              <a:rPr lang="en-US" sz="2000" b="1" i="1" dirty="0">
                <a:solidFill>
                  <a:srgbClr val="494949"/>
                </a:solidFill>
              </a:rPr>
              <a:t>ondersteunen</a:t>
            </a:r>
            <a:r>
              <a:rPr lang="en-US" sz="2000" i="1" dirty="0">
                <a:solidFill>
                  <a:srgbClr val="494949"/>
                </a:solidFill>
              </a:rPr>
              <a:t>. In het derde jaar willen we milieuworkshops organiseren voor lokale scholen en toeristen, waarbij we jaarlijks ongeveer 200 mensen voorlichten over duurzaam leven."</a:t>
            </a:r>
            <a:br>
              <a:rPr lang="en-US" sz="2000" dirty="0">
                <a:solidFill>
                  <a:srgbClr val="494949"/>
                </a:solidFill>
              </a:rPr>
            </a:br>
            <a:endParaRPr lang="en-US" sz="2000" dirty="0">
              <a:solidFill>
                <a:srgbClr val="494949"/>
              </a:solidFill>
            </a:endParaRPr>
          </a:p>
        </p:txBody>
      </p:sp>
      <p:sp>
        <p:nvSpPr>
          <p:cNvPr id="25" name="Flowchart: Alternate Process 24">
            <a:extLst>
              <a:ext uri="{FF2B5EF4-FFF2-40B4-BE49-F238E27FC236}">
                <a16:creationId xmlns:a16="http://schemas.microsoft.com/office/drawing/2014/main" id="{F7ED2DC9-09A4-8047-E652-3CEB0505E77A}"/>
              </a:ext>
            </a:extLst>
          </p:cNvPr>
          <p:cNvSpPr/>
          <p:nvPr/>
        </p:nvSpPr>
        <p:spPr>
          <a:xfrm>
            <a:off x="1523486" y="1797592"/>
            <a:ext cx="9964593" cy="4202022"/>
          </a:xfrm>
          <a:prstGeom prst="flowChartAlternateProcess">
            <a:avLst/>
          </a:prstGeom>
          <a:noFill/>
          <a:ln w="28575">
            <a:solidFill>
              <a:srgbClr val="45959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Text Placeholder 5">
            <a:extLst>
              <a:ext uri="{FF2B5EF4-FFF2-40B4-BE49-F238E27FC236}">
                <a16:creationId xmlns:a16="http://schemas.microsoft.com/office/drawing/2014/main" id="{CDA37D7D-D494-EF63-D6BF-E965D30363FA}"/>
              </a:ext>
            </a:extLst>
          </p:cNvPr>
          <p:cNvSpPr txBox="1">
            <a:spLocks/>
          </p:cNvSpPr>
          <p:nvPr/>
        </p:nvSpPr>
        <p:spPr>
          <a:xfrm>
            <a:off x="613225" y="6054347"/>
            <a:ext cx="10965549" cy="80365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en-US" sz="2200" b="1" dirty="0">
                <a:solidFill>
                  <a:schemeClr val="bg1"/>
                </a:solidFill>
              </a:rPr>
              <a:t>Opmerking</a:t>
            </a:r>
            <a:r>
              <a:rPr lang="en-US" sz="2200" dirty="0">
                <a:solidFill>
                  <a:schemeClr val="bg1"/>
                </a:solidFill>
              </a:rPr>
              <a:t>: Dit antwoord kwantificeert de voordelen en stemt ze af op subsidiedoelstellingen zoals economische ontwikkeling, duurzaamheid en betrokkenheid van de gemeenschap.</a:t>
            </a:r>
          </a:p>
          <a:p>
            <a:pPr marL="0" indent="0"/>
            <a:endParaRPr lang="en-US" sz="2200" dirty="0">
              <a:solidFill>
                <a:schemeClr val="bg1"/>
              </a:solidFill>
            </a:endParaRPr>
          </a:p>
          <a:p>
            <a:pPr marL="0" indent="0"/>
            <a:endParaRPr lang="en-GB" sz="2200" dirty="0">
              <a:solidFill>
                <a:schemeClr val="bg1"/>
              </a:solidFill>
            </a:endParaRPr>
          </a:p>
        </p:txBody>
      </p:sp>
      <p:cxnSp>
        <p:nvCxnSpPr>
          <p:cNvPr id="33" name="Connector: Elbow 32">
            <a:extLst>
              <a:ext uri="{FF2B5EF4-FFF2-40B4-BE49-F238E27FC236}">
                <a16:creationId xmlns:a16="http://schemas.microsoft.com/office/drawing/2014/main" id="{49EB1952-E047-13AF-6C19-8E78B16B2D48}"/>
              </a:ext>
            </a:extLst>
          </p:cNvPr>
          <p:cNvCxnSpPr>
            <a:cxnSpLocks/>
            <a:stCxn id="24" idx="1"/>
            <a:endCxn id="25" idx="1"/>
          </p:cNvCxnSpPr>
          <p:nvPr/>
        </p:nvCxnSpPr>
        <p:spPr>
          <a:xfrm rot="10800000" flipH="1" flipV="1">
            <a:off x="830086" y="1395767"/>
            <a:ext cx="693400" cy="2502836"/>
          </a:xfrm>
          <a:prstGeom prst="bentConnector3">
            <a:avLst>
              <a:gd name="adj1" fmla="val -32968"/>
            </a:avLst>
          </a:prstGeom>
          <a:ln w="28575">
            <a:solidFill>
              <a:srgbClr val="459597"/>
            </a:solidFill>
            <a:tailEnd type="triangle"/>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45EA5606-06F7-4B0F-A071-ADD607CAB765}"/>
              </a:ext>
            </a:extLst>
          </p:cNvPr>
          <p:cNvCxnSpPr>
            <a:cxnSpLocks/>
          </p:cNvCxnSpPr>
          <p:nvPr/>
        </p:nvCxnSpPr>
        <p:spPr>
          <a:xfrm>
            <a:off x="2028439" y="911831"/>
            <a:ext cx="5670361" cy="0"/>
          </a:xfrm>
          <a:prstGeom prst="line">
            <a:avLst/>
          </a:prstGeom>
          <a:ln w="28575">
            <a:solidFill>
              <a:srgbClr val="459597"/>
            </a:solidFill>
          </a:ln>
        </p:spPr>
        <p:style>
          <a:lnRef idx="1">
            <a:schemeClr val="accent1"/>
          </a:lnRef>
          <a:fillRef idx="0">
            <a:schemeClr val="accent1"/>
          </a:fillRef>
          <a:effectRef idx="0">
            <a:schemeClr val="accent1"/>
          </a:effectRef>
          <a:fontRef idx="minor">
            <a:schemeClr val="tx1"/>
          </a:fontRef>
        </p:style>
      </p:cxnSp>
      <p:grpSp>
        <p:nvGrpSpPr>
          <p:cNvPr id="9" name="Graphic 503">
            <a:extLst>
              <a:ext uri="{FF2B5EF4-FFF2-40B4-BE49-F238E27FC236}">
                <a16:creationId xmlns:a16="http://schemas.microsoft.com/office/drawing/2014/main" id="{F87DC8F8-C4D5-D419-5984-5A7D88373A5F}"/>
              </a:ext>
            </a:extLst>
          </p:cNvPr>
          <p:cNvGrpSpPr/>
          <p:nvPr/>
        </p:nvGrpSpPr>
        <p:grpSpPr>
          <a:xfrm>
            <a:off x="823120" y="49611"/>
            <a:ext cx="1067037" cy="954601"/>
            <a:chOff x="5744107" y="3913060"/>
            <a:chExt cx="1135616" cy="1135724"/>
          </a:xfrm>
          <a:noFill/>
        </p:grpSpPr>
        <p:grpSp>
          <p:nvGrpSpPr>
            <p:cNvPr id="10" name="Graphic 503">
              <a:extLst>
                <a:ext uri="{FF2B5EF4-FFF2-40B4-BE49-F238E27FC236}">
                  <a16:creationId xmlns:a16="http://schemas.microsoft.com/office/drawing/2014/main" id="{13FD9569-84DC-E86C-EC71-6C9204336DE4}"/>
                </a:ext>
              </a:extLst>
            </p:cNvPr>
            <p:cNvGrpSpPr/>
            <p:nvPr/>
          </p:nvGrpSpPr>
          <p:grpSpPr>
            <a:xfrm>
              <a:off x="5744107" y="3913060"/>
              <a:ext cx="1135616" cy="1135724"/>
              <a:chOff x="5744107" y="3913060"/>
              <a:chExt cx="1135616" cy="1135724"/>
            </a:xfrm>
            <a:noFill/>
          </p:grpSpPr>
          <p:sp>
            <p:nvSpPr>
              <p:cNvPr id="27" name="Freeform 2632">
                <a:extLst>
                  <a:ext uri="{FF2B5EF4-FFF2-40B4-BE49-F238E27FC236}">
                    <a16:creationId xmlns:a16="http://schemas.microsoft.com/office/drawing/2014/main" id="{BF476D1F-FE3B-36B5-0A2D-3AF68A08EDD8}"/>
                  </a:ext>
                </a:extLst>
              </p:cNvPr>
              <p:cNvSpPr/>
              <p:nvPr/>
            </p:nvSpPr>
            <p:spPr>
              <a:xfrm rot="-1410000">
                <a:off x="5924677" y="4098908"/>
                <a:ext cx="772483" cy="771435"/>
              </a:xfrm>
              <a:custGeom>
                <a:avLst/>
                <a:gdLst>
                  <a:gd name="connsiteX0" fmla="*/ 772483 w 772483"/>
                  <a:gd name="connsiteY0" fmla="*/ 385718 h 771435"/>
                  <a:gd name="connsiteX1" fmla="*/ 386242 w 772483"/>
                  <a:gd name="connsiteY1" fmla="*/ 771435 h 771435"/>
                  <a:gd name="connsiteX2" fmla="*/ 0 w 772483"/>
                  <a:gd name="connsiteY2" fmla="*/ 385718 h 771435"/>
                  <a:gd name="connsiteX3" fmla="*/ 386242 w 772483"/>
                  <a:gd name="connsiteY3" fmla="*/ 0 h 771435"/>
                  <a:gd name="connsiteX4" fmla="*/ 772483 w 772483"/>
                  <a:gd name="connsiteY4" fmla="*/ 385718 h 7714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72483" h="771435">
                    <a:moveTo>
                      <a:pt x="772483" y="385718"/>
                    </a:moveTo>
                    <a:cubicBezTo>
                      <a:pt x="772483" y="598744"/>
                      <a:pt x="599557" y="771435"/>
                      <a:pt x="386242" y="771435"/>
                    </a:cubicBezTo>
                    <a:cubicBezTo>
                      <a:pt x="172926" y="771435"/>
                      <a:pt x="0" y="598744"/>
                      <a:pt x="0" y="385718"/>
                    </a:cubicBezTo>
                    <a:cubicBezTo>
                      <a:pt x="0" y="172692"/>
                      <a:pt x="172926" y="0"/>
                      <a:pt x="386242" y="0"/>
                    </a:cubicBezTo>
                    <a:cubicBezTo>
                      <a:pt x="599557" y="0"/>
                      <a:pt x="772483" y="172692"/>
                      <a:pt x="772483" y="385718"/>
                    </a:cubicBezTo>
                    <a:close/>
                  </a:path>
                </a:pathLst>
              </a:custGeom>
              <a:noFill/>
              <a:ln w="16501" cap="rnd">
                <a:solidFill>
                  <a:srgbClr val="000000"/>
                </a:solidFill>
                <a:prstDash val="solid"/>
                <a:round/>
              </a:ln>
            </p:spPr>
            <p:txBody>
              <a:bodyPr rtlCol="0" anchor="ctr"/>
              <a:lstStyle/>
              <a:p>
                <a:endParaRPr lang="en-US" sz="1799"/>
              </a:p>
            </p:txBody>
          </p:sp>
          <p:grpSp>
            <p:nvGrpSpPr>
              <p:cNvPr id="28" name="Graphic 503">
                <a:extLst>
                  <a:ext uri="{FF2B5EF4-FFF2-40B4-BE49-F238E27FC236}">
                    <a16:creationId xmlns:a16="http://schemas.microsoft.com/office/drawing/2014/main" id="{2D1C6B6C-59C9-112E-6A69-49DAF2127168}"/>
                  </a:ext>
                </a:extLst>
              </p:cNvPr>
              <p:cNvGrpSpPr/>
              <p:nvPr/>
            </p:nvGrpSpPr>
            <p:grpSpPr>
              <a:xfrm>
                <a:off x="6155108" y="3929543"/>
                <a:ext cx="313615" cy="1102756"/>
                <a:chOff x="6155108" y="3929543"/>
                <a:chExt cx="313615" cy="1102756"/>
              </a:xfrm>
            </p:grpSpPr>
            <p:sp>
              <p:nvSpPr>
                <p:cNvPr id="52" name="Freeform 2655">
                  <a:extLst>
                    <a:ext uri="{FF2B5EF4-FFF2-40B4-BE49-F238E27FC236}">
                      <a16:creationId xmlns:a16="http://schemas.microsoft.com/office/drawing/2014/main" id="{0CBD41A4-C8D6-6EA5-3F6A-511818ADAEAC}"/>
                    </a:ext>
                  </a:extLst>
                </p:cNvPr>
                <p:cNvSpPr/>
                <p:nvPr/>
              </p:nvSpPr>
              <p:spPr>
                <a:xfrm>
                  <a:off x="6417554" y="3929543"/>
                  <a:ext cx="51168" cy="179671"/>
                </a:xfrm>
                <a:custGeom>
                  <a:avLst/>
                  <a:gdLst>
                    <a:gd name="connsiteX0" fmla="*/ 0 w 51168"/>
                    <a:gd name="connsiteY0" fmla="*/ 179672 h 179671"/>
                    <a:gd name="connsiteX1" fmla="*/ 51169 w 51168"/>
                    <a:gd name="connsiteY1" fmla="*/ 0 h 179671"/>
                  </a:gdLst>
                  <a:ahLst/>
                  <a:cxnLst>
                    <a:cxn ang="0">
                      <a:pos x="connsiteX0" y="connsiteY0"/>
                    </a:cxn>
                    <a:cxn ang="0">
                      <a:pos x="connsiteX1" y="connsiteY1"/>
                    </a:cxn>
                  </a:cxnLst>
                  <a:rect l="l" t="t" r="r" b="b"/>
                  <a:pathLst>
                    <a:path w="51168" h="179671">
                      <a:moveTo>
                        <a:pt x="0" y="179672"/>
                      </a:moveTo>
                      <a:lnTo>
                        <a:pt x="51169" y="0"/>
                      </a:lnTo>
                    </a:path>
                  </a:pathLst>
                </a:custGeom>
                <a:ln w="16501" cap="rnd">
                  <a:solidFill>
                    <a:srgbClr val="000000"/>
                  </a:solidFill>
                  <a:prstDash val="solid"/>
                  <a:round/>
                </a:ln>
              </p:spPr>
              <p:txBody>
                <a:bodyPr rtlCol="0" anchor="ctr"/>
                <a:lstStyle/>
                <a:p>
                  <a:endParaRPr lang="en-US" sz="1799"/>
                </a:p>
              </p:txBody>
            </p:sp>
            <p:sp>
              <p:nvSpPr>
                <p:cNvPr id="53" name="Freeform 2656">
                  <a:extLst>
                    <a:ext uri="{FF2B5EF4-FFF2-40B4-BE49-F238E27FC236}">
                      <a16:creationId xmlns:a16="http://schemas.microsoft.com/office/drawing/2014/main" id="{0DF786A7-5FD9-F5EF-5E15-7749D69AFE37}"/>
                    </a:ext>
                  </a:extLst>
                </p:cNvPr>
                <p:cNvSpPr/>
                <p:nvPr/>
              </p:nvSpPr>
              <p:spPr>
                <a:xfrm>
                  <a:off x="6155108" y="4850980"/>
                  <a:ext cx="51168" cy="181320"/>
                </a:xfrm>
                <a:custGeom>
                  <a:avLst/>
                  <a:gdLst>
                    <a:gd name="connsiteX0" fmla="*/ 0 w 51168"/>
                    <a:gd name="connsiteY0" fmla="*/ 181320 h 181320"/>
                    <a:gd name="connsiteX1" fmla="*/ 51169 w 51168"/>
                    <a:gd name="connsiteY1" fmla="*/ 0 h 181320"/>
                  </a:gdLst>
                  <a:ahLst/>
                  <a:cxnLst>
                    <a:cxn ang="0">
                      <a:pos x="connsiteX0" y="connsiteY0"/>
                    </a:cxn>
                    <a:cxn ang="0">
                      <a:pos x="connsiteX1" y="connsiteY1"/>
                    </a:cxn>
                  </a:cxnLst>
                  <a:rect l="l" t="t" r="r" b="b"/>
                  <a:pathLst>
                    <a:path w="51168" h="181320">
                      <a:moveTo>
                        <a:pt x="0" y="181320"/>
                      </a:moveTo>
                      <a:lnTo>
                        <a:pt x="51169" y="0"/>
                      </a:lnTo>
                    </a:path>
                  </a:pathLst>
                </a:custGeom>
                <a:ln w="16501" cap="rnd">
                  <a:solidFill>
                    <a:srgbClr val="000000"/>
                  </a:solidFill>
                  <a:prstDash val="solid"/>
                  <a:round/>
                </a:ln>
              </p:spPr>
              <p:txBody>
                <a:bodyPr rtlCol="0" anchor="ctr"/>
                <a:lstStyle/>
                <a:p>
                  <a:endParaRPr lang="en-US" sz="1799"/>
                </a:p>
              </p:txBody>
            </p:sp>
          </p:grpSp>
          <p:grpSp>
            <p:nvGrpSpPr>
              <p:cNvPr id="29" name="Graphic 503">
                <a:extLst>
                  <a:ext uri="{FF2B5EF4-FFF2-40B4-BE49-F238E27FC236}">
                    <a16:creationId xmlns:a16="http://schemas.microsoft.com/office/drawing/2014/main" id="{50FDEBA0-213D-1C86-0712-75C189BE49BA}"/>
                  </a:ext>
                </a:extLst>
              </p:cNvPr>
              <p:cNvGrpSpPr/>
              <p:nvPr/>
            </p:nvGrpSpPr>
            <p:grpSpPr>
              <a:xfrm>
                <a:off x="5760613" y="4325151"/>
                <a:ext cx="1102604" cy="311541"/>
                <a:chOff x="5760613" y="4325151"/>
                <a:chExt cx="1102604" cy="311541"/>
              </a:xfrm>
            </p:grpSpPr>
            <p:sp>
              <p:nvSpPr>
                <p:cNvPr id="50" name="Freeform 2653">
                  <a:extLst>
                    <a:ext uri="{FF2B5EF4-FFF2-40B4-BE49-F238E27FC236}">
                      <a16:creationId xmlns:a16="http://schemas.microsoft.com/office/drawing/2014/main" id="{659870D0-169A-3DC2-2DB1-57065E46FE35}"/>
                    </a:ext>
                  </a:extLst>
                </p:cNvPr>
                <p:cNvSpPr/>
                <p:nvPr/>
              </p:nvSpPr>
              <p:spPr>
                <a:xfrm>
                  <a:off x="5760613" y="4325151"/>
                  <a:ext cx="179916" cy="51099"/>
                </a:xfrm>
                <a:custGeom>
                  <a:avLst/>
                  <a:gdLst>
                    <a:gd name="connsiteX0" fmla="*/ 179916 w 179916"/>
                    <a:gd name="connsiteY0" fmla="*/ 51100 h 51099"/>
                    <a:gd name="connsiteX1" fmla="*/ 0 w 179916"/>
                    <a:gd name="connsiteY1" fmla="*/ 0 h 51099"/>
                  </a:gdLst>
                  <a:ahLst/>
                  <a:cxnLst>
                    <a:cxn ang="0">
                      <a:pos x="connsiteX0" y="connsiteY0"/>
                    </a:cxn>
                    <a:cxn ang="0">
                      <a:pos x="connsiteX1" y="connsiteY1"/>
                    </a:cxn>
                  </a:cxnLst>
                  <a:rect l="l" t="t" r="r" b="b"/>
                  <a:pathLst>
                    <a:path w="179916" h="51099">
                      <a:moveTo>
                        <a:pt x="179916" y="51100"/>
                      </a:moveTo>
                      <a:lnTo>
                        <a:pt x="0" y="0"/>
                      </a:lnTo>
                    </a:path>
                  </a:pathLst>
                </a:custGeom>
                <a:ln w="16501" cap="rnd">
                  <a:solidFill>
                    <a:srgbClr val="000000"/>
                  </a:solidFill>
                  <a:prstDash val="solid"/>
                  <a:round/>
                </a:ln>
              </p:spPr>
              <p:txBody>
                <a:bodyPr rtlCol="0" anchor="ctr"/>
                <a:lstStyle/>
                <a:p>
                  <a:endParaRPr lang="en-US" sz="1799"/>
                </a:p>
              </p:txBody>
            </p:sp>
            <p:sp>
              <p:nvSpPr>
                <p:cNvPr id="51" name="Freeform 2654">
                  <a:extLst>
                    <a:ext uri="{FF2B5EF4-FFF2-40B4-BE49-F238E27FC236}">
                      <a16:creationId xmlns:a16="http://schemas.microsoft.com/office/drawing/2014/main" id="{D37AE35F-CAE0-C82D-1878-89BF275B28AC}"/>
                    </a:ext>
                  </a:extLst>
                </p:cNvPr>
                <p:cNvSpPr/>
                <p:nvPr/>
              </p:nvSpPr>
              <p:spPr>
                <a:xfrm>
                  <a:off x="6683302" y="4585593"/>
                  <a:ext cx="179916" cy="51099"/>
                </a:xfrm>
                <a:custGeom>
                  <a:avLst/>
                  <a:gdLst>
                    <a:gd name="connsiteX0" fmla="*/ 179916 w 179916"/>
                    <a:gd name="connsiteY0" fmla="*/ 51099 h 51099"/>
                    <a:gd name="connsiteX1" fmla="*/ 0 w 179916"/>
                    <a:gd name="connsiteY1" fmla="*/ 0 h 51099"/>
                  </a:gdLst>
                  <a:ahLst/>
                  <a:cxnLst>
                    <a:cxn ang="0">
                      <a:pos x="connsiteX0" y="connsiteY0"/>
                    </a:cxn>
                    <a:cxn ang="0">
                      <a:pos x="connsiteX1" y="connsiteY1"/>
                    </a:cxn>
                  </a:cxnLst>
                  <a:rect l="l" t="t" r="r" b="b"/>
                  <a:pathLst>
                    <a:path w="179916" h="51099">
                      <a:moveTo>
                        <a:pt x="179916" y="51099"/>
                      </a:moveTo>
                      <a:lnTo>
                        <a:pt x="0" y="0"/>
                      </a:lnTo>
                    </a:path>
                  </a:pathLst>
                </a:custGeom>
                <a:ln w="16501" cap="rnd">
                  <a:solidFill>
                    <a:srgbClr val="000000"/>
                  </a:solidFill>
                  <a:prstDash val="solid"/>
                  <a:round/>
                </a:ln>
              </p:spPr>
              <p:txBody>
                <a:bodyPr rtlCol="0" anchor="ctr"/>
                <a:lstStyle/>
                <a:p>
                  <a:endParaRPr lang="en-US" sz="1799"/>
                </a:p>
              </p:txBody>
            </p:sp>
          </p:grpSp>
          <p:grpSp>
            <p:nvGrpSpPr>
              <p:cNvPr id="30" name="Graphic 503">
                <a:extLst>
                  <a:ext uri="{FF2B5EF4-FFF2-40B4-BE49-F238E27FC236}">
                    <a16:creationId xmlns:a16="http://schemas.microsoft.com/office/drawing/2014/main" id="{0859FF8A-90D1-E7C2-F482-4A61136D5022}"/>
                  </a:ext>
                </a:extLst>
              </p:cNvPr>
              <p:cNvGrpSpPr/>
              <p:nvPr/>
            </p:nvGrpSpPr>
            <p:grpSpPr>
              <a:xfrm>
                <a:off x="5811782" y="4201524"/>
                <a:ext cx="1000266" cy="558796"/>
                <a:chOff x="5811782" y="4201524"/>
                <a:chExt cx="1000266" cy="558796"/>
              </a:xfrm>
            </p:grpSpPr>
            <p:sp>
              <p:nvSpPr>
                <p:cNvPr id="48" name="Freeform 2651">
                  <a:extLst>
                    <a:ext uri="{FF2B5EF4-FFF2-40B4-BE49-F238E27FC236}">
                      <a16:creationId xmlns:a16="http://schemas.microsoft.com/office/drawing/2014/main" id="{31B3C4FB-1D04-BE09-74BF-0B5950E4F01F}"/>
                    </a:ext>
                  </a:extLst>
                </p:cNvPr>
                <p:cNvSpPr/>
                <p:nvPr/>
              </p:nvSpPr>
              <p:spPr>
                <a:xfrm>
                  <a:off x="5811782" y="4668011"/>
                  <a:ext cx="163409" cy="92308"/>
                </a:xfrm>
                <a:custGeom>
                  <a:avLst/>
                  <a:gdLst>
                    <a:gd name="connsiteX0" fmla="*/ 163410 w 163409"/>
                    <a:gd name="connsiteY0" fmla="*/ 0 h 92308"/>
                    <a:gd name="connsiteX1" fmla="*/ 0 w 163409"/>
                    <a:gd name="connsiteY1" fmla="*/ 92308 h 92308"/>
                  </a:gdLst>
                  <a:ahLst/>
                  <a:cxnLst>
                    <a:cxn ang="0">
                      <a:pos x="connsiteX0" y="connsiteY0"/>
                    </a:cxn>
                    <a:cxn ang="0">
                      <a:pos x="connsiteX1" y="connsiteY1"/>
                    </a:cxn>
                  </a:cxnLst>
                  <a:rect l="l" t="t" r="r" b="b"/>
                  <a:pathLst>
                    <a:path w="163409" h="92308">
                      <a:moveTo>
                        <a:pt x="163410" y="0"/>
                      </a:moveTo>
                      <a:lnTo>
                        <a:pt x="0" y="92308"/>
                      </a:lnTo>
                    </a:path>
                  </a:pathLst>
                </a:custGeom>
                <a:ln w="16501" cap="rnd">
                  <a:solidFill>
                    <a:srgbClr val="000000"/>
                  </a:solidFill>
                  <a:prstDash val="solid"/>
                  <a:round/>
                </a:ln>
              </p:spPr>
              <p:txBody>
                <a:bodyPr rtlCol="0" anchor="ctr"/>
                <a:lstStyle/>
                <a:p>
                  <a:endParaRPr lang="en-US" sz="1799"/>
                </a:p>
              </p:txBody>
            </p:sp>
            <p:sp>
              <p:nvSpPr>
                <p:cNvPr id="49" name="Freeform 2652">
                  <a:extLst>
                    <a:ext uri="{FF2B5EF4-FFF2-40B4-BE49-F238E27FC236}">
                      <a16:creationId xmlns:a16="http://schemas.microsoft.com/office/drawing/2014/main" id="{B6FB1D4C-7622-CDCF-5343-EE0B3302412B}"/>
                    </a:ext>
                  </a:extLst>
                </p:cNvPr>
                <p:cNvSpPr/>
                <p:nvPr/>
              </p:nvSpPr>
              <p:spPr>
                <a:xfrm>
                  <a:off x="6648639" y="4201524"/>
                  <a:ext cx="163409" cy="90660"/>
                </a:xfrm>
                <a:custGeom>
                  <a:avLst/>
                  <a:gdLst>
                    <a:gd name="connsiteX0" fmla="*/ 163410 w 163409"/>
                    <a:gd name="connsiteY0" fmla="*/ 0 h 90660"/>
                    <a:gd name="connsiteX1" fmla="*/ 0 w 163409"/>
                    <a:gd name="connsiteY1" fmla="*/ 90660 h 90660"/>
                  </a:gdLst>
                  <a:ahLst/>
                  <a:cxnLst>
                    <a:cxn ang="0">
                      <a:pos x="connsiteX0" y="connsiteY0"/>
                    </a:cxn>
                    <a:cxn ang="0">
                      <a:pos x="connsiteX1" y="connsiteY1"/>
                    </a:cxn>
                  </a:cxnLst>
                  <a:rect l="l" t="t" r="r" b="b"/>
                  <a:pathLst>
                    <a:path w="163409" h="90660">
                      <a:moveTo>
                        <a:pt x="163410" y="0"/>
                      </a:moveTo>
                      <a:lnTo>
                        <a:pt x="0" y="90660"/>
                      </a:lnTo>
                    </a:path>
                  </a:pathLst>
                </a:custGeom>
                <a:ln w="16501" cap="rnd">
                  <a:solidFill>
                    <a:srgbClr val="000000"/>
                  </a:solidFill>
                  <a:prstDash val="solid"/>
                  <a:round/>
                </a:ln>
              </p:spPr>
              <p:txBody>
                <a:bodyPr rtlCol="0" anchor="ctr"/>
                <a:lstStyle/>
                <a:p>
                  <a:endParaRPr lang="en-US" sz="1799"/>
                </a:p>
              </p:txBody>
            </p:sp>
          </p:grpSp>
          <p:grpSp>
            <p:nvGrpSpPr>
              <p:cNvPr id="31" name="Graphic 503">
                <a:extLst>
                  <a:ext uri="{FF2B5EF4-FFF2-40B4-BE49-F238E27FC236}">
                    <a16:creationId xmlns:a16="http://schemas.microsoft.com/office/drawing/2014/main" id="{D2AB15AE-5CE8-984A-8BA5-4BF794B9D706}"/>
                  </a:ext>
                </a:extLst>
              </p:cNvPr>
              <p:cNvGrpSpPr/>
              <p:nvPr/>
            </p:nvGrpSpPr>
            <p:grpSpPr>
              <a:xfrm>
                <a:off x="6032963" y="3980643"/>
                <a:ext cx="557904" cy="1000558"/>
                <a:chOff x="6032963" y="3980643"/>
                <a:chExt cx="557904" cy="1000558"/>
              </a:xfrm>
            </p:grpSpPr>
            <p:sp>
              <p:nvSpPr>
                <p:cNvPr id="46" name="Freeform 2649">
                  <a:extLst>
                    <a:ext uri="{FF2B5EF4-FFF2-40B4-BE49-F238E27FC236}">
                      <a16:creationId xmlns:a16="http://schemas.microsoft.com/office/drawing/2014/main" id="{E9BCF8B1-8134-FF14-7798-31C850C38CB4}"/>
                    </a:ext>
                  </a:extLst>
                </p:cNvPr>
                <p:cNvSpPr/>
                <p:nvPr/>
              </p:nvSpPr>
              <p:spPr>
                <a:xfrm>
                  <a:off x="6500084" y="4818013"/>
                  <a:ext cx="90783" cy="163188"/>
                </a:xfrm>
                <a:custGeom>
                  <a:avLst/>
                  <a:gdLst>
                    <a:gd name="connsiteX0" fmla="*/ 0 w 90783"/>
                    <a:gd name="connsiteY0" fmla="*/ 0 h 163188"/>
                    <a:gd name="connsiteX1" fmla="*/ 90783 w 90783"/>
                    <a:gd name="connsiteY1" fmla="*/ 163188 h 163188"/>
                  </a:gdLst>
                  <a:ahLst/>
                  <a:cxnLst>
                    <a:cxn ang="0">
                      <a:pos x="connsiteX0" y="connsiteY0"/>
                    </a:cxn>
                    <a:cxn ang="0">
                      <a:pos x="connsiteX1" y="connsiteY1"/>
                    </a:cxn>
                  </a:cxnLst>
                  <a:rect l="l" t="t" r="r" b="b"/>
                  <a:pathLst>
                    <a:path w="90783" h="163188">
                      <a:moveTo>
                        <a:pt x="0" y="0"/>
                      </a:moveTo>
                      <a:lnTo>
                        <a:pt x="90783" y="163188"/>
                      </a:lnTo>
                    </a:path>
                  </a:pathLst>
                </a:custGeom>
                <a:ln w="16501" cap="rnd">
                  <a:solidFill>
                    <a:srgbClr val="000000"/>
                  </a:solidFill>
                  <a:prstDash val="solid"/>
                  <a:round/>
                </a:ln>
              </p:spPr>
              <p:txBody>
                <a:bodyPr rtlCol="0" anchor="ctr"/>
                <a:lstStyle/>
                <a:p>
                  <a:endParaRPr lang="en-US" sz="1799"/>
                </a:p>
              </p:txBody>
            </p:sp>
            <p:sp>
              <p:nvSpPr>
                <p:cNvPr id="47" name="Freeform 2650">
                  <a:extLst>
                    <a:ext uri="{FF2B5EF4-FFF2-40B4-BE49-F238E27FC236}">
                      <a16:creationId xmlns:a16="http://schemas.microsoft.com/office/drawing/2014/main" id="{AAE10841-C2AC-F5A8-D3F0-6FB6F3F79659}"/>
                    </a:ext>
                  </a:extLst>
                </p:cNvPr>
                <p:cNvSpPr/>
                <p:nvPr/>
              </p:nvSpPr>
              <p:spPr>
                <a:xfrm>
                  <a:off x="6032963" y="3980643"/>
                  <a:ext cx="90783" cy="163188"/>
                </a:xfrm>
                <a:custGeom>
                  <a:avLst/>
                  <a:gdLst>
                    <a:gd name="connsiteX0" fmla="*/ 0 w 90783"/>
                    <a:gd name="connsiteY0" fmla="*/ 0 h 163188"/>
                    <a:gd name="connsiteX1" fmla="*/ 90783 w 90783"/>
                    <a:gd name="connsiteY1" fmla="*/ 163188 h 163188"/>
                  </a:gdLst>
                  <a:ahLst/>
                  <a:cxnLst>
                    <a:cxn ang="0">
                      <a:pos x="connsiteX0" y="connsiteY0"/>
                    </a:cxn>
                    <a:cxn ang="0">
                      <a:pos x="connsiteX1" y="connsiteY1"/>
                    </a:cxn>
                  </a:cxnLst>
                  <a:rect l="l" t="t" r="r" b="b"/>
                  <a:pathLst>
                    <a:path w="90783" h="163188">
                      <a:moveTo>
                        <a:pt x="0" y="0"/>
                      </a:moveTo>
                      <a:lnTo>
                        <a:pt x="90783" y="163188"/>
                      </a:lnTo>
                    </a:path>
                  </a:pathLst>
                </a:custGeom>
                <a:ln w="16501" cap="rnd">
                  <a:solidFill>
                    <a:srgbClr val="000000"/>
                  </a:solidFill>
                  <a:prstDash val="solid"/>
                  <a:round/>
                </a:ln>
              </p:spPr>
              <p:txBody>
                <a:bodyPr rtlCol="0" anchor="ctr"/>
                <a:lstStyle/>
                <a:p>
                  <a:endParaRPr lang="en-US" sz="1799"/>
                </a:p>
              </p:txBody>
            </p:sp>
          </p:grpSp>
          <p:grpSp>
            <p:nvGrpSpPr>
              <p:cNvPr id="32" name="Graphic 503">
                <a:extLst>
                  <a:ext uri="{FF2B5EF4-FFF2-40B4-BE49-F238E27FC236}">
                    <a16:creationId xmlns:a16="http://schemas.microsoft.com/office/drawing/2014/main" id="{5EB326E1-D92E-35C9-9D49-F75BA7ECED44}"/>
                  </a:ext>
                </a:extLst>
              </p:cNvPr>
              <p:cNvGrpSpPr/>
              <p:nvPr/>
            </p:nvGrpSpPr>
            <p:grpSpPr>
              <a:xfrm>
                <a:off x="5938878" y="4044929"/>
                <a:ext cx="746073" cy="870337"/>
                <a:chOff x="5938878" y="4044929"/>
                <a:chExt cx="746073" cy="870337"/>
              </a:xfrm>
            </p:grpSpPr>
            <p:sp>
              <p:nvSpPr>
                <p:cNvPr id="44" name="Freeform 2647">
                  <a:extLst>
                    <a:ext uri="{FF2B5EF4-FFF2-40B4-BE49-F238E27FC236}">
                      <a16:creationId xmlns:a16="http://schemas.microsoft.com/office/drawing/2014/main" id="{0CA91171-7E0D-28FE-B0E2-1D26A8DFDB0A}"/>
                    </a:ext>
                  </a:extLst>
                </p:cNvPr>
                <p:cNvSpPr/>
                <p:nvPr/>
              </p:nvSpPr>
              <p:spPr>
                <a:xfrm>
                  <a:off x="5938878" y="4773507"/>
                  <a:ext cx="122144" cy="141759"/>
                </a:xfrm>
                <a:custGeom>
                  <a:avLst/>
                  <a:gdLst>
                    <a:gd name="connsiteX0" fmla="*/ 122145 w 122144"/>
                    <a:gd name="connsiteY0" fmla="*/ 0 h 141759"/>
                    <a:gd name="connsiteX1" fmla="*/ 0 w 122144"/>
                    <a:gd name="connsiteY1" fmla="*/ 141759 h 141759"/>
                  </a:gdLst>
                  <a:ahLst/>
                  <a:cxnLst>
                    <a:cxn ang="0">
                      <a:pos x="connsiteX0" y="connsiteY0"/>
                    </a:cxn>
                    <a:cxn ang="0">
                      <a:pos x="connsiteX1" y="connsiteY1"/>
                    </a:cxn>
                  </a:cxnLst>
                  <a:rect l="l" t="t" r="r" b="b"/>
                  <a:pathLst>
                    <a:path w="122144" h="141759">
                      <a:moveTo>
                        <a:pt x="122145" y="0"/>
                      </a:moveTo>
                      <a:lnTo>
                        <a:pt x="0" y="141759"/>
                      </a:lnTo>
                    </a:path>
                  </a:pathLst>
                </a:custGeom>
                <a:ln w="16501" cap="rnd">
                  <a:solidFill>
                    <a:srgbClr val="000000"/>
                  </a:solidFill>
                  <a:prstDash val="solid"/>
                  <a:round/>
                </a:ln>
              </p:spPr>
              <p:txBody>
                <a:bodyPr rtlCol="0" anchor="ctr"/>
                <a:lstStyle/>
                <a:p>
                  <a:endParaRPr lang="en-US" sz="1799"/>
                </a:p>
              </p:txBody>
            </p:sp>
            <p:sp>
              <p:nvSpPr>
                <p:cNvPr id="45" name="Freeform 2648">
                  <a:extLst>
                    <a:ext uri="{FF2B5EF4-FFF2-40B4-BE49-F238E27FC236}">
                      <a16:creationId xmlns:a16="http://schemas.microsoft.com/office/drawing/2014/main" id="{D7FE9C7F-6206-2F58-B0CF-530DBDE1B5A4}"/>
                    </a:ext>
                  </a:extLst>
                </p:cNvPr>
                <p:cNvSpPr/>
                <p:nvPr/>
              </p:nvSpPr>
              <p:spPr>
                <a:xfrm>
                  <a:off x="6562807" y="4044929"/>
                  <a:ext cx="122144" cy="143407"/>
                </a:xfrm>
                <a:custGeom>
                  <a:avLst/>
                  <a:gdLst>
                    <a:gd name="connsiteX0" fmla="*/ 122145 w 122144"/>
                    <a:gd name="connsiteY0" fmla="*/ 0 h 143407"/>
                    <a:gd name="connsiteX1" fmla="*/ 0 w 122144"/>
                    <a:gd name="connsiteY1" fmla="*/ 143408 h 143407"/>
                  </a:gdLst>
                  <a:ahLst/>
                  <a:cxnLst>
                    <a:cxn ang="0">
                      <a:pos x="connsiteX0" y="connsiteY0"/>
                    </a:cxn>
                    <a:cxn ang="0">
                      <a:pos x="connsiteX1" y="connsiteY1"/>
                    </a:cxn>
                  </a:cxnLst>
                  <a:rect l="l" t="t" r="r" b="b"/>
                  <a:pathLst>
                    <a:path w="122144" h="143407">
                      <a:moveTo>
                        <a:pt x="122145" y="0"/>
                      </a:moveTo>
                      <a:lnTo>
                        <a:pt x="0" y="143408"/>
                      </a:lnTo>
                    </a:path>
                  </a:pathLst>
                </a:custGeom>
                <a:ln w="16501" cap="rnd">
                  <a:solidFill>
                    <a:srgbClr val="000000"/>
                  </a:solidFill>
                  <a:prstDash val="solid"/>
                  <a:round/>
                </a:ln>
              </p:spPr>
              <p:txBody>
                <a:bodyPr rtlCol="0" anchor="ctr"/>
                <a:lstStyle/>
                <a:p>
                  <a:endParaRPr lang="en-US" sz="1799"/>
                </a:p>
              </p:txBody>
            </p:sp>
          </p:grpSp>
          <p:grpSp>
            <p:nvGrpSpPr>
              <p:cNvPr id="34" name="Graphic 503">
                <a:extLst>
                  <a:ext uri="{FF2B5EF4-FFF2-40B4-BE49-F238E27FC236}">
                    <a16:creationId xmlns:a16="http://schemas.microsoft.com/office/drawing/2014/main" id="{B1BCFAC0-2261-8AE9-F78A-48DA0844E476}"/>
                  </a:ext>
                </a:extLst>
              </p:cNvPr>
              <p:cNvGrpSpPr/>
              <p:nvPr/>
            </p:nvGrpSpPr>
            <p:grpSpPr>
              <a:xfrm>
                <a:off x="5876155" y="4107567"/>
                <a:ext cx="871519" cy="745061"/>
                <a:chOff x="5876155" y="4107567"/>
                <a:chExt cx="871519" cy="745061"/>
              </a:xfrm>
            </p:grpSpPr>
            <p:sp>
              <p:nvSpPr>
                <p:cNvPr id="42" name="Freeform 2645">
                  <a:extLst>
                    <a:ext uri="{FF2B5EF4-FFF2-40B4-BE49-F238E27FC236}">
                      <a16:creationId xmlns:a16="http://schemas.microsoft.com/office/drawing/2014/main" id="{DE89E293-E9A6-73C6-9EB6-A160FCA5AA25}"/>
                    </a:ext>
                  </a:extLst>
                </p:cNvPr>
                <p:cNvSpPr/>
                <p:nvPr/>
              </p:nvSpPr>
              <p:spPr>
                <a:xfrm>
                  <a:off x="6605723" y="4730649"/>
                  <a:ext cx="141952" cy="121979"/>
                </a:xfrm>
                <a:custGeom>
                  <a:avLst/>
                  <a:gdLst>
                    <a:gd name="connsiteX0" fmla="*/ 0 w 141952"/>
                    <a:gd name="connsiteY0" fmla="*/ 0 h 121979"/>
                    <a:gd name="connsiteX1" fmla="*/ 141952 w 141952"/>
                    <a:gd name="connsiteY1" fmla="*/ 121979 h 121979"/>
                  </a:gdLst>
                  <a:ahLst/>
                  <a:cxnLst>
                    <a:cxn ang="0">
                      <a:pos x="connsiteX0" y="connsiteY0"/>
                    </a:cxn>
                    <a:cxn ang="0">
                      <a:pos x="connsiteX1" y="connsiteY1"/>
                    </a:cxn>
                  </a:cxnLst>
                  <a:rect l="l" t="t" r="r" b="b"/>
                  <a:pathLst>
                    <a:path w="141952" h="121979">
                      <a:moveTo>
                        <a:pt x="0" y="0"/>
                      </a:moveTo>
                      <a:lnTo>
                        <a:pt x="141952" y="121979"/>
                      </a:lnTo>
                    </a:path>
                  </a:pathLst>
                </a:custGeom>
                <a:ln w="16501" cap="rnd">
                  <a:solidFill>
                    <a:srgbClr val="000000"/>
                  </a:solidFill>
                  <a:prstDash val="solid"/>
                  <a:round/>
                </a:ln>
              </p:spPr>
              <p:txBody>
                <a:bodyPr rtlCol="0" anchor="ctr"/>
                <a:lstStyle/>
                <a:p>
                  <a:endParaRPr lang="en-US" sz="1799"/>
                </a:p>
              </p:txBody>
            </p:sp>
            <p:sp>
              <p:nvSpPr>
                <p:cNvPr id="43" name="Freeform 2646">
                  <a:extLst>
                    <a:ext uri="{FF2B5EF4-FFF2-40B4-BE49-F238E27FC236}">
                      <a16:creationId xmlns:a16="http://schemas.microsoft.com/office/drawing/2014/main" id="{F0CF289C-BD34-7062-31AD-721631919873}"/>
                    </a:ext>
                  </a:extLst>
                </p:cNvPr>
                <p:cNvSpPr/>
                <p:nvPr/>
              </p:nvSpPr>
              <p:spPr>
                <a:xfrm>
                  <a:off x="5876155" y="4107567"/>
                  <a:ext cx="141952" cy="121979"/>
                </a:xfrm>
                <a:custGeom>
                  <a:avLst/>
                  <a:gdLst>
                    <a:gd name="connsiteX0" fmla="*/ 0 w 141952"/>
                    <a:gd name="connsiteY0" fmla="*/ 0 h 121979"/>
                    <a:gd name="connsiteX1" fmla="*/ 141952 w 141952"/>
                    <a:gd name="connsiteY1" fmla="*/ 121979 h 121979"/>
                  </a:gdLst>
                  <a:ahLst/>
                  <a:cxnLst>
                    <a:cxn ang="0">
                      <a:pos x="connsiteX0" y="connsiteY0"/>
                    </a:cxn>
                    <a:cxn ang="0">
                      <a:pos x="connsiteX1" y="connsiteY1"/>
                    </a:cxn>
                  </a:cxnLst>
                  <a:rect l="l" t="t" r="r" b="b"/>
                  <a:pathLst>
                    <a:path w="141952" h="121979">
                      <a:moveTo>
                        <a:pt x="0" y="0"/>
                      </a:moveTo>
                      <a:lnTo>
                        <a:pt x="141952" y="121979"/>
                      </a:lnTo>
                    </a:path>
                  </a:pathLst>
                </a:custGeom>
                <a:ln w="16501" cap="rnd">
                  <a:solidFill>
                    <a:srgbClr val="000000"/>
                  </a:solidFill>
                  <a:prstDash val="solid"/>
                  <a:round/>
                </a:ln>
              </p:spPr>
              <p:txBody>
                <a:bodyPr rtlCol="0" anchor="ctr"/>
                <a:lstStyle/>
                <a:p>
                  <a:endParaRPr lang="en-US" sz="1799"/>
                </a:p>
              </p:txBody>
            </p:sp>
          </p:grpSp>
          <p:grpSp>
            <p:nvGrpSpPr>
              <p:cNvPr id="35" name="Graphic 503">
                <a:extLst>
                  <a:ext uri="{FF2B5EF4-FFF2-40B4-BE49-F238E27FC236}">
                    <a16:creationId xmlns:a16="http://schemas.microsoft.com/office/drawing/2014/main" id="{ED3ACB07-08BD-E675-BC03-244FE94D29A9}"/>
                  </a:ext>
                </a:extLst>
              </p:cNvPr>
              <p:cNvGrpSpPr/>
              <p:nvPr/>
            </p:nvGrpSpPr>
            <p:grpSpPr>
              <a:xfrm>
                <a:off x="6234337" y="3913060"/>
                <a:ext cx="155156" cy="1135724"/>
                <a:chOff x="6234337" y="3913060"/>
                <a:chExt cx="155156" cy="1135724"/>
              </a:xfrm>
            </p:grpSpPr>
            <p:sp>
              <p:nvSpPr>
                <p:cNvPr id="40" name="Freeform 2643">
                  <a:extLst>
                    <a:ext uri="{FF2B5EF4-FFF2-40B4-BE49-F238E27FC236}">
                      <a16:creationId xmlns:a16="http://schemas.microsoft.com/office/drawing/2014/main" id="{8512E1A6-38AC-A106-9A10-58C58C4A07E8}"/>
                    </a:ext>
                  </a:extLst>
                </p:cNvPr>
                <p:cNvSpPr/>
                <p:nvPr/>
              </p:nvSpPr>
              <p:spPr>
                <a:xfrm>
                  <a:off x="6363084" y="4862518"/>
                  <a:ext cx="26409" cy="186265"/>
                </a:xfrm>
                <a:custGeom>
                  <a:avLst/>
                  <a:gdLst>
                    <a:gd name="connsiteX0" fmla="*/ 0 w 26409"/>
                    <a:gd name="connsiteY0" fmla="*/ 0 h 186265"/>
                    <a:gd name="connsiteX1" fmla="*/ 26410 w 26409"/>
                    <a:gd name="connsiteY1" fmla="*/ 186265 h 186265"/>
                  </a:gdLst>
                  <a:ahLst/>
                  <a:cxnLst>
                    <a:cxn ang="0">
                      <a:pos x="connsiteX0" y="connsiteY0"/>
                    </a:cxn>
                    <a:cxn ang="0">
                      <a:pos x="connsiteX1" y="connsiteY1"/>
                    </a:cxn>
                  </a:cxnLst>
                  <a:rect l="l" t="t" r="r" b="b"/>
                  <a:pathLst>
                    <a:path w="26409" h="186265">
                      <a:moveTo>
                        <a:pt x="0" y="0"/>
                      </a:moveTo>
                      <a:lnTo>
                        <a:pt x="26410" y="186265"/>
                      </a:lnTo>
                    </a:path>
                  </a:pathLst>
                </a:custGeom>
                <a:ln w="16501" cap="rnd">
                  <a:solidFill>
                    <a:srgbClr val="000000"/>
                  </a:solidFill>
                  <a:prstDash val="solid"/>
                  <a:round/>
                </a:ln>
              </p:spPr>
              <p:txBody>
                <a:bodyPr rtlCol="0" anchor="ctr"/>
                <a:lstStyle/>
                <a:p>
                  <a:endParaRPr lang="en-US" sz="1799"/>
                </a:p>
              </p:txBody>
            </p:sp>
            <p:sp>
              <p:nvSpPr>
                <p:cNvPr id="41" name="Freeform 2644">
                  <a:extLst>
                    <a:ext uri="{FF2B5EF4-FFF2-40B4-BE49-F238E27FC236}">
                      <a16:creationId xmlns:a16="http://schemas.microsoft.com/office/drawing/2014/main" id="{FD53579F-FD07-460A-48F3-17A158E1935E}"/>
                    </a:ext>
                  </a:extLst>
                </p:cNvPr>
                <p:cNvSpPr/>
                <p:nvPr/>
              </p:nvSpPr>
              <p:spPr>
                <a:xfrm>
                  <a:off x="6234337" y="3913060"/>
                  <a:ext cx="26409" cy="186265"/>
                </a:xfrm>
                <a:custGeom>
                  <a:avLst/>
                  <a:gdLst>
                    <a:gd name="connsiteX0" fmla="*/ 0 w 26409"/>
                    <a:gd name="connsiteY0" fmla="*/ 0 h 186265"/>
                    <a:gd name="connsiteX1" fmla="*/ 26409 w 26409"/>
                    <a:gd name="connsiteY1" fmla="*/ 186265 h 186265"/>
                  </a:gdLst>
                  <a:ahLst/>
                  <a:cxnLst>
                    <a:cxn ang="0">
                      <a:pos x="connsiteX0" y="connsiteY0"/>
                    </a:cxn>
                    <a:cxn ang="0">
                      <a:pos x="connsiteX1" y="connsiteY1"/>
                    </a:cxn>
                  </a:cxnLst>
                  <a:rect l="l" t="t" r="r" b="b"/>
                  <a:pathLst>
                    <a:path w="26409" h="186265">
                      <a:moveTo>
                        <a:pt x="0" y="0"/>
                      </a:moveTo>
                      <a:lnTo>
                        <a:pt x="26409" y="186265"/>
                      </a:lnTo>
                    </a:path>
                  </a:pathLst>
                </a:custGeom>
                <a:ln w="16501" cap="rnd">
                  <a:solidFill>
                    <a:srgbClr val="000000"/>
                  </a:solidFill>
                  <a:prstDash val="solid"/>
                  <a:round/>
                </a:ln>
              </p:spPr>
              <p:txBody>
                <a:bodyPr rtlCol="0" anchor="ctr"/>
                <a:lstStyle/>
                <a:p>
                  <a:endParaRPr lang="en-US" sz="1799"/>
                </a:p>
              </p:txBody>
            </p:sp>
          </p:grpSp>
          <p:grpSp>
            <p:nvGrpSpPr>
              <p:cNvPr id="37" name="Graphic 503">
                <a:extLst>
                  <a:ext uri="{FF2B5EF4-FFF2-40B4-BE49-F238E27FC236}">
                    <a16:creationId xmlns:a16="http://schemas.microsoft.com/office/drawing/2014/main" id="{D4236ED2-E83B-752A-1297-933FFFBF5388}"/>
                  </a:ext>
                </a:extLst>
              </p:cNvPr>
              <p:cNvGrpSpPr/>
              <p:nvPr/>
            </p:nvGrpSpPr>
            <p:grpSpPr>
              <a:xfrm>
                <a:off x="5744107" y="4404273"/>
                <a:ext cx="1135616" cy="153298"/>
                <a:chOff x="5744107" y="4404273"/>
                <a:chExt cx="1135616" cy="153298"/>
              </a:xfrm>
            </p:grpSpPr>
            <p:sp>
              <p:nvSpPr>
                <p:cNvPr id="38" name="Freeform 2641">
                  <a:extLst>
                    <a:ext uri="{FF2B5EF4-FFF2-40B4-BE49-F238E27FC236}">
                      <a16:creationId xmlns:a16="http://schemas.microsoft.com/office/drawing/2014/main" id="{B817B310-334C-C8CA-2E75-138879CB6701}"/>
                    </a:ext>
                  </a:extLst>
                </p:cNvPr>
                <p:cNvSpPr/>
                <p:nvPr/>
              </p:nvSpPr>
              <p:spPr>
                <a:xfrm>
                  <a:off x="6694856" y="4404273"/>
                  <a:ext cx="184867" cy="24725"/>
                </a:xfrm>
                <a:custGeom>
                  <a:avLst/>
                  <a:gdLst>
                    <a:gd name="connsiteX0" fmla="*/ 0 w 184867"/>
                    <a:gd name="connsiteY0" fmla="*/ 24725 h 24725"/>
                    <a:gd name="connsiteX1" fmla="*/ 184868 w 184867"/>
                    <a:gd name="connsiteY1" fmla="*/ 0 h 24725"/>
                  </a:gdLst>
                  <a:ahLst/>
                  <a:cxnLst>
                    <a:cxn ang="0">
                      <a:pos x="connsiteX0" y="connsiteY0"/>
                    </a:cxn>
                    <a:cxn ang="0">
                      <a:pos x="connsiteX1" y="connsiteY1"/>
                    </a:cxn>
                  </a:cxnLst>
                  <a:rect l="l" t="t" r="r" b="b"/>
                  <a:pathLst>
                    <a:path w="184867" h="24725">
                      <a:moveTo>
                        <a:pt x="0" y="24725"/>
                      </a:moveTo>
                      <a:lnTo>
                        <a:pt x="184868" y="0"/>
                      </a:lnTo>
                    </a:path>
                  </a:pathLst>
                </a:custGeom>
                <a:ln w="16501" cap="rnd">
                  <a:solidFill>
                    <a:srgbClr val="000000"/>
                  </a:solidFill>
                  <a:prstDash val="solid"/>
                  <a:round/>
                </a:ln>
              </p:spPr>
              <p:txBody>
                <a:bodyPr rtlCol="0" anchor="ctr"/>
                <a:lstStyle/>
                <a:p>
                  <a:endParaRPr lang="en-US" sz="1799"/>
                </a:p>
              </p:txBody>
            </p:sp>
            <p:sp>
              <p:nvSpPr>
                <p:cNvPr id="39" name="Freeform 2642">
                  <a:extLst>
                    <a:ext uri="{FF2B5EF4-FFF2-40B4-BE49-F238E27FC236}">
                      <a16:creationId xmlns:a16="http://schemas.microsoft.com/office/drawing/2014/main" id="{FAC39434-8945-FC2D-CF41-66F76F1644B6}"/>
                    </a:ext>
                  </a:extLst>
                </p:cNvPr>
                <p:cNvSpPr/>
                <p:nvPr/>
              </p:nvSpPr>
              <p:spPr>
                <a:xfrm>
                  <a:off x="5744107" y="4532845"/>
                  <a:ext cx="184867" cy="24725"/>
                </a:xfrm>
                <a:custGeom>
                  <a:avLst/>
                  <a:gdLst>
                    <a:gd name="connsiteX0" fmla="*/ 0 w 184867"/>
                    <a:gd name="connsiteY0" fmla="*/ 24726 h 24725"/>
                    <a:gd name="connsiteX1" fmla="*/ 184868 w 184867"/>
                    <a:gd name="connsiteY1" fmla="*/ 0 h 24725"/>
                  </a:gdLst>
                  <a:ahLst/>
                  <a:cxnLst>
                    <a:cxn ang="0">
                      <a:pos x="connsiteX0" y="connsiteY0"/>
                    </a:cxn>
                    <a:cxn ang="0">
                      <a:pos x="connsiteX1" y="connsiteY1"/>
                    </a:cxn>
                  </a:cxnLst>
                  <a:rect l="l" t="t" r="r" b="b"/>
                  <a:pathLst>
                    <a:path w="184867" h="24725">
                      <a:moveTo>
                        <a:pt x="0" y="24726"/>
                      </a:moveTo>
                      <a:lnTo>
                        <a:pt x="184868" y="0"/>
                      </a:lnTo>
                    </a:path>
                  </a:pathLst>
                </a:custGeom>
                <a:ln w="16501" cap="rnd">
                  <a:solidFill>
                    <a:srgbClr val="000000"/>
                  </a:solidFill>
                  <a:prstDash val="solid"/>
                  <a:round/>
                </a:ln>
              </p:spPr>
              <p:txBody>
                <a:bodyPr rtlCol="0" anchor="ctr"/>
                <a:lstStyle/>
                <a:p>
                  <a:endParaRPr lang="en-US" sz="1799"/>
                </a:p>
              </p:txBody>
            </p:sp>
          </p:grpSp>
        </p:grpSp>
        <p:grpSp>
          <p:nvGrpSpPr>
            <p:cNvPr id="11" name="Graphic 503">
              <a:extLst>
                <a:ext uri="{FF2B5EF4-FFF2-40B4-BE49-F238E27FC236}">
                  <a16:creationId xmlns:a16="http://schemas.microsoft.com/office/drawing/2014/main" id="{5CABD1C3-7290-6712-2905-66F31270BF37}"/>
                </a:ext>
              </a:extLst>
            </p:cNvPr>
            <p:cNvGrpSpPr/>
            <p:nvPr/>
          </p:nvGrpSpPr>
          <p:grpSpPr>
            <a:xfrm>
              <a:off x="6031312" y="4181743"/>
              <a:ext cx="595868" cy="576642"/>
              <a:chOff x="6031312" y="4181743"/>
              <a:chExt cx="595868" cy="576642"/>
            </a:xfrm>
            <a:noFill/>
          </p:grpSpPr>
          <p:grpSp>
            <p:nvGrpSpPr>
              <p:cNvPr id="13" name="Graphic 503">
                <a:extLst>
                  <a:ext uri="{FF2B5EF4-FFF2-40B4-BE49-F238E27FC236}">
                    <a16:creationId xmlns:a16="http://schemas.microsoft.com/office/drawing/2014/main" id="{F9A47451-6974-EDDA-2CA5-AD1E45187CEE}"/>
                  </a:ext>
                </a:extLst>
              </p:cNvPr>
              <p:cNvGrpSpPr/>
              <p:nvPr/>
            </p:nvGrpSpPr>
            <p:grpSpPr>
              <a:xfrm>
                <a:off x="6095247" y="4658121"/>
                <a:ext cx="406487" cy="100265"/>
                <a:chOff x="6095247" y="4658121"/>
                <a:chExt cx="406487" cy="100265"/>
              </a:xfrm>
              <a:noFill/>
            </p:grpSpPr>
            <p:sp>
              <p:nvSpPr>
                <p:cNvPr id="20" name="Freeform 2630">
                  <a:extLst>
                    <a:ext uri="{FF2B5EF4-FFF2-40B4-BE49-F238E27FC236}">
                      <a16:creationId xmlns:a16="http://schemas.microsoft.com/office/drawing/2014/main" id="{BCB68BF3-7B4F-3E13-400E-BF2F6C804F0F}"/>
                    </a:ext>
                  </a:extLst>
                </p:cNvPr>
                <p:cNvSpPr/>
                <p:nvPr/>
              </p:nvSpPr>
              <p:spPr>
                <a:xfrm>
                  <a:off x="6100638" y="4663066"/>
                  <a:ext cx="401096" cy="95319"/>
                </a:xfrm>
                <a:custGeom>
                  <a:avLst/>
                  <a:gdLst>
                    <a:gd name="connsiteX0" fmla="*/ 0 w 401096"/>
                    <a:gd name="connsiteY0" fmla="*/ 0 h 95319"/>
                    <a:gd name="connsiteX1" fmla="*/ 156808 w 401096"/>
                    <a:gd name="connsiteY1" fmla="*/ 90660 h 95319"/>
                    <a:gd name="connsiteX2" fmla="*/ 343326 w 401096"/>
                    <a:gd name="connsiteY2" fmla="*/ 60989 h 95319"/>
                    <a:gd name="connsiteX3" fmla="*/ 401097 w 401096"/>
                    <a:gd name="connsiteY3" fmla="*/ 18132 h 95319"/>
                  </a:gdLst>
                  <a:ahLst/>
                  <a:cxnLst>
                    <a:cxn ang="0">
                      <a:pos x="connsiteX0" y="connsiteY0"/>
                    </a:cxn>
                    <a:cxn ang="0">
                      <a:pos x="connsiteX1" y="connsiteY1"/>
                    </a:cxn>
                    <a:cxn ang="0">
                      <a:pos x="connsiteX2" y="connsiteY2"/>
                    </a:cxn>
                    <a:cxn ang="0">
                      <a:pos x="connsiteX3" y="connsiteY3"/>
                    </a:cxn>
                  </a:cxnLst>
                  <a:rect l="l" t="t" r="r" b="b"/>
                  <a:pathLst>
                    <a:path w="401096" h="95319">
                      <a:moveTo>
                        <a:pt x="0" y="0"/>
                      </a:moveTo>
                      <a:cubicBezTo>
                        <a:pt x="41265" y="46154"/>
                        <a:pt x="95735" y="79121"/>
                        <a:pt x="156808" y="90660"/>
                      </a:cubicBezTo>
                      <a:cubicBezTo>
                        <a:pt x="219530" y="102198"/>
                        <a:pt x="287205" y="92309"/>
                        <a:pt x="343326" y="60989"/>
                      </a:cubicBezTo>
                      <a:cubicBezTo>
                        <a:pt x="364784" y="49451"/>
                        <a:pt x="384591" y="34616"/>
                        <a:pt x="401097" y="18132"/>
                      </a:cubicBezTo>
                    </a:path>
                  </a:pathLst>
                </a:custGeom>
                <a:noFill/>
                <a:ln w="16501" cap="rnd">
                  <a:solidFill>
                    <a:srgbClr val="000000"/>
                  </a:solidFill>
                  <a:prstDash val="solid"/>
                  <a:miter/>
                </a:ln>
              </p:spPr>
              <p:txBody>
                <a:bodyPr rtlCol="0" anchor="ctr"/>
                <a:lstStyle/>
                <a:p>
                  <a:endParaRPr lang="en-US" sz="1799"/>
                </a:p>
              </p:txBody>
            </p:sp>
            <p:sp>
              <p:nvSpPr>
                <p:cNvPr id="22" name="Freeform 2631">
                  <a:extLst>
                    <a:ext uri="{FF2B5EF4-FFF2-40B4-BE49-F238E27FC236}">
                      <a16:creationId xmlns:a16="http://schemas.microsoft.com/office/drawing/2014/main" id="{153EDCCE-6AFF-64B7-4170-14974F1B6784}"/>
                    </a:ext>
                  </a:extLst>
                </p:cNvPr>
                <p:cNvSpPr/>
                <p:nvPr/>
              </p:nvSpPr>
              <p:spPr>
                <a:xfrm>
                  <a:off x="6095247" y="4658121"/>
                  <a:ext cx="86270" cy="82418"/>
                </a:xfrm>
                <a:custGeom>
                  <a:avLst/>
                  <a:gdLst>
                    <a:gd name="connsiteX0" fmla="*/ 86271 w 86270"/>
                    <a:gd name="connsiteY0" fmla="*/ 4945 h 82418"/>
                    <a:gd name="connsiteX1" fmla="*/ 18596 w 86270"/>
                    <a:gd name="connsiteY1" fmla="*/ 0 h 82418"/>
                    <a:gd name="connsiteX2" fmla="*/ 5391 w 86270"/>
                    <a:gd name="connsiteY2" fmla="*/ 0 h 82418"/>
                    <a:gd name="connsiteX3" fmla="*/ 439 w 86270"/>
                    <a:gd name="connsiteY3" fmla="*/ 6594 h 82418"/>
                    <a:gd name="connsiteX4" fmla="*/ 18596 w 86270"/>
                    <a:gd name="connsiteY4" fmla="*/ 82418 h 824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6270" h="82418">
                      <a:moveTo>
                        <a:pt x="86271" y="4945"/>
                      </a:moveTo>
                      <a:cubicBezTo>
                        <a:pt x="63162" y="4945"/>
                        <a:pt x="41704" y="1648"/>
                        <a:pt x="18596" y="0"/>
                      </a:cubicBezTo>
                      <a:cubicBezTo>
                        <a:pt x="13644" y="0"/>
                        <a:pt x="10343" y="0"/>
                        <a:pt x="5391" y="0"/>
                      </a:cubicBezTo>
                      <a:cubicBezTo>
                        <a:pt x="2090" y="0"/>
                        <a:pt x="-1211" y="3297"/>
                        <a:pt x="439" y="6594"/>
                      </a:cubicBezTo>
                      <a:cubicBezTo>
                        <a:pt x="7042" y="31319"/>
                        <a:pt x="11993" y="57693"/>
                        <a:pt x="18596" y="82418"/>
                      </a:cubicBezTo>
                    </a:path>
                  </a:pathLst>
                </a:custGeom>
                <a:noFill/>
                <a:ln w="16501" cap="rnd">
                  <a:solidFill>
                    <a:srgbClr val="000000"/>
                  </a:solidFill>
                  <a:prstDash val="solid"/>
                  <a:miter/>
                </a:ln>
              </p:spPr>
              <p:txBody>
                <a:bodyPr rtlCol="0" anchor="ctr"/>
                <a:lstStyle/>
                <a:p>
                  <a:endParaRPr lang="en-US" sz="1799"/>
                </a:p>
              </p:txBody>
            </p:sp>
          </p:grpSp>
          <p:grpSp>
            <p:nvGrpSpPr>
              <p:cNvPr id="14" name="Graphic 503">
                <a:extLst>
                  <a:ext uri="{FF2B5EF4-FFF2-40B4-BE49-F238E27FC236}">
                    <a16:creationId xmlns:a16="http://schemas.microsoft.com/office/drawing/2014/main" id="{8A5AC18B-3F61-5BE0-CA67-12E9A5739A97}"/>
                  </a:ext>
                </a:extLst>
              </p:cNvPr>
              <p:cNvGrpSpPr/>
              <p:nvPr/>
            </p:nvGrpSpPr>
            <p:grpSpPr>
              <a:xfrm>
                <a:off x="6031312" y="4181743"/>
                <a:ext cx="230081" cy="397256"/>
                <a:chOff x="6031312" y="4181743"/>
                <a:chExt cx="230081" cy="397256"/>
              </a:xfrm>
              <a:noFill/>
            </p:grpSpPr>
            <p:sp>
              <p:nvSpPr>
                <p:cNvPr id="18" name="Freeform 2628">
                  <a:extLst>
                    <a:ext uri="{FF2B5EF4-FFF2-40B4-BE49-F238E27FC236}">
                      <a16:creationId xmlns:a16="http://schemas.microsoft.com/office/drawing/2014/main" id="{ED8EB58B-FB73-A12A-41B6-7FAD2A6DC642}"/>
                    </a:ext>
                  </a:extLst>
                </p:cNvPr>
                <p:cNvSpPr/>
                <p:nvPr/>
              </p:nvSpPr>
              <p:spPr>
                <a:xfrm>
                  <a:off x="6031312" y="4209766"/>
                  <a:ext cx="226133" cy="369233"/>
                </a:xfrm>
                <a:custGeom>
                  <a:avLst/>
                  <a:gdLst>
                    <a:gd name="connsiteX0" fmla="*/ 226133 w 226133"/>
                    <a:gd name="connsiteY0" fmla="*/ 0 h 369233"/>
                    <a:gd name="connsiteX1" fmla="*/ 67675 w 226133"/>
                    <a:gd name="connsiteY1" fmla="*/ 90660 h 369233"/>
                    <a:gd name="connsiteX2" fmla="*/ 0 w 226133"/>
                    <a:gd name="connsiteY2" fmla="*/ 267035 h 369233"/>
                    <a:gd name="connsiteX3" fmla="*/ 18157 w 226133"/>
                    <a:gd name="connsiteY3" fmla="*/ 369234 h 369233"/>
                  </a:gdLst>
                  <a:ahLst/>
                  <a:cxnLst>
                    <a:cxn ang="0">
                      <a:pos x="connsiteX0" y="connsiteY0"/>
                    </a:cxn>
                    <a:cxn ang="0">
                      <a:pos x="connsiteX1" y="connsiteY1"/>
                    </a:cxn>
                    <a:cxn ang="0">
                      <a:pos x="connsiteX2" y="connsiteY2"/>
                    </a:cxn>
                    <a:cxn ang="0">
                      <a:pos x="connsiteX3" y="connsiteY3"/>
                    </a:cxn>
                  </a:cxnLst>
                  <a:rect l="l" t="t" r="r" b="b"/>
                  <a:pathLst>
                    <a:path w="226133" h="369233">
                      <a:moveTo>
                        <a:pt x="226133" y="0"/>
                      </a:moveTo>
                      <a:cubicBezTo>
                        <a:pt x="165061" y="11538"/>
                        <a:pt x="108940" y="44506"/>
                        <a:pt x="67675" y="90660"/>
                      </a:cubicBezTo>
                      <a:cubicBezTo>
                        <a:pt x="26410" y="140111"/>
                        <a:pt x="1651" y="202749"/>
                        <a:pt x="0" y="267035"/>
                      </a:cubicBezTo>
                      <a:cubicBezTo>
                        <a:pt x="0" y="301651"/>
                        <a:pt x="4952" y="336267"/>
                        <a:pt x="18157" y="369234"/>
                      </a:cubicBezTo>
                    </a:path>
                  </a:pathLst>
                </a:custGeom>
                <a:noFill/>
                <a:ln w="16501" cap="rnd">
                  <a:solidFill>
                    <a:srgbClr val="000000"/>
                  </a:solidFill>
                  <a:prstDash val="solid"/>
                  <a:miter/>
                </a:ln>
              </p:spPr>
              <p:txBody>
                <a:bodyPr rtlCol="0" anchor="ctr"/>
                <a:lstStyle/>
                <a:p>
                  <a:endParaRPr lang="en-US" sz="1799"/>
                </a:p>
              </p:txBody>
            </p:sp>
            <p:sp>
              <p:nvSpPr>
                <p:cNvPr id="19" name="Freeform 2629">
                  <a:extLst>
                    <a:ext uri="{FF2B5EF4-FFF2-40B4-BE49-F238E27FC236}">
                      <a16:creationId xmlns:a16="http://schemas.microsoft.com/office/drawing/2014/main" id="{AE1A9B70-535A-9D86-F5D3-19DBD2F93499}"/>
                    </a:ext>
                  </a:extLst>
                </p:cNvPr>
                <p:cNvSpPr/>
                <p:nvPr/>
              </p:nvSpPr>
              <p:spPr>
                <a:xfrm>
                  <a:off x="6184819" y="4181743"/>
                  <a:ext cx="76575" cy="97253"/>
                </a:xfrm>
                <a:custGeom>
                  <a:avLst/>
                  <a:gdLst>
                    <a:gd name="connsiteX0" fmla="*/ 31361 w 76575"/>
                    <a:gd name="connsiteY0" fmla="*/ 97253 h 97253"/>
                    <a:gd name="connsiteX1" fmla="*/ 67674 w 76575"/>
                    <a:gd name="connsiteY1" fmla="*/ 41209 h 97253"/>
                    <a:gd name="connsiteX2" fmla="*/ 75927 w 76575"/>
                    <a:gd name="connsiteY2" fmla="*/ 29671 h 97253"/>
                    <a:gd name="connsiteX3" fmla="*/ 72627 w 76575"/>
                    <a:gd name="connsiteY3" fmla="*/ 21429 h 97253"/>
                    <a:gd name="connsiteX4" fmla="*/ 0 w 76575"/>
                    <a:gd name="connsiteY4" fmla="*/ 0 h 972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6575" h="97253">
                      <a:moveTo>
                        <a:pt x="31361" y="97253"/>
                      </a:moveTo>
                      <a:cubicBezTo>
                        <a:pt x="42915" y="79122"/>
                        <a:pt x="56120" y="60990"/>
                        <a:pt x="67674" y="41209"/>
                      </a:cubicBezTo>
                      <a:cubicBezTo>
                        <a:pt x="70976" y="37913"/>
                        <a:pt x="72627" y="32967"/>
                        <a:pt x="75927" y="29671"/>
                      </a:cubicBezTo>
                      <a:cubicBezTo>
                        <a:pt x="77578" y="26374"/>
                        <a:pt x="75927" y="23077"/>
                        <a:pt x="72627" y="21429"/>
                      </a:cubicBezTo>
                      <a:cubicBezTo>
                        <a:pt x="47867" y="14835"/>
                        <a:pt x="24759" y="6593"/>
                        <a:pt x="0" y="0"/>
                      </a:cubicBezTo>
                    </a:path>
                  </a:pathLst>
                </a:custGeom>
                <a:noFill/>
                <a:ln w="16501" cap="rnd">
                  <a:solidFill>
                    <a:srgbClr val="000000"/>
                  </a:solidFill>
                  <a:prstDash val="solid"/>
                  <a:miter/>
                </a:ln>
              </p:spPr>
              <p:txBody>
                <a:bodyPr rtlCol="0" anchor="ctr"/>
                <a:lstStyle/>
                <a:p>
                  <a:endParaRPr lang="en-US" sz="1799"/>
                </a:p>
              </p:txBody>
            </p:sp>
          </p:grpSp>
          <p:grpSp>
            <p:nvGrpSpPr>
              <p:cNvPr id="15" name="Graphic 503">
                <a:extLst>
                  <a:ext uri="{FF2B5EF4-FFF2-40B4-BE49-F238E27FC236}">
                    <a16:creationId xmlns:a16="http://schemas.microsoft.com/office/drawing/2014/main" id="{1505596D-6DE8-F717-9727-B8EF2853FA9C}"/>
                  </a:ext>
                </a:extLst>
              </p:cNvPr>
              <p:cNvGrpSpPr/>
              <p:nvPr/>
            </p:nvGrpSpPr>
            <p:grpSpPr>
              <a:xfrm>
                <a:off x="6384542" y="4213062"/>
                <a:ext cx="242639" cy="391745"/>
                <a:chOff x="6384542" y="4213062"/>
                <a:chExt cx="242639" cy="391745"/>
              </a:xfrm>
              <a:noFill/>
            </p:grpSpPr>
            <p:sp>
              <p:nvSpPr>
                <p:cNvPr id="16" name="Freeform 2626">
                  <a:extLst>
                    <a:ext uri="{FF2B5EF4-FFF2-40B4-BE49-F238E27FC236}">
                      <a16:creationId xmlns:a16="http://schemas.microsoft.com/office/drawing/2014/main" id="{6A3F0E5B-B4D3-9A40-17CE-A7900598CEBE}"/>
                    </a:ext>
                  </a:extLst>
                </p:cNvPr>
                <p:cNvSpPr/>
                <p:nvPr/>
              </p:nvSpPr>
              <p:spPr>
                <a:xfrm>
                  <a:off x="6384542" y="4213062"/>
                  <a:ext cx="199315" cy="387365"/>
                </a:xfrm>
                <a:custGeom>
                  <a:avLst/>
                  <a:gdLst>
                    <a:gd name="connsiteX0" fmla="*/ 171663 w 199315"/>
                    <a:gd name="connsiteY0" fmla="*/ 387366 h 387365"/>
                    <a:gd name="connsiteX1" fmla="*/ 193121 w 199315"/>
                    <a:gd name="connsiteY1" fmla="*/ 207694 h 387365"/>
                    <a:gd name="connsiteX2" fmla="*/ 92434 w 199315"/>
                    <a:gd name="connsiteY2" fmla="*/ 47803 h 387365"/>
                    <a:gd name="connsiteX3" fmla="*/ 0 w 199315"/>
                    <a:gd name="connsiteY3" fmla="*/ 0 h 387365"/>
                  </a:gdLst>
                  <a:ahLst/>
                  <a:cxnLst>
                    <a:cxn ang="0">
                      <a:pos x="connsiteX0" y="connsiteY0"/>
                    </a:cxn>
                    <a:cxn ang="0">
                      <a:pos x="connsiteX1" y="connsiteY1"/>
                    </a:cxn>
                    <a:cxn ang="0">
                      <a:pos x="connsiteX2" y="connsiteY2"/>
                    </a:cxn>
                    <a:cxn ang="0">
                      <a:pos x="connsiteX3" y="connsiteY3"/>
                    </a:cxn>
                  </a:cxnLst>
                  <a:rect l="l" t="t" r="r" b="b"/>
                  <a:pathLst>
                    <a:path w="199315" h="387365">
                      <a:moveTo>
                        <a:pt x="171663" y="387366"/>
                      </a:moveTo>
                      <a:cubicBezTo>
                        <a:pt x="198073" y="331322"/>
                        <a:pt x="206326" y="267035"/>
                        <a:pt x="193121" y="207694"/>
                      </a:cubicBezTo>
                      <a:cubicBezTo>
                        <a:pt x="179916" y="145057"/>
                        <a:pt x="143603" y="87364"/>
                        <a:pt x="92434" y="47803"/>
                      </a:cubicBezTo>
                      <a:cubicBezTo>
                        <a:pt x="64374" y="26374"/>
                        <a:pt x="33012" y="9890"/>
                        <a:pt x="0" y="0"/>
                      </a:cubicBezTo>
                    </a:path>
                  </a:pathLst>
                </a:custGeom>
                <a:noFill/>
                <a:ln w="16501" cap="rnd">
                  <a:solidFill>
                    <a:srgbClr val="000000"/>
                  </a:solidFill>
                  <a:prstDash val="solid"/>
                  <a:miter/>
                </a:ln>
              </p:spPr>
              <p:txBody>
                <a:bodyPr rtlCol="0" anchor="ctr"/>
                <a:lstStyle/>
                <a:p>
                  <a:endParaRPr lang="en-US" sz="1799"/>
                </a:p>
              </p:txBody>
            </p:sp>
            <p:sp>
              <p:nvSpPr>
                <p:cNvPr id="17" name="Freeform 2627">
                  <a:extLst>
                    <a:ext uri="{FF2B5EF4-FFF2-40B4-BE49-F238E27FC236}">
                      <a16:creationId xmlns:a16="http://schemas.microsoft.com/office/drawing/2014/main" id="{4E915E0C-A570-6408-240F-DBE6B6FB855B}"/>
                    </a:ext>
                  </a:extLst>
                </p:cNvPr>
                <p:cNvSpPr/>
                <p:nvPr/>
              </p:nvSpPr>
              <p:spPr>
                <a:xfrm>
                  <a:off x="6524843" y="4524604"/>
                  <a:ext cx="102337" cy="80204"/>
                </a:xfrm>
                <a:custGeom>
                  <a:avLst/>
                  <a:gdLst>
                    <a:gd name="connsiteX0" fmla="*/ 0 w 102337"/>
                    <a:gd name="connsiteY0" fmla="*/ 0 h 80204"/>
                    <a:gd name="connsiteX1" fmla="*/ 23109 w 102337"/>
                    <a:gd name="connsiteY1" fmla="*/ 64286 h 80204"/>
                    <a:gd name="connsiteX2" fmla="*/ 28060 w 102337"/>
                    <a:gd name="connsiteY2" fmla="*/ 77473 h 80204"/>
                    <a:gd name="connsiteX3" fmla="*/ 36314 w 102337"/>
                    <a:gd name="connsiteY3" fmla="*/ 79121 h 80204"/>
                    <a:gd name="connsiteX4" fmla="*/ 102338 w 102337"/>
                    <a:gd name="connsiteY4" fmla="*/ 29670 h 80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337" h="80204">
                      <a:moveTo>
                        <a:pt x="0" y="0"/>
                      </a:moveTo>
                      <a:cubicBezTo>
                        <a:pt x="8253" y="21429"/>
                        <a:pt x="14856" y="42857"/>
                        <a:pt x="23109" y="64286"/>
                      </a:cubicBezTo>
                      <a:cubicBezTo>
                        <a:pt x="23109" y="69231"/>
                        <a:pt x="26410" y="72528"/>
                        <a:pt x="28060" y="77473"/>
                      </a:cubicBezTo>
                      <a:cubicBezTo>
                        <a:pt x="28060" y="80770"/>
                        <a:pt x="34663" y="80770"/>
                        <a:pt x="36314" y="79121"/>
                      </a:cubicBezTo>
                      <a:cubicBezTo>
                        <a:pt x="57771" y="62638"/>
                        <a:pt x="80880" y="46154"/>
                        <a:pt x="102338" y="29670"/>
                      </a:cubicBezTo>
                    </a:path>
                  </a:pathLst>
                </a:custGeom>
                <a:noFill/>
                <a:ln w="16501" cap="rnd">
                  <a:solidFill>
                    <a:srgbClr val="000000"/>
                  </a:solidFill>
                  <a:prstDash val="solid"/>
                  <a:miter/>
                </a:ln>
              </p:spPr>
              <p:txBody>
                <a:bodyPr rtlCol="0" anchor="ctr"/>
                <a:lstStyle/>
                <a:p>
                  <a:endParaRPr lang="en-US" sz="1799"/>
                </a:p>
              </p:txBody>
            </p:sp>
          </p:grpSp>
        </p:grpSp>
        <p:sp>
          <p:nvSpPr>
            <p:cNvPr id="12" name="Freeform 2622">
              <a:extLst>
                <a:ext uri="{FF2B5EF4-FFF2-40B4-BE49-F238E27FC236}">
                  <a16:creationId xmlns:a16="http://schemas.microsoft.com/office/drawing/2014/main" id="{730F1B40-305D-DA14-784F-52ED95BEE655}"/>
                </a:ext>
              </a:extLst>
            </p:cNvPr>
            <p:cNvSpPr/>
            <p:nvPr/>
          </p:nvSpPr>
          <p:spPr>
            <a:xfrm>
              <a:off x="6179867" y="4275700"/>
              <a:ext cx="260795" cy="412091"/>
            </a:xfrm>
            <a:custGeom>
              <a:avLst/>
              <a:gdLst>
                <a:gd name="connsiteX0" fmla="*/ 130398 w 260795"/>
                <a:gd name="connsiteY0" fmla="*/ 0 h 412091"/>
                <a:gd name="connsiteX1" fmla="*/ 0 w 260795"/>
                <a:gd name="connsiteY1" fmla="*/ 225826 h 412091"/>
                <a:gd name="connsiteX2" fmla="*/ 130398 w 260795"/>
                <a:gd name="connsiteY2" fmla="*/ 225826 h 412091"/>
                <a:gd name="connsiteX3" fmla="*/ 130398 w 260795"/>
                <a:gd name="connsiteY3" fmla="*/ 412092 h 412091"/>
                <a:gd name="connsiteX4" fmla="*/ 260796 w 260795"/>
                <a:gd name="connsiteY4" fmla="*/ 168133 h 412091"/>
                <a:gd name="connsiteX5" fmla="*/ 130398 w 260795"/>
                <a:gd name="connsiteY5" fmla="*/ 168133 h 412091"/>
                <a:gd name="connsiteX6" fmla="*/ 130398 w 260795"/>
                <a:gd name="connsiteY6" fmla="*/ 0 h 4120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0795" h="412091">
                  <a:moveTo>
                    <a:pt x="130398" y="0"/>
                  </a:moveTo>
                  <a:lnTo>
                    <a:pt x="0" y="225826"/>
                  </a:lnTo>
                  <a:lnTo>
                    <a:pt x="130398" y="225826"/>
                  </a:lnTo>
                  <a:lnTo>
                    <a:pt x="130398" y="412092"/>
                  </a:lnTo>
                  <a:lnTo>
                    <a:pt x="260796" y="168133"/>
                  </a:lnTo>
                  <a:lnTo>
                    <a:pt x="130398" y="168133"/>
                  </a:lnTo>
                  <a:lnTo>
                    <a:pt x="130398" y="0"/>
                  </a:lnTo>
                  <a:close/>
                </a:path>
              </a:pathLst>
            </a:custGeom>
            <a:solidFill>
              <a:srgbClr val="E96751"/>
            </a:solidFill>
            <a:ln w="16501" cap="rnd">
              <a:solidFill>
                <a:srgbClr val="000000"/>
              </a:solidFill>
              <a:prstDash val="solid"/>
              <a:round/>
            </a:ln>
          </p:spPr>
          <p:txBody>
            <a:bodyPr rtlCol="0" anchor="ctr"/>
            <a:lstStyle/>
            <a:p>
              <a:endParaRPr lang="en-US" sz="1799"/>
            </a:p>
          </p:txBody>
        </p:sp>
      </p:grpSp>
      <p:grpSp>
        <p:nvGrpSpPr>
          <p:cNvPr id="57" name="Group 56">
            <a:extLst>
              <a:ext uri="{FF2B5EF4-FFF2-40B4-BE49-F238E27FC236}">
                <a16:creationId xmlns:a16="http://schemas.microsoft.com/office/drawing/2014/main" id="{8B3401EA-E9FE-4CF4-D47C-CAC3BCAD5415}"/>
              </a:ext>
            </a:extLst>
          </p:cNvPr>
          <p:cNvGrpSpPr/>
          <p:nvPr/>
        </p:nvGrpSpPr>
        <p:grpSpPr>
          <a:xfrm>
            <a:off x="7540333" y="41990"/>
            <a:ext cx="720674" cy="861774"/>
            <a:chOff x="1015048" y="996928"/>
            <a:chExt cx="1016952" cy="1216059"/>
          </a:xfrm>
        </p:grpSpPr>
        <p:sp>
          <p:nvSpPr>
            <p:cNvPr id="58" name="Oval 57">
              <a:extLst>
                <a:ext uri="{FF2B5EF4-FFF2-40B4-BE49-F238E27FC236}">
                  <a16:creationId xmlns:a16="http://schemas.microsoft.com/office/drawing/2014/main" id="{9F890C35-BF8B-59F9-E6FF-DBA971010E9D}"/>
                </a:ext>
              </a:extLst>
            </p:cNvPr>
            <p:cNvSpPr/>
            <p:nvPr/>
          </p:nvSpPr>
          <p:spPr>
            <a:xfrm>
              <a:off x="1016000" y="1137920"/>
              <a:ext cx="1016000" cy="1016000"/>
            </a:xfrm>
            <a:prstGeom prst="ellipse">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59" name="TextBox 58">
              <a:extLst>
                <a:ext uri="{FF2B5EF4-FFF2-40B4-BE49-F238E27FC236}">
                  <a16:creationId xmlns:a16="http://schemas.microsoft.com/office/drawing/2014/main" id="{10E0BAFA-D2D4-EBEA-8C79-D7D2647D9F82}"/>
                </a:ext>
              </a:extLst>
            </p:cNvPr>
            <p:cNvSpPr txBox="1"/>
            <p:nvPr/>
          </p:nvSpPr>
          <p:spPr>
            <a:xfrm>
              <a:off x="1015048" y="996928"/>
              <a:ext cx="971549" cy="1216059"/>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1</a:t>
              </a:r>
            </a:p>
          </p:txBody>
        </p:sp>
      </p:grpSp>
      <p:pic>
        <p:nvPicPr>
          <p:cNvPr id="60" name="Graphic 59" descr="Postit Notes with solid fill">
            <a:extLst>
              <a:ext uri="{FF2B5EF4-FFF2-40B4-BE49-F238E27FC236}">
                <a16:creationId xmlns:a16="http://schemas.microsoft.com/office/drawing/2014/main" id="{65D1094B-3869-BB14-D04E-BC8042B78030}"/>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42398" y="5113127"/>
            <a:ext cx="914400" cy="914400"/>
          </a:xfrm>
          <a:prstGeom prst="rect">
            <a:avLst/>
          </a:prstGeom>
        </p:spPr>
      </p:pic>
    </p:spTree>
    <p:extLst>
      <p:ext uri="{BB962C8B-B14F-4D97-AF65-F5344CB8AC3E}">
        <p14:creationId xmlns:p14="http://schemas.microsoft.com/office/powerpoint/2010/main" val="10596624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7A5E8C-C236-5C60-EC15-C044305F80A2}"/>
            </a:ext>
          </a:extLst>
        </p:cNvPr>
        <p:cNvGrpSpPr/>
        <p:nvPr/>
      </p:nvGrpSpPr>
      <p:grpSpPr>
        <a:xfrm>
          <a:off x="0" y="0"/>
          <a:ext cx="0" cy="0"/>
          <a:chOff x="0" y="0"/>
          <a:chExt cx="0" cy="0"/>
        </a:xfrm>
      </p:grpSpPr>
      <p:sp>
        <p:nvSpPr>
          <p:cNvPr id="26" name="Flowchart: Alternate Process 25">
            <a:extLst>
              <a:ext uri="{FF2B5EF4-FFF2-40B4-BE49-F238E27FC236}">
                <a16:creationId xmlns:a16="http://schemas.microsoft.com/office/drawing/2014/main" id="{17DB99CD-6360-AB23-F9E7-1B636F29F3AC}"/>
              </a:ext>
            </a:extLst>
          </p:cNvPr>
          <p:cNvSpPr/>
          <p:nvPr/>
        </p:nvSpPr>
        <p:spPr>
          <a:xfrm>
            <a:off x="1343025" y="5588091"/>
            <a:ext cx="10235749" cy="1200396"/>
          </a:xfrm>
          <a:prstGeom prst="flowChartAlternateProcess">
            <a:avLst/>
          </a:prstGeom>
          <a:solidFill>
            <a:srgbClr val="459597"/>
          </a:solidFill>
          <a:ln w="28575">
            <a:solidFill>
              <a:srgbClr val="45959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bg1"/>
              </a:solidFill>
            </a:endParaRPr>
          </a:p>
        </p:txBody>
      </p:sp>
      <p:sp>
        <p:nvSpPr>
          <p:cNvPr id="24" name="Flowchart: Alternate Process 23">
            <a:extLst>
              <a:ext uri="{FF2B5EF4-FFF2-40B4-BE49-F238E27FC236}">
                <a16:creationId xmlns:a16="http://schemas.microsoft.com/office/drawing/2014/main" id="{0A3C5583-5FC9-735D-DF91-70086D23086A}"/>
              </a:ext>
            </a:extLst>
          </p:cNvPr>
          <p:cNvSpPr/>
          <p:nvPr/>
        </p:nvSpPr>
        <p:spPr>
          <a:xfrm>
            <a:off x="830086" y="1031579"/>
            <a:ext cx="10595240" cy="1004654"/>
          </a:xfrm>
          <a:prstGeom prst="flowChartAlternateProcess">
            <a:avLst/>
          </a:prstGeom>
          <a:solidFill>
            <a:srgbClr val="3399FF"/>
          </a:solidFill>
          <a:ln>
            <a:solidFill>
              <a:srgbClr val="4174B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Text Placeholder 3">
            <a:extLst>
              <a:ext uri="{FF2B5EF4-FFF2-40B4-BE49-F238E27FC236}">
                <a16:creationId xmlns:a16="http://schemas.microsoft.com/office/drawing/2014/main" id="{CFC4599F-180B-AB7B-1B49-2E40521002BC}"/>
              </a:ext>
            </a:extLst>
          </p:cNvPr>
          <p:cNvSpPr>
            <a:spLocks noGrp="1"/>
          </p:cNvSpPr>
          <p:nvPr>
            <p:ph type="body" sz="quarter" idx="16"/>
          </p:nvPr>
        </p:nvSpPr>
        <p:spPr>
          <a:xfrm>
            <a:off x="1944114" y="176332"/>
            <a:ext cx="10614687" cy="803654"/>
          </a:xfrm>
        </p:spPr>
        <p:txBody>
          <a:bodyPr/>
          <a:lstStyle/>
          <a:p>
            <a:r>
              <a:rPr lang="en-GB" sz="3800" b="1" dirty="0">
                <a:solidFill>
                  <a:srgbClr val="3399FF"/>
                </a:solidFill>
              </a:rPr>
              <a:t>Vraag 3 (B) </a:t>
            </a:r>
            <a:r>
              <a:rPr lang="en-GB" sz="2800" i="1" dirty="0"/>
              <a:t>Voorbeeldantwoord </a:t>
            </a:r>
          </a:p>
        </p:txBody>
      </p:sp>
      <p:sp>
        <p:nvSpPr>
          <p:cNvPr id="6" name="Text Placeholder 5">
            <a:extLst>
              <a:ext uri="{FF2B5EF4-FFF2-40B4-BE49-F238E27FC236}">
                <a16:creationId xmlns:a16="http://schemas.microsoft.com/office/drawing/2014/main" id="{C5136C85-EF2C-5646-1C21-4362246CB13D}"/>
              </a:ext>
            </a:extLst>
          </p:cNvPr>
          <p:cNvSpPr>
            <a:spLocks noGrp="1"/>
          </p:cNvSpPr>
          <p:nvPr>
            <p:ph type="body" sz="quarter" idx="18"/>
          </p:nvPr>
        </p:nvSpPr>
        <p:spPr>
          <a:xfrm>
            <a:off x="1050159" y="1152276"/>
            <a:ext cx="10614687" cy="803653"/>
          </a:xfrm>
        </p:spPr>
        <p:txBody>
          <a:bodyPr anchor="ctr"/>
          <a:lstStyle/>
          <a:p>
            <a:pPr algn="ctr">
              <a:spcBef>
                <a:spcPts val="0"/>
              </a:spcBef>
            </a:pPr>
            <a:r>
              <a:rPr lang="en-US" sz="2800" i="1" u="sng" dirty="0">
                <a:solidFill>
                  <a:srgbClr val="FFFFFF"/>
                </a:solidFill>
              </a:rPr>
              <a:t>of kan er als volgt uitzien</a:t>
            </a:r>
            <a:r>
              <a:rPr lang="en-US" sz="2800" i="1" dirty="0">
                <a:solidFill>
                  <a:srgbClr val="FFFFFF"/>
                </a:solidFill>
              </a:rPr>
              <a:t>: "Benadruk en leg de verwachte effecten van het project uit"</a:t>
            </a:r>
          </a:p>
        </p:txBody>
      </p:sp>
      <p:sp>
        <p:nvSpPr>
          <p:cNvPr id="21" name="Text Placeholder 5">
            <a:extLst>
              <a:ext uri="{FF2B5EF4-FFF2-40B4-BE49-F238E27FC236}">
                <a16:creationId xmlns:a16="http://schemas.microsoft.com/office/drawing/2014/main" id="{F049FE79-F763-278D-66C2-2EB3CBA1964C}"/>
              </a:ext>
            </a:extLst>
          </p:cNvPr>
          <p:cNvSpPr txBox="1">
            <a:spLocks/>
          </p:cNvSpPr>
          <p:nvPr/>
        </p:nvSpPr>
        <p:spPr>
          <a:xfrm>
            <a:off x="1820863" y="2214100"/>
            <a:ext cx="9719168" cy="80365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en-US" sz="2000" i="1" dirty="0">
                <a:solidFill>
                  <a:srgbClr val="494949"/>
                </a:solidFill>
              </a:rPr>
              <a:t>"Het project zal direct twee fulltime banen opleveren (1 gezinslid en twee parttime seizoensmedewerkers). We schatten dat er jaarlijks € 100.000 extra aan toeristische bestedingen in het gebied zal worden gedaan, aangezien gasten </a:t>
            </a:r>
            <a:r>
              <a:rPr lang="en-US" sz="2000" i="1" dirty="0" err="1">
                <a:solidFill>
                  <a:srgbClr val="494949"/>
                </a:solidFill>
              </a:rPr>
              <a:t>gebruik</a:t>
            </a:r>
            <a:r>
              <a:rPr lang="en-US" sz="2000" i="1" dirty="0">
                <a:solidFill>
                  <a:srgbClr val="494949"/>
                </a:solidFill>
              </a:rPr>
              <a:t> zullen </a:t>
            </a:r>
            <a:r>
              <a:rPr lang="en-US" sz="2000" i="1" dirty="0" err="1">
                <a:solidFill>
                  <a:srgbClr val="494949"/>
                </a:solidFill>
              </a:rPr>
              <a:t>maken van </a:t>
            </a:r>
            <a:r>
              <a:rPr lang="en-US" sz="2000" i="1" dirty="0">
                <a:solidFill>
                  <a:srgbClr val="494949"/>
                </a:solidFill>
              </a:rPr>
              <a:t>lokale restaurants, winkels en aanbieders van activiteiten (gebaseerd op 800 gasten/jaar met een gemiddelde dagelijkse besteding van € 50 buiten de accommodatie). </a:t>
            </a:r>
          </a:p>
          <a:p>
            <a:pPr marL="0" indent="0"/>
            <a:r>
              <a:rPr lang="en-US" sz="2000" i="1" dirty="0">
                <a:solidFill>
                  <a:srgbClr val="494949"/>
                </a:solidFill>
              </a:rPr>
              <a:t>Door een ongebruikt deel van onze boerderij </a:t>
            </a:r>
            <a:r>
              <a:rPr lang="en-US" sz="2000" i="1" dirty="0" err="1">
                <a:solidFill>
                  <a:srgbClr val="494949"/>
                </a:solidFill>
              </a:rPr>
              <a:t>nieuw leven in te blazen </a:t>
            </a:r>
            <a:r>
              <a:rPr lang="en-US" sz="2000" i="1" dirty="0">
                <a:solidFill>
                  <a:srgbClr val="494949"/>
                </a:solidFill>
              </a:rPr>
              <a:t>voor toerisme, draagt het project bij aan de diversificatie van de plattelandseconomie en blijft onze jongere generatie lokaal aan het werk. Bovendien gaan we samenwerken met de dorpscoöperatie om gasten manden met lokale producten aan te bieden, waarmee we lokale boeren ondersteunen." </a:t>
            </a:r>
          </a:p>
        </p:txBody>
      </p:sp>
      <p:sp>
        <p:nvSpPr>
          <p:cNvPr id="25" name="Flowchart: Alternate Process 24">
            <a:extLst>
              <a:ext uri="{FF2B5EF4-FFF2-40B4-BE49-F238E27FC236}">
                <a16:creationId xmlns:a16="http://schemas.microsoft.com/office/drawing/2014/main" id="{8C22DD80-DB1C-9D79-9B70-1940690A9E7C}"/>
              </a:ext>
            </a:extLst>
          </p:cNvPr>
          <p:cNvSpPr/>
          <p:nvPr/>
        </p:nvSpPr>
        <p:spPr>
          <a:xfrm>
            <a:off x="1523486" y="2094002"/>
            <a:ext cx="9964593" cy="3373991"/>
          </a:xfrm>
          <a:prstGeom prst="flowChartAlternateProcess">
            <a:avLst/>
          </a:prstGeom>
          <a:noFill/>
          <a:ln w="28575">
            <a:solidFill>
              <a:srgbClr val="45959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Text Placeholder 5">
            <a:extLst>
              <a:ext uri="{FF2B5EF4-FFF2-40B4-BE49-F238E27FC236}">
                <a16:creationId xmlns:a16="http://schemas.microsoft.com/office/drawing/2014/main" id="{F2889D32-6358-4FF2-883B-317191A4BAD7}"/>
              </a:ext>
            </a:extLst>
          </p:cNvPr>
          <p:cNvSpPr txBox="1">
            <a:spLocks/>
          </p:cNvSpPr>
          <p:nvPr/>
        </p:nvSpPr>
        <p:spPr>
          <a:xfrm>
            <a:off x="1523486" y="5606066"/>
            <a:ext cx="9719168" cy="80365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en-US" sz="2200" b="1" dirty="0">
                <a:solidFill>
                  <a:schemeClr val="bg1"/>
                </a:solidFill>
              </a:rPr>
              <a:t>Opmerking</a:t>
            </a:r>
            <a:r>
              <a:rPr lang="en-US" sz="2200" dirty="0">
                <a:solidFill>
                  <a:schemeClr val="bg1"/>
                </a:solidFill>
              </a:rPr>
              <a:t>: Gebruik voor vragen over de impact specifieke gegevens en koppel deze aan de doelstellingen van de subsidie. </a:t>
            </a:r>
            <a:r>
              <a:rPr lang="en-US" sz="2000" dirty="0">
                <a:solidFill>
                  <a:schemeClr val="bg1"/>
                </a:solidFill>
              </a:rPr>
              <a:t>Dit antwoord kwantificeert banen en uitgaven en bevat trefwoorden als diversificatie van de plattelandseconomie, behoud van jongeren, samenwerking met de gemeenschap – allemaal zaken die financiers graag horen. </a:t>
            </a:r>
            <a:r>
              <a:rPr lang="en-US" sz="2000" b="1" dirty="0">
                <a:solidFill>
                  <a:schemeClr val="bg1"/>
                </a:solidFill>
                <a:hlinkClick r:id="rId2">
                  <a:extLst>
                    <a:ext uri="{A12FA001-AC4F-418D-AE19-62706E023703}">
                      <ahyp:hlinkClr xmlns:ahyp="http://schemas.microsoft.com/office/drawing/2018/hyperlinkcolor" val="tx"/>
                    </a:ext>
                  </a:extLst>
                </a:hlinkClick>
              </a:rPr>
              <a:t>Bron </a:t>
            </a:r>
            <a:r>
              <a:rPr lang="en-US" sz="2000" dirty="0">
                <a:solidFill>
                  <a:schemeClr val="bg1"/>
                </a:solidFill>
                <a:hlinkClick r:id="rId2">
                  <a:extLst>
                    <a:ext uri="{A12FA001-AC4F-418D-AE19-62706E023703}">
                      <ahyp:hlinkClr xmlns:ahyp="http://schemas.microsoft.com/office/drawing/2018/hyperlinkcolor" val="tx"/>
                    </a:ext>
                  </a:extLst>
                </a:hlinkClick>
              </a:rPr>
              <a:t>Glamping-locatie op Bere krijgt financiering van Leader</a:t>
            </a:r>
            <a:endParaRPr lang="en-US" sz="2000" dirty="0">
              <a:solidFill>
                <a:schemeClr val="bg1"/>
              </a:solidFill>
            </a:endParaRPr>
          </a:p>
          <a:p>
            <a:pPr marL="0" indent="0"/>
            <a:r>
              <a:rPr lang="en-US" sz="2200" dirty="0">
                <a:solidFill>
                  <a:schemeClr val="bg1"/>
                </a:solidFill>
              </a:rPr>
              <a:t> </a:t>
            </a:r>
          </a:p>
          <a:p>
            <a:pPr marL="0" indent="0"/>
            <a:endParaRPr lang="en-US" sz="2200" dirty="0">
              <a:solidFill>
                <a:schemeClr val="bg1"/>
              </a:solidFill>
            </a:endParaRPr>
          </a:p>
          <a:p>
            <a:pPr marL="0" indent="0"/>
            <a:endParaRPr lang="en-GB" sz="2200" dirty="0">
              <a:solidFill>
                <a:schemeClr val="bg1"/>
              </a:solidFill>
            </a:endParaRPr>
          </a:p>
        </p:txBody>
      </p:sp>
      <p:cxnSp>
        <p:nvCxnSpPr>
          <p:cNvPr id="33" name="Connector: Elbow 32">
            <a:extLst>
              <a:ext uri="{FF2B5EF4-FFF2-40B4-BE49-F238E27FC236}">
                <a16:creationId xmlns:a16="http://schemas.microsoft.com/office/drawing/2014/main" id="{065FD561-D9EC-162A-D557-A57C06E61154}"/>
              </a:ext>
            </a:extLst>
          </p:cNvPr>
          <p:cNvCxnSpPr>
            <a:cxnSpLocks/>
            <a:stCxn id="24" idx="1"/>
            <a:endCxn id="25" idx="1"/>
          </p:cNvCxnSpPr>
          <p:nvPr/>
        </p:nvCxnSpPr>
        <p:spPr>
          <a:xfrm rot="10800000" flipH="1" flipV="1">
            <a:off x="830086" y="1533906"/>
            <a:ext cx="693400" cy="2247092"/>
          </a:xfrm>
          <a:prstGeom prst="bentConnector3">
            <a:avLst>
              <a:gd name="adj1" fmla="val -32968"/>
            </a:avLst>
          </a:prstGeom>
          <a:ln w="28575">
            <a:solidFill>
              <a:srgbClr val="459597"/>
            </a:solidFill>
            <a:tailEnd type="triangle"/>
          </a:ln>
        </p:spPr>
        <p:style>
          <a:lnRef idx="1">
            <a:schemeClr val="accent1"/>
          </a:lnRef>
          <a:fillRef idx="0">
            <a:schemeClr val="accent1"/>
          </a:fillRef>
          <a:effectRef idx="0">
            <a:schemeClr val="accent1"/>
          </a:effectRef>
          <a:fontRef idx="minor">
            <a:schemeClr val="tx1"/>
          </a:fontRef>
        </p:style>
      </p:cxnSp>
      <p:cxnSp>
        <p:nvCxnSpPr>
          <p:cNvPr id="36" name="Connector: Elbow 35">
            <a:extLst>
              <a:ext uri="{FF2B5EF4-FFF2-40B4-BE49-F238E27FC236}">
                <a16:creationId xmlns:a16="http://schemas.microsoft.com/office/drawing/2014/main" id="{F572FBE9-9AEB-8D88-489D-DFEB1350A66F}"/>
              </a:ext>
            </a:extLst>
          </p:cNvPr>
          <p:cNvCxnSpPr>
            <a:cxnSpLocks/>
          </p:cNvCxnSpPr>
          <p:nvPr/>
        </p:nvCxnSpPr>
        <p:spPr>
          <a:xfrm rot="16200000" flipH="1">
            <a:off x="-91239" y="4389016"/>
            <a:ext cx="2059024" cy="650094"/>
          </a:xfrm>
          <a:prstGeom prst="bentConnector3">
            <a:avLst>
              <a:gd name="adj1" fmla="val 50000"/>
            </a:avLst>
          </a:prstGeom>
          <a:ln w="28575">
            <a:solidFill>
              <a:srgbClr val="459597"/>
            </a:solidFill>
            <a:tailEnd type="triangle"/>
          </a:ln>
        </p:spPr>
        <p:style>
          <a:lnRef idx="1">
            <a:schemeClr val="accent1"/>
          </a:lnRef>
          <a:fillRef idx="0">
            <a:schemeClr val="accent1"/>
          </a:fillRef>
          <a:effectRef idx="0">
            <a:schemeClr val="accent1"/>
          </a:effectRef>
          <a:fontRef idx="minor">
            <a:schemeClr val="tx1"/>
          </a:fontRef>
        </p:style>
      </p:cxnSp>
      <p:cxnSp>
        <p:nvCxnSpPr>
          <p:cNvPr id="5" name="Straight Connector 4">
            <a:extLst>
              <a:ext uri="{FF2B5EF4-FFF2-40B4-BE49-F238E27FC236}">
                <a16:creationId xmlns:a16="http://schemas.microsoft.com/office/drawing/2014/main" id="{03AFEA2D-8A2B-F466-14D7-20F47A2A88E0}"/>
              </a:ext>
            </a:extLst>
          </p:cNvPr>
          <p:cNvCxnSpPr>
            <a:cxnSpLocks/>
          </p:cNvCxnSpPr>
          <p:nvPr/>
        </p:nvCxnSpPr>
        <p:spPr>
          <a:xfrm>
            <a:off x="2028439" y="911831"/>
            <a:ext cx="5670361" cy="0"/>
          </a:xfrm>
          <a:prstGeom prst="line">
            <a:avLst/>
          </a:prstGeom>
          <a:ln w="28575">
            <a:solidFill>
              <a:srgbClr val="459597"/>
            </a:solidFill>
          </a:ln>
        </p:spPr>
        <p:style>
          <a:lnRef idx="1">
            <a:schemeClr val="accent1"/>
          </a:lnRef>
          <a:fillRef idx="0">
            <a:schemeClr val="accent1"/>
          </a:fillRef>
          <a:effectRef idx="0">
            <a:schemeClr val="accent1"/>
          </a:effectRef>
          <a:fontRef idx="minor">
            <a:schemeClr val="tx1"/>
          </a:fontRef>
        </p:style>
      </p:cxnSp>
      <p:grpSp>
        <p:nvGrpSpPr>
          <p:cNvPr id="7" name="Graphic 503">
            <a:extLst>
              <a:ext uri="{FF2B5EF4-FFF2-40B4-BE49-F238E27FC236}">
                <a16:creationId xmlns:a16="http://schemas.microsoft.com/office/drawing/2014/main" id="{6A041A73-FBFF-2349-6ECC-0E054A13A15C}"/>
              </a:ext>
            </a:extLst>
          </p:cNvPr>
          <p:cNvGrpSpPr/>
          <p:nvPr/>
        </p:nvGrpSpPr>
        <p:grpSpPr>
          <a:xfrm>
            <a:off x="883350" y="85877"/>
            <a:ext cx="987297" cy="897888"/>
            <a:chOff x="18003154" y="7258468"/>
            <a:chExt cx="1284171" cy="1114197"/>
          </a:xfrm>
        </p:grpSpPr>
        <p:grpSp>
          <p:nvGrpSpPr>
            <p:cNvPr id="8" name="Graphic 503">
              <a:extLst>
                <a:ext uri="{FF2B5EF4-FFF2-40B4-BE49-F238E27FC236}">
                  <a16:creationId xmlns:a16="http://schemas.microsoft.com/office/drawing/2014/main" id="{D51BAF3A-FB12-3348-ECA8-8158DA53E0A5}"/>
                </a:ext>
              </a:extLst>
            </p:cNvPr>
            <p:cNvGrpSpPr/>
            <p:nvPr/>
          </p:nvGrpSpPr>
          <p:grpSpPr>
            <a:xfrm>
              <a:off x="18003154" y="7258468"/>
              <a:ext cx="1284171" cy="1114197"/>
              <a:chOff x="18003154" y="7258468"/>
              <a:chExt cx="1284171" cy="1114197"/>
            </a:xfrm>
            <a:noFill/>
          </p:grpSpPr>
          <p:sp>
            <p:nvSpPr>
              <p:cNvPr id="22" name="Freeform 712">
                <a:extLst>
                  <a:ext uri="{FF2B5EF4-FFF2-40B4-BE49-F238E27FC236}">
                    <a16:creationId xmlns:a16="http://schemas.microsoft.com/office/drawing/2014/main" id="{FDDEC85C-19DA-B507-067D-4ED5C9D07D93}"/>
                  </a:ext>
                </a:extLst>
              </p:cNvPr>
              <p:cNvSpPr/>
              <p:nvPr/>
            </p:nvSpPr>
            <p:spPr>
              <a:xfrm>
                <a:off x="18086560" y="7648257"/>
                <a:ext cx="984537" cy="724407"/>
              </a:xfrm>
              <a:custGeom>
                <a:avLst/>
                <a:gdLst>
                  <a:gd name="connsiteX0" fmla="*/ 984537 w 984537"/>
                  <a:gd name="connsiteY0" fmla="*/ 527477 h 724407"/>
                  <a:gd name="connsiteX1" fmla="*/ 817826 w 984537"/>
                  <a:gd name="connsiteY1" fmla="*/ 660994 h 724407"/>
                  <a:gd name="connsiteX2" fmla="*/ 613151 w 984537"/>
                  <a:gd name="connsiteY2" fmla="*/ 721984 h 724407"/>
                  <a:gd name="connsiteX3" fmla="*/ 391969 w 984537"/>
                  <a:gd name="connsiteY3" fmla="*/ 698907 h 724407"/>
                  <a:gd name="connsiteX4" fmla="*/ 197197 w 984537"/>
                  <a:gd name="connsiteY4" fmla="*/ 591763 h 724407"/>
                  <a:gd name="connsiteX5" fmla="*/ 63498 w 984537"/>
                  <a:gd name="connsiteY5" fmla="*/ 425278 h 724407"/>
                  <a:gd name="connsiteX6" fmla="*/ 2427 w 984537"/>
                  <a:gd name="connsiteY6" fmla="*/ 220880 h 724407"/>
                  <a:gd name="connsiteX7" fmla="*/ 25536 w 984537"/>
                  <a:gd name="connsiteY7" fmla="*/ 0 h 7244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84537" h="724407">
                    <a:moveTo>
                      <a:pt x="984537" y="527477"/>
                    </a:moveTo>
                    <a:cubicBezTo>
                      <a:pt x="938319" y="583521"/>
                      <a:pt x="880548" y="628027"/>
                      <a:pt x="817826" y="660994"/>
                    </a:cubicBezTo>
                    <a:cubicBezTo>
                      <a:pt x="755103" y="693962"/>
                      <a:pt x="684126" y="715390"/>
                      <a:pt x="613151" y="721984"/>
                    </a:cubicBezTo>
                    <a:cubicBezTo>
                      <a:pt x="540524" y="728578"/>
                      <a:pt x="466247" y="721984"/>
                      <a:pt x="391969" y="698907"/>
                    </a:cubicBezTo>
                    <a:cubicBezTo>
                      <a:pt x="317692" y="675830"/>
                      <a:pt x="253318" y="639566"/>
                      <a:pt x="197197" y="591763"/>
                    </a:cubicBezTo>
                    <a:cubicBezTo>
                      <a:pt x="141078" y="545609"/>
                      <a:pt x="96510" y="487916"/>
                      <a:pt x="63498" y="425278"/>
                    </a:cubicBezTo>
                    <a:cubicBezTo>
                      <a:pt x="30486" y="362641"/>
                      <a:pt x="9030" y="291761"/>
                      <a:pt x="2427" y="220880"/>
                    </a:cubicBezTo>
                    <a:cubicBezTo>
                      <a:pt x="-4176" y="148353"/>
                      <a:pt x="2427" y="74176"/>
                      <a:pt x="25536" y="0"/>
                    </a:cubicBezTo>
                  </a:path>
                </a:pathLst>
              </a:custGeom>
              <a:noFill/>
              <a:ln w="16501" cap="rnd">
                <a:solidFill>
                  <a:srgbClr val="000000"/>
                </a:solidFill>
                <a:prstDash val="solid"/>
                <a:round/>
              </a:ln>
            </p:spPr>
            <p:txBody>
              <a:bodyPr rtlCol="0" anchor="ctr"/>
              <a:lstStyle/>
              <a:p>
                <a:endParaRPr lang="en-US" sz="1799"/>
              </a:p>
            </p:txBody>
          </p:sp>
          <p:sp>
            <p:nvSpPr>
              <p:cNvPr id="27" name="Freeform 713">
                <a:extLst>
                  <a:ext uri="{FF2B5EF4-FFF2-40B4-BE49-F238E27FC236}">
                    <a16:creationId xmlns:a16="http://schemas.microsoft.com/office/drawing/2014/main" id="{D180DDFD-1C7A-C444-E678-C9B0C6CCB7D9}"/>
                  </a:ext>
                </a:extLst>
              </p:cNvPr>
              <p:cNvSpPr/>
              <p:nvPr/>
            </p:nvSpPr>
            <p:spPr>
              <a:xfrm>
                <a:off x="18217733" y="7258468"/>
                <a:ext cx="984537" cy="724407"/>
              </a:xfrm>
              <a:custGeom>
                <a:avLst/>
                <a:gdLst>
                  <a:gd name="connsiteX0" fmla="*/ 0 w 984537"/>
                  <a:gd name="connsiteY0" fmla="*/ 196930 h 724407"/>
                  <a:gd name="connsiteX1" fmla="*/ 166713 w 984537"/>
                  <a:gd name="connsiteY1" fmla="*/ 63413 h 724407"/>
                  <a:gd name="connsiteX2" fmla="*/ 371386 w 984537"/>
                  <a:gd name="connsiteY2" fmla="*/ 2423 h 724407"/>
                  <a:gd name="connsiteX3" fmla="*/ 592568 w 984537"/>
                  <a:gd name="connsiteY3" fmla="*/ 25500 h 724407"/>
                  <a:gd name="connsiteX4" fmla="*/ 787340 w 984537"/>
                  <a:gd name="connsiteY4" fmla="*/ 132644 h 724407"/>
                  <a:gd name="connsiteX5" fmla="*/ 921039 w 984537"/>
                  <a:gd name="connsiteY5" fmla="*/ 299129 h 724407"/>
                  <a:gd name="connsiteX6" fmla="*/ 982110 w 984537"/>
                  <a:gd name="connsiteY6" fmla="*/ 503526 h 724407"/>
                  <a:gd name="connsiteX7" fmla="*/ 959003 w 984537"/>
                  <a:gd name="connsiteY7" fmla="*/ 724408 h 7244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84537" h="724407">
                    <a:moveTo>
                      <a:pt x="0" y="196930"/>
                    </a:moveTo>
                    <a:cubicBezTo>
                      <a:pt x="46218" y="140886"/>
                      <a:pt x="103989" y="96381"/>
                      <a:pt x="166713" y="63413"/>
                    </a:cubicBezTo>
                    <a:cubicBezTo>
                      <a:pt x="229435" y="30446"/>
                      <a:pt x="300411" y="9016"/>
                      <a:pt x="371386" y="2423"/>
                    </a:cubicBezTo>
                    <a:cubicBezTo>
                      <a:pt x="444013" y="-4170"/>
                      <a:pt x="518291" y="2423"/>
                      <a:pt x="592568" y="25500"/>
                    </a:cubicBezTo>
                    <a:cubicBezTo>
                      <a:pt x="666845" y="48578"/>
                      <a:pt x="731219" y="84842"/>
                      <a:pt x="787340" y="132644"/>
                    </a:cubicBezTo>
                    <a:cubicBezTo>
                      <a:pt x="843461" y="180447"/>
                      <a:pt x="888027" y="236492"/>
                      <a:pt x="921039" y="299129"/>
                    </a:cubicBezTo>
                    <a:cubicBezTo>
                      <a:pt x="954051" y="361767"/>
                      <a:pt x="975510" y="432647"/>
                      <a:pt x="982110" y="503526"/>
                    </a:cubicBezTo>
                    <a:cubicBezTo>
                      <a:pt x="988713" y="576055"/>
                      <a:pt x="982110" y="650231"/>
                      <a:pt x="959003" y="724408"/>
                    </a:cubicBezTo>
                  </a:path>
                </a:pathLst>
              </a:custGeom>
              <a:noFill/>
              <a:ln w="16501" cap="rnd">
                <a:solidFill>
                  <a:srgbClr val="000000"/>
                </a:solidFill>
                <a:prstDash val="solid"/>
                <a:round/>
              </a:ln>
            </p:spPr>
            <p:txBody>
              <a:bodyPr rtlCol="0" anchor="ctr"/>
              <a:lstStyle/>
              <a:p>
                <a:endParaRPr lang="en-US" sz="1799"/>
              </a:p>
            </p:txBody>
          </p:sp>
          <p:sp>
            <p:nvSpPr>
              <p:cNvPr id="28" name="Freeform 714">
                <a:extLst>
                  <a:ext uri="{FF2B5EF4-FFF2-40B4-BE49-F238E27FC236}">
                    <a16:creationId xmlns:a16="http://schemas.microsoft.com/office/drawing/2014/main" id="{11CDC3EC-758F-7E40-3B9B-378BC30299D7}"/>
                  </a:ext>
                </a:extLst>
              </p:cNvPr>
              <p:cNvSpPr/>
              <p:nvPr/>
            </p:nvSpPr>
            <p:spPr>
              <a:xfrm>
                <a:off x="18003154" y="7648257"/>
                <a:ext cx="168362" cy="128572"/>
              </a:xfrm>
              <a:custGeom>
                <a:avLst/>
                <a:gdLst>
                  <a:gd name="connsiteX0" fmla="*/ 0 w 168362"/>
                  <a:gd name="connsiteY0" fmla="*/ 92308 h 128572"/>
                  <a:gd name="connsiteX1" fmla="*/ 108942 w 168362"/>
                  <a:gd name="connsiteY1" fmla="*/ 0 h 128572"/>
                  <a:gd name="connsiteX2" fmla="*/ 168363 w 168362"/>
                  <a:gd name="connsiteY2" fmla="*/ 128572 h 128572"/>
                </a:gdLst>
                <a:ahLst/>
                <a:cxnLst>
                  <a:cxn ang="0">
                    <a:pos x="connsiteX0" y="connsiteY0"/>
                  </a:cxn>
                  <a:cxn ang="0">
                    <a:pos x="connsiteX1" y="connsiteY1"/>
                  </a:cxn>
                  <a:cxn ang="0">
                    <a:pos x="connsiteX2" y="connsiteY2"/>
                  </a:cxn>
                </a:cxnLst>
                <a:rect l="l" t="t" r="r" b="b"/>
                <a:pathLst>
                  <a:path w="168362" h="128572">
                    <a:moveTo>
                      <a:pt x="0" y="92308"/>
                    </a:moveTo>
                    <a:lnTo>
                      <a:pt x="108942" y="0"/>
                    </a:lnTo>
                    <a:lnTo>
                      <a:pt x="168363" y="128572"/>
                    </a:lnTo>
                  </a:path>
                </a:pathLst>
              </a:custGeom>
              <a:noFill/>
              <a:ln w="16501" cap="rnd">
                <a:solidFill>
                  <a:srgbClr val="000000"/>
                </a:solidFill>
                <a:prstDash val="solid"/>
                <a:round/>
              </a:ln>
            </p:spPr>
            <p:txBody>
              <a:bodyPr rtlCol="0" anchor="ctr"/>
              <a:lstStyle/>
              <a:p>
                <a:endParaRPr lang="en-US" sz="1799"/>
              </a:p>
            </p:txBody>
          </p:sp>
          <p:sp>
            <p:nvSpPr>
              <p:cNvPr id="29" name="Freeform 715">
                <a:extLst>
                  <a:ext uri="{FF2B5EF4-FFF2-40B4-BE49-F238E27FC236}">
                    <a16:creationId xmlns:a16="http://schemas.microsoft.com/office/drawing/2014/main" id="{14C1E4BD-987D-AE94-193C-214709A6E96B}"/>
                  </a:ext>
                </a:extLst>
              </p:cNvPr>
              <p:cNvSpPr/>
              <p:nvPr/>
            </p:nvSpPr>
            <p:spPr>
              <a:xfrm>
                <a:off x="19117313" y="7852654"/>
                <a:ext cx="170013" cy="128573"/>
              </a:xfrm>
              <a:custGeom>
                <a:avLst/>
                <a:gdLst>
                  <a:gd name="connsiteX0" fmla="*/ 170013 w 170013"/>
                  <a:gd name="connsiteY0" fmla="*/ 37913 h 128573"/>
                  <a:gd name="connsiteX1" fmla="*/ 61074 w 170013"/>
                  <a:gd name="connsiteY1" fmla="*/ 128573 h 128573"/>
                  <a:gd name="connsiteX2" fmla="*/ 0 w 170013"/>
                  <a:gd name="connsiteY2" fmla="*/ 0 h 128573"/>
                </a:gdLst>
                <a:ahLst/>
                <a:cxnLst>
                  <a:cxn ang="0">
                    <a:pos x="connsiteX0" y="connsiteY0"/>
                  </a:cxn>
                  <a:cxn ang="0">
                    <a:pos x="connsiteX1" y="connsiteY1"/>
                  </a:cxn>
                  <a:cxn ang="0">
                    <a:pos x="connsiteX2" y="connsiteY2"/>
                  </a:cxn>
                </a:cxnLst>
                <a:rect l="l" t="t" r="r" b="b"/>
                <a:pathLst>
                  <a:path w="170013" h="128573">
                    <a:moveTo>
                      <a:pt x="170013" y="37913"/>
                    </a:moveTo>
                    <a:lnTo>
                      <a:pt x="61074" y="128573"/>
                    </a:lnTo>
                    <a:lnTo>
                      <a:pt x="0" y="0"/>
                    </a:lnTo>
                  </a:path>
                </a:pathLst>
              </a:custGeom>
              <a:noFill/>
              <a:ln w="16501" cap="rnd">
                <a:solidFill>
                  <a:srgbClr val="000000"/>
                </a:solidFill>
                <a:prstDash val="solid"/>
                <a:round/>
              </a:ln>
            </p:spPr>
            <p:txBody>
              <a:bodyPr rtlCol="0" anchor="ctr"/>
              <a:lstStyle/>
              <a:p>
                <a:endParaRPr lang="en-US" sz="1799"/>
              </a:p>
            </p:txBody>
          </p:sp>
        </p:grpSp>
        <p:grpSp>
          <p:nvGrpSpPr>
            <p:cNvPr id="9" name="Graphic 503">
              <a:extLst>
                <a:ext uri="{FF2B5EF4-FFF2-40B4-BE49-F238E27FC236}">
                  <a16:creationId xmlns:a16="http://schemas.microsoft.com/office/drawing/2014/main" id="{798055BD-6949-4B5C-ACA8-AFE5CCD089C2}"/>
                </a:ext>
              </a:extLst>
            </p:cNvPr>
            <p:cNvGrpSpPr/>
            <p:nvPr/>
          </p:nvGrpSpPr>
          <p:grpSpPr>
            <a:xfrm>
              <a:off x="18336955" y="7366386"/>
              <a:ext cx="586711" cy="895357"/>
              <a:chOff x="18336955" y="7366386"/>
              <a:chExt cx="586711" cy="895357"/>
            </a:xfrm>
          </p:grpSpPr>
          <p:sp>
            <p:nvSpPr>
              <p:cNvPr id="10" name="Freeform 717">
                <a:extLst>
                  <a:ext uri="{FF2B5EF4-FFF2-40B4-BE49-F238E27FC236}">
                    <a16:creationId xmlns:a16="http://schemas.microsoft.com/office/drawing/2014/main" id="{134C235D-B230-2638-7D27-2DCBA2907AF7}"/>
                  </a:ext>
                </a:extLst>
              </p:cNvPr>
              <p:cNvSpPr/>
              <p:nvPr/>
            </p:nvSpPr>
            <p:spPr>
              <a:xfrm>
                <a:off x="18524798" y="7588915"/>
                <a:ext cx="191366" cy="303299"/>
              </a:xfrm>
              <a:custGeom>
                <a:avLst/>
                <a:gdLst>
                  <a:gd name="connsiteX0" fmla="*/ 95683 w 191366"/>
                  <a:gd name="connsiteY0" fmla="*/ 0 h 303299"/>
                  <a:gd name="connsiteX1" fmla="*/ 18105 w 191366"/>
                  <a:gd name="connsiteY1" fmla="*/ 145057 h 303299"/>
                  <a:gd name="connsiteX2" fmla="*/ 13152 w 191366"/>
                  <a:gd name="connsiteY2" fmla="*/ 258794 h 303299"/>
                  <a:gd name="connsiteX3" fmla="*/ 95683 w 191366"/>
                  <a:gd name="connsiteY3" fmla="*/ 303300 h 303299"/>
                  <a:gd name="connsiteX4" fmla="*/ 178213 w 191366"/>
                  <a:gd name="connsiteY4" fmla="*/ 258794 h 303299"/>
                  <a:gd name="connsiteX5" fmla="*/ 173262 w 191366"/>
                  <a:gd name="connsiteY5" fmla="*/ 145057 h 303299"/>
                  <a:gd name="connsiteX6" fmla="*/ 95683 w 191366"/>
                  <a:gd name="connsiteY6" fmla="*/ 0 h 3032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1366" h="303299">
                    <a:moveTo>
                      <a:pt x="95683" y="0"/>
                    </a:moveTo>
                    <a:cubicBezTo>
                      <a:pt x="84129" y="24725"/>
                      <a:pt x="59370" y="70881"/>
                      <a:pt x="18105" y="145057"/>
                    </a:cubicBezTo>
                    <a:cubicBezTo>
                      <a:pt x="-3354" y="182969"/>
                      <a:pt x="-6654" y="225826"/>
                      <a:pt x="13152" y="258794"/>
                    </a:cubicBezTo>
                    <a:cubicBezTo>
                      <a:pt x="29658" y="286816"/>
                      <a:pt x="59370" y="303300"/>
                      <a:pt x="95683" y="303300"/>
                    </a:cubicBezTo>
                    <a:cubicBezTo>
                      <a:pt x="131997" y="303300"/>
                      <a:pt x="161707" y="286816"/>
                      <a:pt x="178213" y="258794"/>
                    </a:cubicBezTo>
                    <a:cubicBezTo>
                      <a:pt x="198021" y="225826"/>
                      <a:pt x="194719" y="182969"/>
                      <a:pt x="173262" y="145057"/>
                    </a:cubicBezTo>
                    <a:cubicBezTo>
                      <a:pt x="131997" y="72529"/>
                      <a:pt x="107238" y="26374"/>
                      <a:pt x="95683" y="0"/>
                    </a:cubicBezTo>
                    <a:close/>
                  </a:path>
                </a:pathLst>
              </a:custGeom>
              <a:solidFill>
                <a:srgbClr val="00B0F0"/>
              </a:solidFill>
              <a:ln w="16501" cap="rnd">
                <a:solidFill>
                  <a:srgbClr val="000000"/>
                </a:solidFill>
                <a:prstDash val="solid"/>
                <a:miter/>
              </a:ln>
            </p:spPr>
            <p:txBody>
              <a:bodyPr rtlCol="0" anchor="ctr"/>
              <a:lstStyle/>
              <a:p>
                <a:endParaRPr lang="en-US" sz="1799"/>
              </a:p>
            </p:txBody>
          </p:sp>
          <p:sp>
            <p:nvSpPr>
              <p:cNvPr id="11" name="Freeform 718">
                <a:extLst>
                  <a:ext uri="{FF2B5EF4-FFF2-40B4-BE49-F238E27FC236}">
                    <a16:creationId xmlns:a16="http://schemas.microsoft.com/office/drawing/2014/main" id="{2C0C193E-61BE-405D-800A-8AB82EFA5D36}"/>
                  </a:ext>
                </a:extLst>
              </p:cNvPr>
              <p:cNvSpPr/>
              <p:nvPr/>
            </p:nvSpPr>
            <p:spPr>
              <a:xfrm>
                <a:off x="18687032" y="7366386"/>
                <a:ext cx="117790" cy="187914"/>
              </a:xfrm>
              <a:custGeom>
                <a:avLst/>
                <a:gdLst>
                  <a:gd name="connsiteX0" fmla="*/ 58894 w 117790"/>
                  <a:gd name="connsiteY0" fmla="*/ 0 h 187914"/>
                  <a:gd name="connsiteX1" fmla="*/ 11029 w 117790"/>
                  <a:gd name="connsiteY1" fmla="*/ 89012 h 187914"/>
                  <a:gd name="connsiteX2" fmla="*/ 7726 w 117790"/>
                  <a:gd name="connsiteY2" fmla="*/ 159892 h 187914"/>
                  <a:gd name="connsiteX3" fmla="*/ 58894 w 117790"/>
                  <a:gd name="connsiteY3" fmla="*/ 187914 h 187914"/>
                  <a:gd name="connsiteX4" fmla="*/ 110065 w 117790"/>
                  <a:gd name="connsiteY4" fmla="*/ 159892 h 187914"/>
                  <a:gd name="connsiteX5" fmla="*/ 106762 w 117790"/>
                  <a:gd name="connsiteY5" fmla="*/ 89012 h 187914"/>
                  <a:gd name="connsiteX6" fmla="*/ 58894 w 117790"/>
                  <a:gd name="connsiteY6" fmla="*/ 0 h 1879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7790" h="187914">
                    <a:moveTo>
                      <a:pt x="58894" y="0"/>
                    </a:moveTo>
                    <a:cubicBezTo>
                      <a:pt x="50641" y="14836"/>
                      <a:pt x="35788" y="44506"/>
                      <a:pt x="11029" y="89012"/>
                    </a:cubicBezTo>
                    <a:cubicBezTo>
                      <a:pt x="-2177" y="113738"/>
                      <a:pt x="-3827" y="140111"/>
                      <a:pt x="7726" y="159892"/>
                    </a:cubicBezTo>
                    <a:cubicBezTo>
                      <a:pt x="17629" y="178024"/>
                      <a:pt x="37438" y="187914"/>
                      <a:pt x="58894" y="187914"/>
                    </a:cubicBezTo>
                    <a:cubicBezTo>
                      <a:pt x="80353" y="187914"/>
                      <a:pt x="100160" y="178024"/>
                      <a:pt x="110065" y="159892"/>
                    </a:cubicBezTo>
                    <a:cubicBezTo>
                      <a:pt x="121618" y="140111"/>
                      <a:pt x="119968" y="113738"/>
                      <a:pt x="106762" y="89012"/>
                    </a:cubicBezTo>
                    <a:cubicBezTo>
                      <a:pt x="80353" y="44506"/>
                      <a:pt x="65497" y="14836"/>
                      <a:pt x="58894" y="0"/>
                    </a:cubicBezTo>
                    <a:close/>
                  </a:path>
                </a:pathLst>
              </a:custGeom>
              <a:solidFill>
                <a:srgbClr val="00B0F0"/>
              </a:solidFill>
              <a:ln w="16501" cap="rnd">
                <a:solidFill>
                  <a:srgbClr val="000000"/>
                </a:solidFill>
                <a:prstDash val="solid"/>
                <a:miter/>
              </a:ln>
            </p:spPr>
            <p:txBody>
              <a:bodyPr rtlCol="0" anchor="ctr"/>
              <a:lstStyle/>
              <a:p>
                <a:endParaRPr lang="en-US" sz="1799"/>
              </a:p>
            </p:txBody>
          </p:sp>
          <p:sp>
            <p:nvSpPr>
              <p:cNvPr id="12" name="Freeform 719">
                <a:extLst>
                  <a:ext uri="{FF2B5EF4-FFF2-40B4-BE49-F238E27FC236}">
                    <a16:creationId xmlns:a16="http://schemas.microsoft.com/office/drawing/2014/main" id="{46053163-9325-C602-D35A-4EB1F4A353E7}"/>
                  </a:ext>
                </a:extLst>
              </p:cNvPr>
              <p:cNvSpPr/>
              <p:nvPr/>
            </p:nvSpPr>
            <p:spPr>
              <a:xfrm>
                <a:off x="18805875" y="7588915"/>
                <a:ext cx="117790" cy="187914"/>
              </a:xfrm>
              <a:custGeom>
                <a:avLst/>
                <a:gdLst>
                  <a:gd name="connsiteX0" fmla="*/ 58896 w 117790"/>
                  <a:gd name="connsiteY0" fmla="*/ 0 h 187914"/>
                  <a:gd name="connsiteX1" fmla="*/ 11028 w 117790"/>
                  <a:gd name="connsiteY1" fmla="*/ 89012 h 187914"/>
                  <a:gd name="connsiteX2" fmla="*/ 7728 w 117790"/>
                  <a:gd name="connsiteY2" fmla="*/ 159892 h 187914"/>
                  <a:gd name="connsiteX3" fmla="*/ 58896 w 117790"/>
                  <a:gd name="connsiteY3" fmla="*/ 187914 h 187914"/>
                  <a:gd name="connsiteX4" fmla="*/ 110065 w 117790"/>
                  <a:gd name="connsiteY4" fmla="*/ 159892 h 187914"/>
                  <a:gd name="connsiteX5" fmla="*/ 106764 w 117790"/>
                  <a:gd name="connsiteY5" fmla="*/ 89012 h 187914"/>
                  <a:gd name="connsiteX6" fmla="*/ 58896 w 117790"/>
                  <a:gd name="connsiteY6" fmla="*/ 0 h 1879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7790" h="187914">
                    <a:moveTo>
                      <a:pt x="58896" y="0"/>
                    </a:moveTo>
                    <a:cubicBezTo>
                      <a:pt x="50643" y="14836"/>
                      <a:pt x="35787" y="44506"/>
                      <a:pt x="11028" y="89012"/>
                    </a:cubicBezTo>
                    <a:cubicBezTo>
                      <a:pt x="-2177" y="113738"/>
                      <a:pt x="-3828" y="140111"/>
                      <a:pt x="7728" y="159892"/>
                    </a:cubicBezTo>
                    <a:cubicBezTo>
                      <a:pt x="17631" y="178024"/>
                      <a:pt x="37437" y="187914"/>
                      <a:pt x="58896" y="187914"/>
                    </a:cubicBezTo>
                    <a:cubicBezTo>
                      <a:pt x="80353" y="187914"/>
                      <a:pt x="100161" y="178024"/>
                      <a:pt x="110065" y="159892"/>
                    </a:cubicBezTo>
                    <a:cubicBezTo>
                      <a:pt x="121618" y="140111"/>
                      <a:pt x="119968" y="113738"/>
                      <a:pt x="106764" y="89012"/>
                    </a:cubicBezTo>
                    <a:cubicBezTo>
                      <a:pt x="80353" y="42858"/>
                      <a:pt x="65499" y="14836"/>
                      <a:pt x="58896" y="0"/>
                    </a:cubicBezTo>
                    <a:close/>
                  </a:path>
                </a:pathLst>
              </a:custGeom>
              <a:solidFill>
                <a:srgbClr val="00B0F0"/>
              </a:solidFill>
              <a:ln w="16501" cap="rnd">
                <a:solidFill>
                  <a:srgbClr val="000000"/>
                </a:solidFill>
                <a:prstDash val="solid"/>
                <a:miter/>
              </a:ln>
            </p:spPr>
            <p:txBody>
              <a:bodyPr rtlCol="0" anchor="ctr"/>
              <a:lstStyle/>
              <a:p>
                <a:endParaRPr lang="en-US" sz="1799"/>
              </a:p>
            </p:txBody>
          </p:sp>
          <p:sp>
            <p:nvSpPr>
              <p:cNvPr id="13" name="Freeform 720">
                <a:extLst>
                  <a:ext uri="{FF2B5EF4-FFF2-40B4-BE49-F238E27FC236}">
                    <a16:creationId xmlns:a16="http://schemas.microsoft.com/office/drawing/2014/main" id="{9B80E659-6073-7AF4-147C-01911F47E7F0}"/>
                  </a:ext>
                </a:extLst>
              </p:cNvPr>
              <p:cNvSpPr/>
              <p:nvPr/>
            </p:nvSpPr>
            <p:spPr>
              <a:xfrm>
                <a:off x="18336955" y="7478476"/>
                <a:ext cx="137895" cy="219232"/>
              </a:xfrm>
              <a:custGeom>
                <a:avLst/>
                <a:gdLst>
                  <a:gd name="connsiteX0" fmla="*/ 68948 w 137895"/>
                  <a:gd name="connsiteY0" fmla="*/ 0 h 219232"/>
                  <a:gd name="connsiteX1" fmla="*/ 12827 w 137895"/>
                  <a:gd name="connsiteY1" fmla="*/ 103847 h 219232"/>
                  <a:gd name="connsiteX2" fmla="*/ 9526 w 137895"/>
                  <a:gd name="connsiteY2" fmla="*/ 186265 h 219232"/>
                  <a:gd name="connsiteX3" fmla="*/ 68948 w 137895"/>
                  <a:gd name="connsiteY3" fmla="*/ 219232 h 219232"/>
                  <a:gd name="connsiteX4" fmla="*/ 128369 w 137895"/>
                  <a:gd name="connsiteY4" fmla="*/ 186265 h 219232"/>
                  <a:gd name="connsiteX5" fmla="*/ 125069 w 137895"/>
                  <a:gd name="connsiteY5" fmla="*/ 103847 h 219232"/>
                  <a:gd name="connsiteX6" fmla="*/ 68948 w 137895"/>
                  <a:gd name="connsiteY6" fmla="*/ 0 h 219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7895" h="219232">
                    <a:moveTo>
                      <a:pt x="68948" y="0"/>
                    </a:moveTo>
                    <a:cubicBezTo>
                      <a:pt x="60695" y="18132"/>
                      <a:pt x="42538" y="51099"/>
                      <a:pt x="12827" y="103847"/>
                    </a:cubicBezTo>
                    <a:cubicBezTo>
                      <a:pt x="-3680" y="131869"/>
                      <a:pt x="-3680" y="161540"/>
                      <a:pt x="9526" y="186265"/>
                    </a:cubicBezTo>
                    <a:cubicBezTo>
                      <a:pt x="21080" y="207694"/>
                      <a:pt x="42538" y="219232"/>
                      <a:pt x="68948" y="219232"/>
                    </a:cubicBezTo>
                    <a:cubicBezTo>
                      <a:pt x="95357" y="219232"/>
                      <a:pt x="116815" y="207694"/>
                      <a:pt x="128369" y="186265"/>
                    </a:cubicBezTo>
                    <a:cubicBezTo>
                      <a:pt x="141575" y="163188"/>
                      <a:pt x="141575" y="131869"/>
                      <a:pt x="125069" y="103847"/>
                    </a:cubicBezTo>
                    <a:cubicBezTo>
                      <a:pt x="95357" y="51099"/>
                      <a:pt x="77201" y="18132"/>
                      <a:pt x="68948" y="0"/>
                    </a:cubicBezTo>
                    <a:close/>
                  </a:path>
                </a:pathLst>
              </a:custGeom>
              <a:solidFill>
                <a:srgbClr val="00B0F0"/>
              </a:solidFill>
              <a:ln w="16501" cap="rnd">
                <a:solidFill>
                  <a:srgbClr val="000000"/>
                </a:solidFill>
                <a:prstDash val="solid"/>
                <a:miter/>
              </a:ln>
            </p:spPr>
            <p:txBody>
              <a:bodyPr rtlCol="0" anchor="ctr"/>
              <a:lstStyle/>
              <a:p>
                <a:endParaRPr lang="en-US" sz="1799"/>
              </a:p>
            </p:txBody>
          </p:sp>
          <p:grpSp>
            <p:nvGrpSpPr>
              <p:cNvPr id="14" name="Graphic 503">
                <a:extLst>
                  <a:ext uri="{FF2B5EF4-FFF2-40B4-BE49-F238E27FC236}">
                    <a16:creationId xmlns:a16="http://schemas.microsoft.com/office/drawing/2014/main" id="{0D4017B2-E1BF-D846-7598-A95E9D4E01DD}"/>
                  </a:ext>
                </a:extLst>
              </p:cNvPr>
              <p:cNvGrpSpPr/>
              <p:nvPr/>
            </p:nvGrpSpPr>
            <p:grpSpPr>
              <a:xfrm>
                <a:off x="18394054" y="7891844"/>
                <a:ext cx="492468" cy="369898"/>
                <a:chOff x="18394054" y="7891844"/>
                <a:chExt cx="492468" cy="369898"/>
              </a:xfrm>
            </p:grpSpPr>
            <p:grpSp>
              <p:nvGrpSpPr>
                <p:cNvPr id="15" name="Graphic 503">
                  <a:extLst>
                    <a:ext uri="{FF2B5EF4-FFF2-40B4-BE49-F238E27FC236}">
                      <a16:creationId xmlns:a16="http://schemas.microsoft.com/office/drawing/2014/main" id="{85DA32A4-C3E8-FAF7-5718-DA75B1ED7DF1}"/>
                    </a:ext>
                  </a:extLst>
                </p:cNvPr>
                <p:cNvGrpSpPr/>
                <p:nvPr/>
              </p:nvGrpSpPr>
              <p:grpSpPr>
                <a:xfrm>
                  <a:off x="18569018" y="7891844"/>
                  <a:ext cx="317504" cy="317150"/>
                  <a:chOff x="18569018" y="7891844"/>
                  <a:chExt cx="317504" cy="317150"/>
                </a:xfrm>
                <a:noFill/>
              </p:grpSpPr>
              <p:sp>
                <p:nvSpPr>
                  <p:cNvPr id="19" name="Freeform 723">
                    <a:extLst>
                      <a:ext uri="{FF2B5EF4-FFF2-40B4-BE49-F238E27FC236}">
                        <a16:creationId xmlns:a16="http://schemas.microsoft.com/office/drawing/2014/main" id="{68D7F56C-78E9-1BB0-D6A4-019BB510D9F2}"/>
                      </a:ext>
                    </a:extLst>
                  </p:cNvPr>
                  <p:cNvSpPr/>
                  <p:nvPr/>
                </p:nvSpPr>
                <p:spPr>
                  <a:xfrm>
                    <a:off x="18569018" y="7891844"/>
                    <a:ext cx="317504" cy="317150"/>
                  </a:xfrm>
                  <a:custGeom>
                    <a:avLst/>
                    <a:gdLst>
                      <a:gd name="connsiteX0" fmla="*/ 234680 w 317504"/>
                      <a:gd name="connsiteY0" fmla="*/ 234439 h 317150"/>
                      <a:gd name="connsiteX1" fmla="*/ 1945 w 317504"/>
                      <a:gd name="connsiteY1" fmla="*/ 315208 h 317150"/>
                      <a:gd name="connsiteX2" fmla="*/ 82825 w 317504"/>
                      <a:gd name="connsiteY2" fmla="*/ 82789 h 317150"/>
                      <a:gd name="connsiteX3" fmla="*/ 315560 w 317504"/>
                      <a:gd name="connsiteY3" fmla="*/ 2019 h 317150"/>
                      <a:gd name="connsiteX4" fmla="*/ 234680 w 317504"/>
                      <a:gd name="connsiteY4" fmla="*/ 234439 h 3171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7504" h="317150">
                        <a:moveTo>
                          <a:pt x="234680" y="234439"/>
                        </a:moveTo>
                        <a:cubicBezTo>
                          <a:pt x="171958" y="297077"/>
                          <a:pt x="84475" y="325099"/>
                          <a:pt x="1945" y="315208"/>
                        </a:cubicBezTo>
                        <a:cubicBezTo>
                          <a:pt x="-7958" y="232790"/>
                          <a:pt x="20101" y="147076"/>
                          <a:pt x="82825" y="82789"/>
                        </a:cubicBezTo>
                        <a:cubicBezTo>
                          <a:pt x="145549" y="18502"/>
                          <a:pt x="233030" y="-7871"/>
                          <a:pt x="315560" y="2019"/>
                        </a:cubicBezTo>
                        <a:cubicBezTo>
                          <a:pt x="325463" y="84437"/>
                          <a:pt x="297404" y="170152"/>
                          <a:pt x="234680" y="234439"/>
                        </a:cubicBezTo>
                        <a:close/>
                      </a:path>
                    </a:pathLst>
                  </a:custGeom>
                  <a:solidFill>
                    <a:srgbClr val="3FB5A1"/>
                  </a:solidFill>
                  <a:ln w="16501" cap="rnd">
                    <a:solidFill>
                      <a:srgbClr val="000000"/>
                    </a:solidFill>
                    <a:prstDash val="solid"/>
                    <a:miter/>
                  </a:ln>
                </p:spPr>
                <p:txBody>
                  <a:bodyPr rtlCol="0" anchor="ctr"/>
                  <a:lstStyle/>
                  <a:p>
                    <a:endParaRPr lang="en-US" sz="1799"/>
                  </a:p>
                </p:txBody>
              </p:sp>
              <p:sp>
                <p:nvSpPr>
                  <p:cNvPr id="20" name="Freeform 724">
                    <a:extLst>
                      <a:ext uri="{FF2B5EF4-FFF2-40B4-BE49-F238E27FC236}">
                        <a16:creationId xmlns:a16="http://schemas.microsoft.com/office/drawing/2014/main" id="{38FA25E2-E0E0-E1B8-0724-AC9A8F706DEF}"/>
                      </a:ext>
                    </a:extLst>
                  </p:cNvPr>
                  <p:cNvSpPr/>
                  <p:nvPr/>
                </p:nvSpPr>
                <p:spPr>
                  <a:xfrm>
                    <a:off x="18570963" y="8032326"/>
                    <a:ext cx="174964" cy="174726"/>
                  </a:xfrm>
                  <a:custGeom>
                    <a:avLst/>
                    <a:gdLst>
                      <a:gd name="connsiteX0" fmla="*/ 174963 w 174964"/>
                      <a:gd name="connsiteY0" fmla="*/ 0 h 174726"/>
                      <a:gd name="connsiteX1" fmla="*/ 0 w 174964"/>
                      <a:gd name="connsiteY1" fmla="*/ 174726 h 174726"/>
                    </a:gdLst>
                    <a:ahLst/>
                    <a:cxnLst>
                      <a:cxn ang="0">
                        <a:pos x="connsiteX0" y="connsiteY0"/>
                      </a:cxn>
                      <a:cxn ang="0">
                        <a:pos x="connsiteX1" y="connsiteY1"/>
                      </a:cxn>
                    </a:cxnLst>
                    <a:rect l="l" t="t" r="r" b="b"/>
                    <a:pathLst>
                      <a:path w="174964" h="174726">
                        <a:moveTo>
                          <a:pt x="174963" y="0"/>
                        </a:moveTo>
                        <a:lnTo>
                          <a:pt x="0" y="174726"/>
                        </a:lnTo>
                      </a:path>
                    </a:pathLst>
                  </a:custGeom>
                  <a:ln w="16501" cap="rnd">
                    <a:solidFill>
                      <a:srgbClr val="000000"/>
                    </a:solidFill>
                    <a:prstDash val="solid"/>
                    <a:miter/>
                  </a:ln>
                </p:spPr>
                <p:txBody>
                  <a:bodyPr rtlCol="0" anchor="ctr"/>
                  <a:lstStyle/>
                  <a:p>
                    <a:endParaRPr lang="en-US" sz="1799"/>
                  </a:p>
                </p:txBody>
              </p:sp>
            </p:grpSp>
            <p:grpSp>
              <p:nvGrpSpPr>
                <p:cNvPr id="16" name="Graphic 503">
                  <a:extLst>
                    <a:ext uri="{FF2B5EF4-FFF2-40B4-BE49-F238E27FC236}">
                      <a16:creationId xmlns:a16="http://schemas.microsoft.com/office/drawing/2014/main" id="{DB5B47EA-0A77-B157-B682-D2064B6D52BD}"/>
                    </a:ext>
                  </a:extLst>
                </p:cNvPr>
                <p:cNvGrpSpPr/>
                <p:nvPr/>
              </p:nvGrpSpPr>
              <p:grpSpPr>
                <a:xfrm>
                  <a:off x="18394054" y="7944669"/>
                  <a:ext cx="317504" cy="317074"/>
                  <a:chOff x="18394054" y="7944669"/>
                  <a:chExt cx="317504" cy="317074"/>
                </a:xfrm>
                <a:solidFill>
                  <a:srgbClr val="FFFFFF"/>
                </a:solidFill>
              </p:grpSpPr>
              <p:sp>
                <p:nvSpPr>
                  <p:cNvPr id="17" name="Freeform 726">
                    <a:extLst>
                      <a:ext uri="{FF2B5EF4-FFF2-40B4-BE49-F238E27FC236}">
                        <a16:creationId xmlns:a16="http://schemas.microsoft.com/office/drawing/2014/main" id="{45E4FCE0-6A21-401E-91C5-465794C79218}"/>
                      </a:ext>
                    </a:extLst>
                  </p:cNvPr>
                  <p:cNvSpPr/>
                  <p:nvPr/>
                </p:nvSpPr>
                <p:spPr>
                  <a:xfrm>
                    <a:off x="18394054" y="7944669"/>
                    <a:ext cx="317504" cy="317074"/>
                  </a:xfrm>
                  <a:custGeom>
                    <a:avLst/>
                    <a:gdLst>
                      <a:gd name="connsiteX0" fmla="*/ 82825 w 317504"/>
                      <a:gd name="connsiteY0" fmla="*/ 234362 h 317074"/>
                      <a:gd name="connsiteX1" fmla="*/ 315560 w 317504"/>
                      <a:gd name="connsiteY1" fmla="*/ 315132 h 317074"/>
                      <a:gd name="connsiteX2" fmla="*/ 234680 w 317504"/>
                      <a:gd name="connsiteY2" fmla="*/ 82713 h 317074"/>
                      <a:gd name="connsiteX3" fmla="*/ 1945 w 317504"/>
                      <a:gd name="connsiteY3" fmla="*/ 1942 h 317074"/>
                      <a:gd name="connsiteX4" fmla="*/ 82825 w 317504"/>
                      <a:gd name="connsiteY4" fmla="*/ 234362 h 31707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7504" h="317074">
                        <a:moveTo>
                          <a:pt x="82825" y="234362"/>
                        </a:moveTo>
                        <a:cubicBezTo>
                          <a:pt x="145547" y="297000"/>
                          <a:pt x="233030" y="325023"/>
                          <a:pt x="315560" y="315132"/>
                        </a:cubicBezTo>
                        <a:cubicBezTo>
                          <a:pt x="325463" y="232714"/>
                          <a:pt x="297404" y="146998"/>
                          <a:pt x="234680" y="82713"/>
                        </a:cubicBezTo>
                        <a:cubicBezTo>
                          <a:pt x="171958" y="20075"/>
                          <a:pt x="84475" y="-7948"/>
                          <a:pt x="1945" y="1942"/>
                        </a:cubicBezTo>
                        <a:cubicBezTo>
                          <a:pt x="-7958" y="84361"/>
                          <a:pt x="20101" y="170076"/>
                          <a:pt x="82825" y="234362"/>
                        </a:cubicBezTo>
                        <a:close/>
                      </a:path>
                    </a:pathLst>
                  </a:custGeom>
                  <a:solidFill>
                    <a:srgbClr val="FFFFFF"/>
                  </a:solidFill>
                  <a:ln w="16501" cap="rnd">
                    <a:solidFill>
                      <a:srgbClr val="000000"/>
                    </a:solidFill>
                    <a:prstDash val="solid"/>
                    <a:miter/>
                  </a:ln>
                </p:spPr>
                <p:txBody>
                  <a:bodyPr rtlCol="0" anchor="ctr"/>
                  <a:lstStyle/>
                  <a:p>
                    <a:endParaRPr lang="en-US" sz="1799"/>
                  </a:p>
                </p:txBody>
              </p:sp>
              <p:sp>
                <p:nvSpPr>
                  <p:cNvPr id="18" name="Freeform 727">
                    <a:extLst>
                      <a:ext uri="{FF2B5EF4-FFF2-40B4-BE49-F238E27FC236}">
                        <a16:creationId xmlns:a16="http://schemas.microsoft.com/office/drawing/2014/main" id="{E61BA467-7273-5E16-58E2-D8EA3315679D}"/>
                      </a:ext>
                    </a:extLst>
                  </p:cNvPr>
                  <p:cNvSpPr/>
                  <p:nvPr/>
                </p:nvSpPr>
                <p:spPr>
                  <a:xfrm>
                    <a:off x="18534650" y="8086722"/>
                    <a:ext cx="174964" cy="173078"/>
                  </a:xfrm>
                  <a:custGeom>
                    <a:avLst/>
                    <a:gdLst>
                      <a:gd name="connsiteX0" fmla="*/ 0 w 174964"/>
                      <a:gd name="connsiteY0" fmla="*/ 0 h 173078"/>
                      <a:gd name="connsiteX1" fmla="*/ 174964 w 174964"/>
                      <a:gd name="connsiteY1" fmla="*/ 173078 h 173078"/>
                    </a:gdLst>
                    <a:ahLst/>
                    <a:cxnLst>
                      <a:cxn ang="0">
                        <a:pos x="connsiteX0" y="connsiteY0"/>
                      </a:cxn>
                      <a:cxn ang="0">
                        <a:pos x="connsiteX1" y="connsiteY1"/>
                      </a:cxn>
                    </a:cxnLst>
                    <a:rect l="l" t="t" r="r" b="b"/>
                    <a:pathLst>
                      <a:path w="174964" h="173078">
                        <a:moveTo>
                          <a:pt x="0" y="0"/>
                        </a:moveTo>
                        <a:lnTo>
                          <a:pt x="174964" y="173078"/>
                        </a:lnTo>
                      </a:path>
                    </a:pathLst>
                  </a:custGeom>
                  <a:ln w="16501" cap="rnd">
                    <a:solidFill>
                      <a:srgbClr val="000000"/>
                    </a:solidFill>
                    <a:prstDash val="solid"/>
                    <a:miter/>
                  </a:ln>
                </p:spPr>
                <p:txBody>
                  <a:bodyPr rtlCol="0" anchor="ctr"/>
                  <a:lstStyle/>
                  <a:p>
                    <a:endParaRPr lang="en-US" sz="1799"/>
                  </a:p>
                </p:txBody>
              </p:sp>
            </p:grpSp>
          </p:grpSp>
        </p:grpSp>
      </p:grpSp>
      <p:grpSp>
        <p:nvGrpSpPr>
          <p:cNvPr id="30" name="Group 29">
            <a:extLst>
              <a:ext uri="{FF2B5EF4-FFF2-40B4-BE49-F238E27FC236}">
                <a16:creationId xmlns:a16="http://schemas.microsoft.com/office/drawing/2014/main" id="{8E203E3C-D97D-8DCA-DC2A-38F99DBF5CEB}"/>
              </a:ext>
            </a:extLst>
          </p:cNvPr>
          <p:cNvGrpSpPr/>
          <p:nvPr/>
        </p:nvGrpSpPr>
        <p:grpSpPr>
          <a:xfrm>
            <a:off x="7530676" y="8939"/>
            <a:ext cx="720674" cy="861774"/>
            <a:chOff x="1015048" y="996928"/>
            <a:chExt cx="1016952" cy="1216059"/>
          </a:xfrm>
        </p:grpSpPr>
        <p:sp>
          <p:nvSpPr>
            <p:cNvPr id="31" name="Oval 30">
              <a:extLst>
                <a:ext uri="{FF2B5EF4-FFF2-40B4-BE49-F238E27FC236}">
                  <a16:creationId xmlns:a16="http://schemas.microsoft.com/office/drawing/2014/main" id="{2CF15A39-654D-BFA1-1ED4-5504930FFD29}"/>
                </a:ext>
              </a:extLst>
            </p:cNvPr>
            <p:cNvSpPr/>
            <p:nvPr/>
          </p:nvSpPr>
          <p:spPr>
            <a:xfrm>
              <a:off x="1016000" y="1137920"/>
              <a:ext cx="1016000" cy="1016000"/>
            </a:xfrm>
            <a:prstGeom prst="ellipse">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32" name="TextBox 31">
              <a:extLst>
                <a:ext uri="{FF2B5EF4-FFF2-40B4-BE49-F238E27FC236}">
                  <a16:creationId xmlns:a16="http://schemas.microsoft.com/office/drawing/2014/main" id="{25161487-CF6B-E5D1-9311-CA2C203C90A4}"/>
                </a:ext>
              </a:extLst>
            </p:cNvPr>
            <p:cNvSpPr txBox="1"/>
            <p:nvPr/>
          </p:nvSpPr>
          <p:spPr>
            <a:xfrm>
              <a:off x="1015048" y="996928"/>
              <a:ext cx="971549" cy="1216059"/>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2</a:t>
              </a:r>
            </a:p>
          </p:txBody>
        </p:sp>
      </p:grpSp>
      <p:pic>
        <p:nvPicPr>
          <p:cNvPr id="34" name="Graphic 33" descr="Postit Notes with solid fill">
            <a:extLst>
              <a:ext uri="{FF2B5EF4-FFF2-40B4-BE49-F238E27FC236}">
                <a16:creationId xmlns:a16="http://schemas.microsoft.com/office/drawing/2014/main" id="{2F257098-EDEC-0371-D103-AB43E0A89167}"/>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55568" y="5743575"/>
            <a:ext cx="914400" cy="914400"/>
          </a:xfrm>
          <a:prstGeom prst="rect">
            <a:avLst/>
          </a:prstGeom>
        </p:spPr>
      </p:pic>
    </p:spTree>
    <p:extLst>
      <p:ext uri="{BB962C8B-B14F-4D97-AF65-F5344CB8AC3E}">
        <p14:creationId xmlns:p14="http://schemas.microsoft.com/office/powerpoint/2010/main" val="298165255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D3EE03-6DD1-D975-0B53-BD088A420946}"/>
            </a:ext>
          </a:extLst>
        </p:cNvPr>
        <p:cNvGrpSpPr/>
        <p:nvPr/>
      </p:nvGrpSpPr>
      <p:grpSpPr>
        <a:xfrm>
          <a:off x="0" y="0"/>
          <a:ext cx="0" cy="0"/>
          <a:chOff x="0" y="0"/>
          <a:chExt cx="0" cy="0"/>
        </a:xfrm>
      </p:grpSpPr>
      <p:sp>
        <p:nvSpPr>
          <p:cNvPr id="29" name="Flowchart: Alternate Process 28">
            <a:extLst>
              <a:ext uri="{FF2B5EF4-FFF2-40B4-BE49-F238E27FC236}">
                <a16:creationId xmlns:a16="http://schemas.microsoft.com/office/drawing/2014/main" id="{CC15E17C-50FB-2530-BE1D-9E66F806B3AF}"/>
              </a:ext>
            </a:extLst>
          </p:cNvPr>
          <p:cNvSpPr/>
          <p:nvPr/>
        </p:nvSpPr>
        <p:spPr>
          <a:xfrm>
            <a:off x="505173" y="5708322"/>
            <a:ext cx="11121574" cy="975785"/>
          </a:xfrm>
          <a:prstGeom prst="flowChartAlternateProcess">
            <a:avLst/>
          </a:prstGeom>
          <a:solidFill>
            <a:srgbClr val="459597"/>
          </a:solidFill>
          <a:ln w="28575">
            <a:solidFill>
              <a:srgbClr val="45959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 name="Text Placeholder 3">
            <a:extLst>
              <a:ext uri="{FF2B5EF4-FFF2-40B4-BE49-F238E27FC236}">
                <a16:creationId xmlns:a16="http://schemas.microsoft.com/office/drawing/2014/main" id="{11388915-0F52-8039-886A-800DD8E317EF}"/>
              </a:ext>
            </a:extLst>
          </p:cNvPr>
          <p:cNvSpPr>
            <a:spLocks noGrp="1"/>
          </p:cNvSpPr>
          <p:nvPr>
            <p:ph type="body" sz="quarter" idx="16"/>
          </p:nvPr>
        </p:nvSpPr>
        <p:spPr>
          <a:xfrm>
            <a:off x="1934589" y="173891"/>
            <a:ext cx="10614687" cy="803654"/>
          </a:xfrm>
        </p:spPr>
        <p:txBody>
          <a:bodyPr/>
          <a:lstStyle/>
          <a:p>
            <a:r>
              <a:rPr lang="en-GB" sz="3800" b="1" dirty="0">
                <a:solidFill>
                  <a:srgbClr val="3FB5A1"/>
                </a:solidFill>
              </a:rPr>
              <a:t>Vraag 4 (A) </a:t>
            </a:r>
            <a:r>
              <a:rPr lang="en-GB" sz="2800" i="1" dirty="0"/>
              <a:t>Voorbeeldantwoord </a:t>
            </a:r>
          </a:p>
        </p:txBody>
      </p:sp>
      <p:sp>
        <p:nvSpPr>
          <p:cNvPr id="6" name="Text Placeholder 5">
            <a:extLst>
              <a:ext uri="{FF2B5EF4-FFF2-40B4-BE49-F238E27FC236}">
                <a16:creationId xmlns:a16="http://schemas.microsoft.com/office/drawing/2014/main" id="{22A8A034-8F55-086E-91FF-33D4D7ACB060}"/>
              </a:ext>
            </a:extLst>
          </p:cNvPr>
          <p:cNvSpPr>
            <a:spLocks noGrp="1"/>
          </p:cNvSpPr>
          <p:nvPr>
            <p:ph type="body" sz="quarter" idx="18"/>
          </p:nvPr>
        </p:nvSpPr>
        <p:spPr>
          <a:xfrm>
            <a:off x="1050159" y="993939"/>
            <a:ext cx="10614687" cy="803653"/>
          </a:xfrm>
        </p:spPr>
        <p:txBody>
          <a:bodyPr anchor="ctr"/>
          <a:lstStyle/>
          <a:p>
            <a:pPr algn="ctr">
              <a:spcBef>
                <a:spcPts val="0"/>
              </a:spcBef>
            </a:pPr>
            <a:r>
              <a:rPr lang="en-US" sz="2800" i="1" dirty="0">
                <a:solidFill>
                  <a:srgbClr val="FFFFFF"/>
                </a:solidFill>
              </a:rPr>
              <a:t>“Geef een overzicht van de haalbaarheid, het budget en de financiering van het project.”</a:t>
            </a:r>
          </a:p>
        </p:txBody>
      </p:sp>
      <p:sp>
        <p:nvSpPr>
          <p:cNvPr id="21" name="Text Placeholder 5">
            <a:extLst>
              <a:ext uri="{FF2B5EF4-FFF2-40B4-BE49-F238E27FC236}">
                <a16:creationId xmlns:a16="http://schemas.microsoft.com/office/drawing/2014/main" id="{C96EDF1F-F92D-0388-A2B8-11F50D03D9D5}"/>
              </a:ext>
            </a:extLst>
          </p:cNvPr>
          <p:cNvSpPr txBox="1">
            <a:spLocks/>
          </p:cNvSpPr>
          <p:nvPr/>
        </p:nvSpPr>
        <p:spPr>
          <a:xfrm>
            <a:off x="1768911" y="2814558"/>
            <a:ext cx="9593004" cy="80365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en-US" sz="2000" i="1" dirty="0">
                <a:solidFill>
                  <a:srgbClr val="494949"/>
                </a:solidFill>
              </a:rPr>
              <a:t>“Onze financiële prognoses laten winstgevendheid zien vanaf jaar 2. Zelfs in een laag scenario (30% bezetting) kunnen we de exploitatiekosten dekken. We hebben een toezegging van een binnenlandse touroperator om onze glamping op te nemen in hun pakketten, wat zal helpen bij de initiële marktpenetratie. </a:t>
            </a:r>
          </a:p>
          <a:p>
            <a:pPr marL="0" indent="0"/>
            <a:r>
              <a:rPr lang="en-US" sz="2000" i="1" dirty="0">
                <a:solidFill>
                  <a:srgbClr val="494949"/>
                </a:solidFill>
              </a:rPr>
              <a:t>Bovendien zullen we elk jaar een deel van de inkomsten herinvesteren om de faciliteiten te onderhouden en te upgraden, zodat de levensvatbaarheid op lange termijn gewaarborgd is. De voortdurende inkomsten van de familie uit de landbouw zullen het project ook ondersteunen in geval van een initieel tekort, waardoor gegarandeerd wordt dat de glampinglocatie op lange termijn onderhouden en operationeel blijft." </a:t>
            </a:r>
          </a:p>
        </p:txBody>
      </p:sp>
      <p:sp>
        <p:nvSpPr>
          <p:cNvPr id="25" name="Flowchart: Alternate Process 24">
            <a:extLst>
              <a:ext uri="{FF2B5EF4-FFF2-40B4-BE49-F238E27FC236}">
                <a16:creationId xmlns:a16="http://schemas.microsoft.com/office/drawing/2014/main" id="{1E817C93-6703-CED1-D930-105D3442226F}"/>
              </a:ext>
            </a:extLst>
          </p:cNvPr>
          <p:cNvSpPr/>
          <p:nvPr/>
        </p:nvSpPr>
        <p:spPr>
          <a:xfrm>
            <a:off x="1523486" y="1797592"/>
            <a:ext cx="9964593" cy="4628669"/>
          </a:xfrm>
          <a:prstGeom prst="flowChartAlternateProcess">
            <a:avLst/>
          </a:prstGeom>
          <a:noFill/>
          <a:ln w="28575">
            <a:solidFill>
              <a:srgbClr val="45959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Text Placeholder 5">
            <a:extLst>
              <a:ext uri="{FF2B5EF4-FFF2-40B4-BE49-F238E27FC236}">
                <a16:creationId xmlns:a16="http://schemas.microsoft.com/office/drawing/2014/main" id="{785C5282-A482-2B64-1822-95F5D6AB92C6}"/>
              </a:ext>
            </a:extLst>
          </p:cNvPr>
          <p:cNvSpPr txBox="1">
            <a:spLocks/>
          </p:cNvSpPr>
          <p:nvPr/>
        </p:nvSpPr>
        <p:spPr>
          <a:xfrm>
            <a:off x="613225" y="5708322"/>
            <a:ext cx="10965549" cy="80365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en-US" sz="2200" b="1" dirty="0">
                <a:solidFill>
                  <a:schemeClr val="bg1"/>
                </a:solidFill>
              </a:rPr>
              <a:t>Opmerking</a:t>
            </a:r>
            <a:r>
              <a:rPr lang="en-US" sz="2200" dirty="0">
                <a:solidFill>
                  <a:schemeClr val="bg1"/>
                </a:solidFill>
              </a:rPr>
              <a:t>: Subsidieverstrekkers zijn vaak bang voor projecten die op niets uitlopen. Ze kunnen vragen hoe u het project na afloop van de subsidie in stand wilt houden. Dit is een sterk antwoord. Hiermee laat u de subsidieverstrekkers zien dat u niet voor altijd van hen afhankelijk bent en dat u goed heeft nagedacht over de langetermijnplanning.</a:t>
            </a:r>
          </a:p>
          <a:p>
            <a:pPr marL="0" indent="0"/>
            <a:endParaRPr lang="en-US" sz="2200" dirty="0">
              <a:solidFill>
                <a:schemeClr val="bg1"/>
              </a:solidFill>
            </a:endParaRPr>
          </a:p>
          <a:p>
            <a:pPr marL="0" indent="0"/>
            <a:endParaRPr lang="en-GB" sz="2200" dirty="0">
              <a:solidFill>
                <a:schemeClr val="bg1"/>
              </a:solidFill>
            </a:endParaRPr>
          </a:p>
        </p:txBody>
      </p:sp>
      <p:cxnSp>
        <p:nvCxnSpPr>
          <p:cNvPr id="33" name="Connector: Elbow 32">
            <a:extLst>
              <a:ext uri="{FF2B5EF4-FFF2-40B4-BE49-F238E27FC236}">
                <a16:creationId xmlns:a16="http://schemas.microsoft.com/office/drawing/2014/main" id="{6373F476-5790-159B-269A-0D8C19C443F7}"/>
              </a:ext>
            </a:extLst>
          </p:cNvPr>
          <p:cNvCxnSpPr>
            <a:cxnSpLocks/>
            <a:endCxn id="25" idx="1"/>
          </p:cNvCxnSpPr>
          <p:nvPr/>
        </p:nvCxnSpPr>
        <p:spPr>
          <a:xfrm rot="16200000" flipH="1">
            <a:off x="-181294" y="2407147"/>
            <a:ext cx="2716160" cy="693400"/>
          </a:xfrm>
          <a:prstGeom prst="bentConnector2">
            <a:avLst/>
          </a:prstGeom>
          <a:ln w="28575">
            <a:solidFill>
              <a:srgbClr val="459597"/>
            </a:solidFill>
            <a:tailEnd type="triangle"/>
          </a:ln>
        </p:spPr>
        <p:style>
          <a:lnRef idx="1">
            <a:schemeClr val="accent1"/>
          </a:lnRef>
          <a:fillRef idx="0">
            <a:schemeClr val="accent1"/>
          </a:fillRef>
          <a:effectRef idx="0">
            <a:schemeClr val="accent1"/>
          </a:effectRef>
          <a:fontRef idx="minor">
            <a:schemeClr val="tx1"/>
          </a:fontRef>
        </p:style>
      </p:cxnSp>
      <p:cxnSp>
        <p:nvCxnSpPr>
          <p:cNvPr id="5" name="Straight Connector 4">
            <a:extLst>
              <a:ext uri="{FF2B5EF4-FFF2-40B4-BE49-F238E27FC236}">
                <a16:creationId xmlns:a16="http://schemas.microsoft.com/office/drawing/2014/main" id="{78923603-C350-B61E-4F4A-786C869AECA1}"/>
              </a:ext>
            </a:extLst>
          </p:cNvPr>
          <p:cNvCxnSpPr>
            <a:cxnSpLocks/>
          </p:cNvCxnSpPr>
          <p:nvPr/>
        </p:nvCxnSpPr>
        <p:spPr>
          <a:xfrm>
            <a:off x="2028439" y="911831"/>
            <a:ext cx="5670361" cy="0"/>
          </a:xfrm>
          <a:prstGeom prst="line">
            <a:avLst/>
          </a:prstGeom>
          <a:ln w="28575">
            <a:solidFill>
              <a:srgbClr val="459597"/>
            </a:solidFill>
          </a:ln>
        </p:spPr>
        <p:style>
          <a:lnRef idx="1">
            <a:schemeClr val="accent1"/>
          </a:lnRef>
          <a:fillRef idx="0">
            <a:schemeClr val="accent1"/>
          </a:fillRef>
          <a:effectRef idx="0">
            <a:schemeClr val="accent1"/>
          </a:effectRef>
          <a:fontRef idx="minor">
            <a:schemeClr val="tx1"/>
          </a:fontRef>
        </p:style>
      </p:cxnSp>
      <p:grpSp>
        <p:nvGrpSpPr>
          <p:cNvPr id="7" name="Graphic 503">
            <a:extLst>
              <a:ext uri="{FF2B5EF4-FFF2-40B4-BE49-F238E27FC236}">
                <a16:creationId xmlns:a16="http://schemas.microsoft.com/office/drawing/2014/main" id="{554A07BC-4083-93F3-C285-0E3EB5958012}"/>
              </a:ext>
            </a:extLst>
          </p:cNvPr>
          <p:cNvGrpSpPr/>
          <p:nvPr/>
        </p:nvGrpSpPr>
        <p:grpSpPr>
          <a:xfrm>
            <a:off x="850851" y="23840"/>
            <a:ext cx="1069272" cy="888861"/>
            <a:chOff x="14493967" y="7295506"/>
            <a:chExt cx="1280870" cy="1070414"/>
          </a:xfrm>
        </p:grpSpPr>
        <p:grpSp>
          <p:nvGrpSpPr>
            <p:cNvPr id="8" name="Graphic 503">
              <a:extLst>
                <a:ext uri="{FF2B5EF4-FFF2-40B4-BE49-F238E27FC236}">
                  <a16:creationId xmlns:a16="http://schemas.microsoft.com/office/drawing/2014/main" id="{A84E3C81-F038-133E-84B6-87AD0E8E1DEB}"/>
                </a:ext>
              </a:extLst>
            </p:cNvPr>
            <p:cNvGrpSpPr/>
            <p:nvPr/>
          </p:nvGrpSpPr>
          <p:grpSpPr>
            <a:xfrm>
              <a:off x="14680486" y="7476827"/>
              <a:ext cx="620627" cy="619786"/>
              <a:chOff x="14680486" y="7476827"/>
              <a:chExt cx="620627" cy="619786"/>
            </a:xfrm>
            <a:noFill/>
          </p:grpSpPr>
          <p:sp>
            <p:nvSpPr>
              <p:cNvPr id="14" name="Freeform 737">
                <a:extLst>
                  <a:ext uri="{FF2B5EF4-FFF2-40B4-BE49-F238E27FC236}">
                    <a16:creationId xmlns:a16="http://schemas.microsoft.com/office/drawing/2014/main" id="{D7438D5B-602B-80B0-B102-25265C16AAA2}"/>
                  </a:ext>
                </a:extLst>
              </p:cNvPr>
              <p:cNvSpPr/>
              <p:nvPr/>
            </p:nvSpPr>
            <p:spPr>
              <a:xfrm>
                <a:off x="14680486" y="7476827"/>
                <a:ext cx="620627" cy="619786"/>
              </a:xfrm>
              <a:custGeom>
                <a:avLst/>
                <a:gdLst>
                  <a:gd name="connsiteX0" fmla="*/ 620627 w 620627"/>
                  <a:gd name="connsiteY0" fmla="*/ 309893 h 619786"/>
                  <a:gd name="connsiteX1" fmla="*/ 310314 w 620627"/>
                  <a:gd name="connsiteY1" fmla="*/ 619786 h 619786"/>
                  <a:gd name="connsiteX2" fmla="*/ 0 w 620627"/>
                  <a:gd name="connsiteY2" fmla="*/ 309893 h 619786"/>
                  <a:gd name="connsiteX3" fmla="*/ 310314 w 620627"/>
                  <a:gd name="connsiteY3" fmla="*/ 0 h 619786"/>
                  <a:gd name="connsiteX4" fmla="*/ 620627 w 620627"/>
                  <a:gd name="connsiteY4" fmla="*/ 309893 h 6197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20627" h="619786">
                    <a:moveTo>
                      <a:pt x="620627" y="309893"/>
                    </a:moveTo>
                    <a:cubicBezTo>
                      <a:pt x="620627" y="481323"/>
                      <a:pt x="481976" y="619786"/>
                      <a:pt x="310314" y="619786"/>
                    </a:cubicBezTo>
                    <a:cubicBezTo>
                      <a:pt x="138650" y="619786"/>
                      <a:pt x="0" y="481323"/>
                      <a:pt x="0" y="309893"/>
                    </a:cubicBezTo>
                    <a:cubicBezTo>
                      <a:pt x="0" y="138463"/>
                      <a:pt x="138650" y="0"/>
                      <a:pt x="310314" y="0"/>
                    </a:cubicBezTo>
                    <a:cubicBezTo>
                      <a:pt x="481976" y="0"/>
                      <a:pt x="620627" y="138463"/>
                      <a:pt x="620627" y="309893"/>
                    </a:cubicBezTo>
                    <a:close/>
                  </a:path>
                </a:pathLst>
              </a:custGeom>
              <a:noFill/>
              <a:ln w="16501" cap="flat">
                <a:solidFill>
                  <a:srgbClr val="000000"/>
                </a:solidFill>
                <a:prstDash val="solid"/>
                <a:miter/>
              </a:ln>
            </p:spPr>
            <p:txBody>
              <a:bodyPr rtlCol="0" anchor="ctr"/>
              <a:lstStyle/>
              <a:p>
                <a:endParaRPr lang="en-US" sz="1799"/>
              </a:p>
            </p:txBody>
          </p:sp>
          <p:sp>
            <p:nvSpPr>
              <p:cNvPr id="15" name="Freeform 738">
                <a:extLst>
                  <a:ext uri="{FF2B5EF4-FFF2-40B4-BE49-F238E27FC236}">
                    <a16:creationId xmlns:a16="http://schemas.microsoft.com/office/drawing/2014/main" id="{70866234-D349-6C6F-95B3-3DB09E4BFCB0}"/>
                  </a:ext>
                </a:extLst>
              </p:cNvPr>
              <p:cNvSpPr/>
              <p:nvPr/>
            </p:nvSpPr>
            <p:spPr>
              <a:xfrm>
                <a:off x="14835642" y="7476827"/>
                <a:ext cx="310313" cy="619786"/>
              </a:xfrm>
              <a:custGeom>
                <a:avLst/>
                <a:gdLst>
                  <a:gd name="connsiteX0" fmla="*/ 310314 w 310313"/>
                  <a:gd name="connsiteY0" fmla="*/ 309893 h 619786"/>
                  <a:gd name="connsiteX1" fmla="*/ 155157 w 310313"/>
                  <a:gd name="connsiteY1" fmla="*/ 619786 h 619786"/>
                  <a:gd name="connsiteX2" fmla="*/ 0 w 310313"/>
                  <a:gd name="connsiteY2" fmla="*/ 309893 h 619786"/>
                  <a:gd name="connsiteX3" fmla="*/ 155157 w 310313"/>
                  <a:gd name="connsiteY3" fmla="*/ 0 h 619786"/>
                  <a:gd name="connsiteX4" fmla="*/ 310314 w 310313"/>
                  <a:gd name="connsiteY4" fmla="*/ 309893 h 6197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0313" h="619786">
                    <a:moveTo>
                      <a:pt x="310314" y="309893"/>
                    </a:moveTo>
                    <a:cubicBezTo>
                      <a:pt x="310314" y="481323"/>
                      <a:pt x="240989" y="619786"/>
                      <a:pt x="155157" y="619786"/>
                    </a:cubicBezTo>
                    <a:cubicBezTo>
                      <a:pt x="69326" y="619786"/>
                      <a:pt x="0" y="481323"/>
                      <a:pt x="0" y="309893"/>
                    </a:cubicBezTo>
                    <a:cubicBezTo>
                      <a:pt x="0" y="138463"/>
                      <a:pt x="69326" y="0"/>
                      <a:pt x="155157" y="0"/>
                    </a:cubicBezTo>
                    <a:cubicBezTo>
                      <a:pt x="240989" y="0"/>
                      <a:pt x="310314" y="138463"/>
                      <a:pt x="310314" y="309893"/>
                    </a:cubicBezTo>
                    <a:close/>
                  </a:path>
                </a:pathLst>
              </a:custGeom>
              <a:solidFill>
                <a:srgbClr val="00B050"/>
              </a:solidFill>
              <a:ln w="16501" cap="flat">
                <a:solidFill>
                  <a:srgbClr val="000000"/>
                </a:solidFill>
                <a:prstDash val="solid"/>
                <a:miter/>
              </a:ln>
            </p:spPr>
            <p:txBody>
              <a:bodyPr rtlCol="0" anchor="ctr"/>
              <a:lstStyle/>
              <a:p>
                <a:endParaRPr lang="en-US" sz="1799"/>
              </a:p>
            </p:txBody>
          </p:sp>
          <p:sp>
            <p:nvSpPr>
              <p:cNvPr id="16" name="Freeform 739">
                <a:extLst>
                  <a:ext uri="{FF2B5EF4-FFF2-40B4-BE49-F238E27FC236}">
                    <a16:creationId xmlns:a16="http://schemas.microsoft.com/office/drawing/2014/main" id="{BC5BA6C9-5715-7AA0-4B01-01CC82EC40D5}"/>
                  </a:ext>
                </a:extLst>
              </p:cNvPr>
              <p:cNvSpPr/>
              <p:nvPr/>
            </p:nvSpPr>
            <p:spPr>
              <a:xfrm>
                <a:off x="14759715" y="7580674"/>
                <a:ext cx="462169" cy="51099"/>
              </a:xfrm>
              <a:custGeom>
                <a:avLst/>
                <a:gdLst>
                  <a:gd name="connsiteX0" fmla="*/ 462170 w 462169"/>
                  <a:gd name="connsiteY0" fmla="*/ 0 h 51099"/>
                  <a:gd name="connsiteX1" fmla="*/ 231085 w 462169"/>
                  <a:gd name="connsiteY1" fmla="*/ 51100 h 51099"/>
                  <a:gd name="connsiteX2" fmla="*/ 0 w 462169"/>
                  <a:gd name="connsiteY2" fmla="*/ 0 h 51099"/>
                </a:gdLst>
                <a:ahLst/>
                <a:cxnLst>
                  <a:cxn ang="0">
                    <a:pos x="connsiteX0" y="connsiteY0"/>
                  </a:cxn>
                  <a:cxn ang="0">
                    <a:pos x="connsiteX1" y="connsiteY1"/>
                  </a:cxn>
                  <a:cxn ang="0">
                    <a:pos x="connsiteX2" y="connsiteY2"/>
                  </a:cxn>
                </a:cxnLst>
                <a:rect l="l" t="t" r="r" b="b"/>
                <a:pathLst>
                  <a:path w="462169" h="51099">
                    <a:moveTo>
                      <a:pt x="462170" y="0"/>
                    </a:moveTo>
                    <a:cubicBezTo>
                      <a:pt x="406049" y="31319"/>
                      <a:pt x="321868" y="51100"/>
                      <a:pt x="231085" y="51100"/>
                    </a:cubicBezTo>
                    <a:cubicBezTo>
                      <a:pt x="140301" y="51100"/>
                      <a:pt x="56120" y="31319"/>
                      <a:pt x="0" y="0"/>
                    </a:cubicBezTo>
                  </a:path>
                </a:pathLst>
              </a:custGeom>
              <a:noFill/>
              <a:ln w="16501" cap="flat">
                <a:solidFill>
                  <a:srgbClr val="000000"/>
                </a:solidFill>
                <a:prstDash val="solid"/>
                <a:miter/>
              </a:ln>
            </p:spPr>
            <p:txBody>
              <a:bodyPr rtlCol="0" anchor="ctr"/>
              <a:lstStyle/>
              <a:p>
                <a:endParaRPr lang="en-US" sz="1799"/>
              </a:p>
            </p:txBody>
          </p:sp>
          <p:sp>
            <p:nvSpPr>
              <p:cNvPr id="17" name="Freeform 740">
                <a:extLst>
                  <a:ext uri="{FF2B5EF4-FFF2-40B4-BE49-F238E27FC236}">
                    <a16:creationId xmlns:a16="http://schemas.microsoft.com/office/drawing/2014/main" id="{264AC3BD-AF9F-90E7-A710-B5F92AEE8132}"/>
                  </a:ext>
                </a:extLst>
              </p:cNvPr>
              <p:cNvSpPr/>
              <p:nvPr/>
            </p:nvSpPr>
            <p:spPr>
              <a:xfrm>
                <a:off x="14759715" y="7941666"/>
                <a:ext cx="462169" cy="51098"/>
              </a:xfrm>
              <a:custGeom>
                <a:avLst/>
                <a:gdLst>
                  <a:gd name="connsiteX0" fmla="*/ 0 w 462169"/>
                  <a:gd name="connsiteY0" fmla="*/ 51099 h 51098"/>
                  <a:gd name="connsiteX1" fmla="*/ 231085 w 462169"/>
                  <a:gd name="connsiteY1" fmla="*/ 0 h 51098"/>
                  <a:gd name="connsiteX2" fmla="*/ 462170 w 462169"/>
                  <a:gd name="connsiteY2" fmla="*/ 51099 h 51098"/>
                </a:gdLst>
                <a:ahLst/>
                <a:cxnLst>
                  <a:cxn ang="0">
                    <a:pos x="connsiteX0" y="connsiteY0"/>
                  </a:cxn>
                  <a:cxn ang="0">
                    <a:pos x="connsiteX1" y="connsiteY1"/>
                  </a:cxn>
                  <a:cxn ang="0">
                    <a:pos x="connsiteX2" y="connsiteY2"/>
                  </a:cxn>
                </a:cxnLst>
                <a:rect l="l" t="t" r="r" b="b"/>
                <a:pathLst>
                  <a:path w="462169" h="51098">
                    <a:moveTo>
                      <a:pt x="0" y="51099"/>
                    </a:moveTo>
                    <a:cubicBezTo>
                      <a:pt x="56120" y="19781"/>
                      <a:pt x="140301" y="0"/>
                      <a:pt x="231085" y="0"/>
                    </a:cubicBezTo>
                    <a:cubicBezTo>
                      <a:pt x="321868" y="0"/>
                      <a:pt x="406049" y="19781"/>
                      <a:pt x="462170" y="51099"/>
                    </a:cubicBezTo>
                  </a:path>
                </a:pathLst>
              </a:custGeom>
              <a:noFill/>
              <a:ln w="16501" cap="flat">
                <a:solidFill>
                  <a:srgbClr val="000000"/>
                </a:solidFill>
                <a:prstDash val="solid"/>
                <a:miter/>
              </a:ln>
            </p:spPr>
            <p:txBody>
              <a:bodyPr rtlCol="0" anchor="ctr"/>
              <a:lstStyle/>
              <a:p>
                <a:endParaRPr lang="en-US" sz="1799"/>
              </a:p>
            </p:txBody>
          </p:sp>
          <p:sp>
            <p:nvSpPr>
              <p:cNvPr id="18" name="Freeform 741">
                <a:extLst>
                  <a:ext uri="{FF2B5EF4-FFF2-40B4-BE49-F238E27FC236}">
                    <a16:creationId xmlns:a16="http://schemas.microsoft.com/office/drawing/2014/main" id="{E58EB124-9535-9D0E-2C1F-04113A5E3879}"/>
                  </a:ext>
                </a:extLst>
              </p:cNvPr>
              <p:cNvSpPr/>
              <p:nvPr/>
            </p:nvSpPr>
            <p:spPr>
              <a:xfrm>
                <a:off x="14680486" y="7786720"/>
                <a:ext cx="620627" cy="16483"/>
              </a:xfrm>
              <a:custGeom>
                <a:avLst/>
                <a:gdLst>
                  <a:gd name="connsiteX0" fmla="*/ 0 w 620627"/>
                  <a:gd name="connsiteY0" fmla="*/ 0 h 16483"/>
                  <a:gd name="connsiteX1" fmla="*/ 620628 w 620627"/>
                  <a:gd name="connsiteY1" fmla="*/ 0 h 16483"/>
                </a:gdLst>
                <a:ahLst/>
                <a:cxnLst>
                  <a:cxn ang="0">
                    <a:pos x="connsiteX0" y="connsiteY0"/>
                  </a:cxn>
                  <a:cxn ang="0">
                    <a:pos x="connsiteX1" y="connsiteY1"/>
                  </a:cxn>
                </a:cxnLst>
                <a:rect l="l" t="t" r="r" b="b"/>
                <a:pathLst>
                  <a:path w="620627" h="16483">
                    <a:moveTo>
                      <a:pt x="0" y="0"/>
                    </a:moveTo>
                    <a:lnTo>
                      <a:pt x="620628" y="0"/>
                    </a:lnTo>
                  </a:path>
                </a:pathLst>
              </a:custGeom>
              <a:ln w="16501" cap="flat">
                <a:solidFill>
                  <a:srgbClr val="000000"/>
                </a:solidFill>
                <a:prstDash val="solid"/>
                <a:miter/>
              </a:ln>
            </p:spPr>
            <p:txBody>
              <a:bodyPr rtlCol="0" anchor="ctr"/>
              <a:lstStyle/>
              <a:p>
                <a:endParaRPr lang="en-US" sz="1799"/>
              </a:p>
            </p:txBody>
          </p:sp>
          <p:sp>
            <p:nvSpPr>
              <p:cNvPr id="19" name="Freeform 742">
                <a:extLst>
                  <a:ext uri="{FF2B5EF4-FFF2-40B4-BE49-F238E27FC236}">
                    <a16:creationId xmlns:a16="http://schemas.microsoft.com/office/drawing/2014/main" id="{2A75DB53-7386-BCBA-7A80-81234168BAB8}"/>
                  </a:ext>
                </a:extLst>
              </p:cNvPr>
              <p:cNvSpPr/>
              <p:nvPr/>
            </p:nvSpPr>
            <p:spPr>
              <a:xfrm>
                <a:off x="14990800" y="7476827"/>
                <a:ext cx="16506" cy="619785"/>
              </a:xfrm>
              <a:custGeom>
                <a:avLst/>
                <a:gdLst>
                  <a:gd name="connsiteX0" fmla="*/ 0 w 16506"/>
                  <a:gd name="connsiteY0" fmla="*/ 0 h 619785"/>
                  <a:gd name="connsiteX1" fmla="*/ 0 w 16506"/>
                  <a:gd name="connsiteY1" fmla="*/ 619786 h 619785"/>
                </a:gdLst>
                <a:ahLst/>
                <a:cxnLst>
                  <a:cxn ang="0">
                    <a:pos x="connsiteX0" y="connsiteY0"/>
                  </a:cxn>
                  <a:cxn ang="0">
                    <a:pos x="connsiteX1" y="connsiteY1"/>
                  </a:cxn>
                </a:cxnLst>
                <a:rect l="l" t="t" r="r" b="b"/>
                <a:pathLst>
                  <a:path w="16506" h="619785">
                    <a:moveTo>
                      <a:pt x="0" y="0"/>
                    </a:moveTo>
                    <a:lnTo>
                      <a:pt x="0" y="619786"/>
                    </a:lnTo>
                  </a:path>
                </a:pathLst>
              </a:custGeom>
              <a:ln w="16501" cap="flat">
                <a:solidFill>
                  <a:srgbClr val="000000"/>
                </a:solidFill>
                <a:prstDash val="solid"/>
                <a:miter/>
              </a:ln>
            </p:spPr>
            <p:txBody>
              <a:bodyPr rtlCol="0" anchor="ctr"/>
              <a:lstStyle/>
              <a:p>
                <a:endParaRPr lang="en-US" sz="1799"/>
              </a:p>
            </p:txBody>
          </p:sp>
        </p:grpSp>
        <p:sp>
          <p:nvSpPr>
            <p:cNvPr id="9" name="Freeform 743">
              <a:extLst>
                <a:ext uri="{FF2B5EF4-FFF2-40B4-BE49-F238E27FC236}">
                  <a16:creationId xmlns:a16="http://schemas.microsoft.com/office/drawing/2014/main" id="{B8016E6C-041F-1B4D-F4D0-A19321704E96}"/>
                </a:ext>
              </a:extLst>
            </p:cNvPr>
            <p:cNvSpPr/>
            <p:nvPr/>
          </p:nvSpPr>
          <p:spPr>
            <a:xfrm>
              <a:off x="14574494" y="7295506"/>
              <a:ext cx="832612" cy="980777"/>
            </a:xfrm>
            <a:custGeom>
              <a:avLst/>
              <a:gdLst>
                <a:gd name="connsiteX0" fmla="*/ 832259 w 832612"/>
                <a:gd name="connsiteY0" fmla="*/ 468136 h 980777"/>
                <a:gd name="connsiteX1" fmla="*/ 832259 w 832612"/>
                <a:gd name="connsiteY1" fmla="*/ 105496 h 980777"/>
                <a:gd name="connsiteX2" fmla="*/ 710114 w 832612"/>
                <a:gd name="connsiteY2" fmla="*/ 108793 h 980777"/>
                <a:gd name="connsiteX3" fmla="*/ 416306 w 832612"/>
                <a:gd name="connsiteY3" fmla="*/ 0 h 980777"/>
                <a:gd name="connsiteX4" fmla="*/ 122499 w 832612"/>
                <a:gd name="connsiteY4" fmla="*/ 108793 h 980777"/>
                <a:gd name="connsiteX5" fmla="*/ 353 w 832612"/>
                <a:gd name="connsiteY5" fmla="*/ 105496 h 980777"/>
                <a:gd name="connsiteX6" fmla="*/ 353 w 832612"/>
                <a:gd name="connsiteY6" fmla="*/ 468136 h 980777"/>
                <a:gd name="connsiteX7" fmla="*/ 416306 w 832612"/>
                <a:gd name="connsiteY7" fmla="*/ 980778 h 980777"/>
                <a:gd name="connsiteX8" fmla="*/ 832259 w 832612"/>
                <a:gd name="connsiteY8" fmla="*/ 468136 h 980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32612" h="980777">
                  <a:moveTo>
                    <a:pt x="832259" y="468136"/>
                  </a:moveTo>
                  <a:lnTo>
                    <a:pt x="832259" y="105496"/>
                  </a:lnTo>
                  <a:cubicBezTo>
                    <a:pt x="794294" y="110441"/>
                    <a:pt x="753029" y="112089"/>
                    <a:pt x="710114" y="108793"/>
                  </a:cubicBezTo>
                  <a:cubicBezTo>
                    <a:pt x="581367" y="100551"/>
                    <a:pt x="470776" y="57693"/>
                    <a:pt x="416306" y="0"/>
                  </a:cubicBezTo>
                  <a:cubicBezTo>
                    <a:pt x="361836" y="57693"/>
                    <a:pt x="251246" y="100551"/>
                    <a:pt x="122499" y="108793"/>
                  </a:cubicBezTo>
                  <a:cubicBezTo>
                    <a:pt x="79582" y="112089"/>
                    <a:pt x="38317" y="108793"/>
                    <a:pt x="353" y="105496"/>
                  </a:cubicBezTo>
                  <a:lnTo>
                    <a:pt x="353" y="468136"/>
                  </a:lnTo>
                  <a:cubicBezTo>
                    <a:pt x="353" y="468136"/>
                    <a:pt x="-27707" y="862095"/>
                    <a:pt x="416306" y="980778"/>
                  </a:cubicBezTo>
                  <a:cubicBezTo>
                    <a:pt x="860318" y="860447"/>
                    <a:pt x="832259" y="468136"/>
                    <a:pt x="832259" y="468136"/>
                  </a:cubicBezTo>
                  <a:close/>
                </a:path>
              </a:pathLst>
            </a:custGeom>
            <a:noFill/>
            <a:ln w="16501" cap="rnd">
              <a:solidFill>
                <a:srgbClr val="000000"/>
              </a:solidFill>
              <a:prstDash val="solid"/>
              <a:round/>
            </a:ln>
          </p:spPr>
          <p:txBody>
            <a:bodyPr rtlCol="0" anchor="ctr"/>
            <a:lstStyle/>
            <a:p>
              <a:endParaRPr lang="en-US" sz="1799"/>
            </a:p>
          </p:txBody>
        </p:sp>
        <p:grpSp>
          <p:nvGrpSpPr>
            <p:cNvPr id="10" name="Graphic 503">
              <a:extLst>
                <a:ext uri="{FF2B5EF4-FFF2-40B4-BE49-F238E27FC236}">
                  <a16:creationId xmlns:a16="http://schemas.microsoft.com/office/drawing/2014/main" id="{20725E72-DABE-DF09-E3C2-9F59E3D5A3BB}"/>
                </a:ext>
              </a:extLst>
            </p:cNvPr>
            <p:cNvGrpSpPr/>
            <p:nvPr/>
          </p:nvGrpSpPr>
          <p:grpSpPr>
            <a:xfrm>
              <a:off x="14493967" y="7928782"/>
              <a:ext cx="1280870" cy="437138"/>
              <a:chOff x="14493967" y="7928782"/>
              <a:chExt cx="1280870" cy="437138"/>
            </a:xfrm>
          </p:grpSpPr>
          <p:sp>
            <p:nvSpPr>
              <p:cNvPr id="11" name="Freeform 745">
                <a:extLst>
                  <a:ext uri="{FF2B5EF4-FFF2-40B4-BE49-F238E27FC236}">
                    <a16:creationId xmlns:a16="http://schemas.microsoft.com/office/drawing/2014/main" id="{1C3B2572-014D-B051-E40D-64663B4D99FA}"/>
                  </a:ext>
                </a:extLst>
              </p:cNvPr>
              <p:cNvSpPr/>
              <p:nvPr/>
            </p:nvSpPr>
            <p:spPr>
              <a:xfrm>
                <a:off x="14493967" y="7928782"/>
                <a:ext cx="916086" cy="437138"/>
              </a:xfrm>
              <a:custGeom>
                <a:avLst/>
                <a:gdLst>
                  <a:gd name="connsiteX0" fmla="*/ 1651 w 916086"/>
                  <a:gd name="connsiteY0" fmla="*/ 347502 h 437138"/>
                  <a:gd name="connsiteX1" fmla="*/ 424206 w 916086"/>
                  <a:gd name="connsiteY1" fmla="*/ 2995 h 437138"/>
                  <a:gd name="connsiteX2" fmla="*/ 916086 w 916086"/>
                  <a:gd name="connsiteY2" fmla="*/ 245304 h 437138"/>
                  <a:gd name="connsiteX3" fmla="*/ 473724 w 916086"/>
                  <a:gd name="connsiteY3" fmla="*/ 424976 h 437138"/>
                  <a:gd name="connsiteX4" fmla="*/ 236037 w 916086"/>
                  <a:gd name="connsiteY4" fmla="*/ 319480 h 437138"/>
                  <a:gd name="connsiteX5" fmla="*/ 0 w 916086"/>
                  <a:gd name="connsiteY5" fmla="*/ 347502 h 4371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6086" h="437138">
                    <a:moveTo>
                      <a:pt x="1651" y="347502"/>
                    </a:moveTo>
                    <a:cubicBezTo>
                      <a:pt x="105639" y="26071"/>
                      <a:pt x="424206" y="2995"/>
                      <a:pt x="424206" y="2995"/>
                    </a:cubicBezTo>
                    <a:cubicBezTo>
                      <a:pt x="793942" y="-31622"/>
                      <a:pt x="916086" y="245304"/>
                      <a:pt x="916086" y="245304"/>
                    </a:cubicBezTo>
                    <a:cubicBezTo>
                      <a:pt x="916086" y="245304"/>
                      <a:pt x="782387" y="494207"/>
                      <a:pt x="473724" y="424976"/>
                    </a:cubicBezTo>
                    <a:cubicBezTo>
                      <a:pt x="473724" y="424976"/>
                      <a:pt x="406050" y="416734"/>
                      <a:pt x="236037" y="319480"/>
                    </a:cubicBezTo>
                    <a:cubicBezTo>
                      <a:pt x="236037" y="319480"/>
                      <a:pt x="105639" y="245304"/>
                      <a:pt x="0" y="347502"/>
                    </a:cubicBezTo>
                    <a:close/>
                  </a:path>
                </a:pathLst>
              </a:custGeom>
              <a:solidFill>
                <a:schemeClr val="accent2">
                  <a:lumMod val="60000"/>
                  <a:lumOff val="40000"/>
                </a:schemeClr>
              </a:solidFill>
              <a:ln w="16501" cap="rnd">
                <a:solidFill>
                  <a:srgbClr val="000000"/>
                </a:solidFill>
                <a:prstDash val="solid"/>
                <a:round/>
              </a:ln>
            </p:spPr>
            <p:txBody>
              <a:bodyPr rtlCol="0" anchor="ctr"/>
              <a:lstStyle/>
              <a:p>
                <a:endParaRPr lang="en-US" sz="1799"/>
              </a:p>
            </p:txBody>
          </p:sp>
          <p:sp>
            <p:nvSpPr>
              <p:cNvPr id="12" name="Freeform 746">
                <a:extLst>
                  <a:ext uri="{FF2B5EF4-FFF2-40B4-BE49-F238E27FC236}">
                    <a16:creationId xmlns:a16="http://schemas.microsoft.com/office/drawing/2014/main" id="{ABE89CDE-BEBA-4E56-8CA5-FE9E4B7D371D}"/>
                  </a:ext>
                </a:extLst>
              </p:cNvPr>
              <p:cNvSpPr/>
              <p:nvPr/>
            </p:nvSpPr>
            <p:spPr>
              <a:xfrm>
                <a:off x="14495618" y="8084151"/>
                <a:ext cx="914434" cy="192133"/>
              </a:xfrm>
              <a:custGeom>
                <a:avLst/>
                <a:gdLst>
                  <a:gd name="connsiteX0" fmla="*/ 0 w 914434"/>
                  <a:gd name="connsiteY0" fmla="*/ 192133 h 192133"/>
                  <a:gd name="connsiteX1" fmla="*/ 914435 w 914434"/>
                  <a:gd name="connsiteY1" fmla="*/ 91584 h 192133"/>
                </a:gdLst>
                <a:ahLst/>
                <a:cxnLst>
                  <a:cxn ang="0">
                    <a:pos x="connsiteX0" y="connsiteY0"/>
                  </a:cxn>
                  <a:cxn ang="0">
                    <a:pos x="connsiteX1" y="connsiteY1"/>
                  </a:cxn>
                </a:cxnLst>
                <a:rect l="l" t="t" r="r" b="b"/>
                <a:pathLst>
                  <a:path w="914434" h="192133">
                    <a:moveTo>
                      <a:pt x="0" y="192133"/>
                    </a:moveTo>
                    <a:cubicBezTo>
                      <a:pt x="0" y="192133"/>
                      <a:pt x="240988" y="-162265"/>
                      <a:pt x="914435" y="91584"/>
                    </a:cubicBezTo>
                  </a:path>
                </a:pathLst>
              </a:custGeom>
              <a:noFill/>
              <a:ln w="16501" cap="rnd">
                <a:solidFill>
                  <a:srgbClr val="000000"/>
                </a:solidFill>
                <a:prstDash val="solid"/>
                <a:round/>
              </a:ln>
            </p:spPr>
            <p:txBody>
              <a:bodyPr rtlCol="0" anchor="ctr"/>
              <a:lstStyle/>
              <a:p>
                <a:endParaRPr lang="en-US" sz="1799"/>
              </a:p>
            </p:txBody>
          </p:sp>
          <p:sp>
            <p:nvSpPr>
              <p:cNvPr id="13" name="Freeform 747">
                <a:extLst>
                  <a:ext uri="{FF2B5EF4-FFF2-40B4-BE49-F238E27FC236}">
                    <a16:creationId xmlns:a16="http://schemas.microsoft.com/office/drawing/2014/main" id="{B8F0ACFA-7F93-A41E-3220-C7130EF2B6CE}"/>
                  </a:ext>
                </a:extLst>
              </p:cNvPr>
              <p:cNvSpPr/>
              <p:nvPr/>
            </p:nvSpPr>
            <p:spPr>
              <a:xfrm>
                <a:off x="15410053" y="8175734"/>
                <a:ext cx="364784" cy="38427"/>
              </a:xfrm>
              <a:custGeom>
                <a:avLst/>
                <a:gdLst>
                  <a:gd name="connsiteX0" fmla="*/ 364784 w 364784"/>
                  <a:gd name="connsiteY0" fmla="*/ 18132 h 38427"/>
                  <a:gd name="connsiteX1" fmla="*/ 0 w 364784"/>
                  <a:gd name="connsiteY1" fmla="*/ 0 h 38427"/>
                </a:gdLst>
                <a:ahLst/>
                <a:cxnLst>
                  <a:cxn ang="0">
                    <a:pos x="connsiteX0" y="connsiteY0"/>
                  </a:cxn>
                  <a:cxn ang="0">
                    <a:pos x="connsiteX1" y="connsiteY1"/>
                  </a:cxn>
                </a:cxnLst>
                <a:rect l="l" t="t" r="r" b="b"/>
                <a:pathLst>
                  <a:path w="364784" h="38427">
                    <a:moveTo>
                      <a:pt x="364784" y="18132"/>
                    </a:moveTo>
                    <a:cubicBezTo>
                      <a:pt x="364784" y="18132"/>
                      <a:pt x="226133" y="74176"/>
                      <a:pt x="0" y="0"/>
                    </a:cubicBezTo>
                  </a:path>
                </a:pathLst>
              </a:custGeom>
              <a:noFill/>
              <a:ln w="16501" cap="rnd">
                <a:solidFill>
                  <a:srgbClr val="000000"/>
                </a:solidFill>
                <a:prstDash val="solid"/>
                <a:round/>
              </a:ln>
            </p:spPr>
            <p:txBody>
              <a:bodyPr rtlCol="0" anchor="ctr"/>
              <a:lstStyle/>
              <a:p>
                <a:endParaRPr lang="en-US" sz="1799"/>
              </a:p>
            </p:txBody>
          </p:sp>
        </p:grpSp>
      </p:grpSp>
      <p:sp>
        <p:nvSpPr>
          <p:cNvPr id="20" name="Flowchart: Alternate Process 19">
            <a:extLst>
              <a:ext uri="{FF2B5EF4-FFF2-40B4-BE49-F238E27FC236}">
                <a16:creationId xmlns:a16="http://schemas.microsoft.com/office/drawing/2014/main" id="{79638719-9628-B3E4-CB5E-1CABE6114820}"/>
              </a:ext>
            </a:extLst>
          </p:cNvPr>
          <p:cNvSpPr/>
          <p:nvPr/>
        </p:nvSpPr>
        <p:spPr>
          <a:xfrm>
            <a:off x="982486" y="1183978"/>
            <a:ext cx="10595240" cy="1440541"/>
          </a:xfrm>
          <a:prstGeom prst="flowChartAlternateProcess">
            <a:avLst/>
          </a:prstGeom>
          <a:solidFill>
            <a:srgbClr val="3FB5A1"/>
          </a:solidFill>
          <a:ln>
            <a:solidFill>
              <a:srgbClr val="4174B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Text Placeholder 5">
            <a:extLst>
              <a:ext uri="{FF2B5EF4-FFF2-40B4-BE49-F238E27FC236}">
                <a16:creationId xmlns:a16="http://schemas.microsoft.com/office/drawing/2014/main" id="{DEB082F6-94E6-8DEA-F3AE-63DA58FEDFC9}"/>
              </a:ext>
            </a:extLst>
          </p:cNvPr>
          <p:cNvSpPr txBox="1">
            <a:spLocks/>
          </p:cNvSpPr>
          <p:nvPr/>
        </p:nvSpPr>
        <p:spPr>
          <a:xfrm>
            <a:off x="982486" y="1512377"/>
            <a:ext cx="10796661" cy="1205479"/>
          </a:xfrm>
          <a:prstGeom prst="rect">
            <a:avLst/>
          </a:prstGeom>
          <a:noFill/>
        </p:spPr>
        <p:txBody>
          <a:bodyPr anchor="ctr"/>
          <a:lstStyle>
            <a:lvl1pPr marL="228600" indent="-228600" algn="l" defTabSz="914400" rtl="0" eaLnBrk="1" latinLnBrk="0" hangingPunct="1">
              <a:lnSpc>
                <a:spcPct val="90000"/>
              </a:lnSpc>
              <a:spcBef>
                <a:spcPts val="1000"/>
              </a:spcBef>
              <a:buFont typeface="Arial" panose="020B0604020202020204" pitchFamily="34" charset="0"/>
              <a:buNone/>
              <a:defRPr sz="2200" b="0" i="0" kern="1200" spc="0">
                <a:solidFill>
                  <a:srgbClr val="49494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spcBef>
                <a:spcPts val="0"/>
              </a:spcBef>
            </a:pPr>
            <a:r>
              <a:rPr lang="en-US" sz="2600" i="1" dirty="0">
                <a:solidFill>
                  <a:srgbClr val="FFFFFF"/>
                </a:solidFill>
              </a:rPr>
              <a:t>“</a:t>
            </a:r>
            <a:r>
              <a:rPr lang="en-US" sz="2600" i="1" dirty="0" err="1">
                <a:solidFill>
                  <a:srgbClr val="FFFFFF"/>
                </a:solidFill>
              </a:rPr>
              <a:t>Geef</a:t>
            </a:r>
            <a:r>
              <a:rPr lang="en-US" sz="2600" i="1" dirty="0">
                <a:solidFill>
                  <a:srgbClr val="FFFFFF"/>
                </a:solidFill>
              </a:rPr>
              <a:t> </a:t>
            </a:r>
            <a:r>
              <a:rPr lang="en-US" sz="2600" i="1" dirty="0" err="1">
                <a:solidFill>
                  <a:srgbClr val="FFFFFF"/>
                </a:solidFill>
              </a:rPr>
              <a:t>een</a:t>
            </a:r>
            <a:r>
              <a:rPr lang="en-US" sz="2600" i="1" dirty="0">
                <a:solidFill>
                  <a:srgbClr val="FFFFFF"/>
                </a:solidFill>
              </a:rPr>
              <a:t> </a:t>
            </a:r>
            <a:r>
              <a:rPr lang="en-US" sz="2600" i="1" dirty="0" err="1">
                <a:solidFill>
                  <a:srgbClr val="FFFFFF"/>
                </a:solidFill>
              </a:rPr>
              <a:t>overzicht</a:t>
            </a:r>
            <a:r>
              <a:rPr lang="en-US" sz="2600" i="1" dirty="0">
                <a:solidFill>
                  <a:srgbClr val="FFFFFF"/>
                </a:solidFill>
              </a:rPr>
              <a:t> van de </a:t>
            </a:r>
            <a:r>
              <a:rPr lang="en-US" sz="2600" i="1" dirty="0" err="1">
                <a:solidFill>
                  <a:srgbClr val="FFFFFF"/>
                </a:solidFill>
              </a:rPr>
              <a:t>haalbaarheid</a:t>
            </a:r>
            <a:r>
              <a:rPr lang="en-US" sz="2600" i="1" dirty="0">
                <a:solidFill>
                  <a:srgbClr val="FFFFFF"/>
                </a:solidFill>
              </a:rPr>
              <a:t>, het budget </a:t>
            </a:r>
            <a:r>
              <a:rPr lang="en-US" sz="2600" i="1" dirty="0" err="1">
                <a:solidFill>
                  <a:srgbClr val="FFFFFF"/>
                </a:solidFill>
              </a:rPr>
              <a:t>en</a:t>
            </a:r>
            <a:r>
              <a:rPr lang="en-US" sz="2600" i="1" dirty="0">
                <a:solidFill>
                  <a:srgbClr val="FFFFFF"/>
                </a:solidFill>
              </a:rPr>
              <a:t> de financiering van het project.” </a:t>
            </a:r>
            <a:r>
              <a:rPr lang="en-US" sz="2000" i="1" dirty="0">
                <a:solidFill>
                  <a:srgbClr val="FFFFFF"/>
                </a:solidFill>
              </a:rPr>
              <a:t>Ook </a:t>
            </a:r>
            <a:r>
              <a:rPr lang="en-US" sz="2000" i="1" dirty="0" err="1">
                <a:solidFill>
                  <a:srgbClr val="FFFFFF"/>
                </a:solidFill>
              </a:rPr>
              <a:t>geformuleerd</a:t>
            </a:r>
            <a:r>
              <a:rPr lang="en-US" sz="2000" i="1" dirty="0">
                <a:solidFill>
                  <a:srgbClr val="FFFFFF"/>
                </a:solidFill>
              </a:rPr>
              <a:t> </a:t>
            </a:r>
            <a:r>
              <a:rPr lang="en-US" sz="2000" i="1" dirty="0" err="1">
                <a:solidFill>
                  <a:srgbClr val="FFFFFF"/>
                </a:solidFill>
              </a:rPr>
              <a:t>als</a:t>
            </a:r>
            <a:endParaRPr lang="en-US" sz="2000" i="1" dirty="0">
              <a:solidFill>
                <a:srgbClr val="FFFFFF"/>
              </a:solidFill>
            </a:endParaRPr>
          </a:p>
          <a:p>
            <a:pPr algn="ctr">
              <a:lnSpc>
                <a:spcPct val="100000"/>
              </a:lnSpc>
              <a:spcBef>
                <a:spcPts val="0"/>
              </a:spcBef>
            </a:pPr>
            <a:r>
              <a:rPr lang="en-US" sz="2600" i="1" dirty="0">
                <a:solidFill>
                  <a:srgbClr val="FFFFFF"/>
                </a:solidFill>
              </a:rPr>
              <a:t>"Hoe </a:t>
            </a:r>
            <a:r>
              <a:rPr lang="en-US" sz="2600" i="1" dirty="0" err="1">
                <a:solidFill>
                  <a:srgbClr val="FFFFFF"/>
                </a:solidFill>
              </a:rPr>
              <a:t>gaat</a:t>
            </a:r>
            <a:r>
              <a:rPr lang="en-US" sz="2600" i="1" dirty="0">
                <a:solidFill>
                  <a:srgbClr val="FFFFFF"/>
                </a:solidFill>
              </a:rPr>
              <a:t> u de </a:t>
            </a:r>
            <a:r>
              <a:rPr lang="en-US" sz="2600" i="1" dirty="0" err="1">
                <a:solidFill>
                  <a:srgbClr val="FFFFFF"/>
                </a:solidFill>
              </a:rPr>
              <a:t>duurzaamheid</a:t>
            </a:r>
            <a:r>
              <a:rPr lang="en-US" sz="2600" i="1" dirty="0">
                <a:solidFill>
                  <a:srgbClr val="FFFFFF"/>
                </a:solidFill>
              </a:rPr>
              <a:t> van het project op </a:t>
            </a:r>
            <a:r>
              <a:rPr lang="en-US" sz="2600" i="1" dirty="0" err="1">
                <a:solidFill>
                  <a:srgbClr val="FFFFFF"/>
                </a:solidFill>
              </a:rPr>
              <a:t>lange</a:t>
            </a:r>
            <a:r>
              <a:rPr lang="en-US" sz="2600" i="1" dirty="0">
                <a:solidFill>
                  <a:srgbClr val="FFFFFF"/>
                </a:solidFill>
              </a:rPr>
              <a:t> </a:t>
            </a:r>
            <a:r>
              <a:rPr lang="en-US" sz="2600" i="1" dirty="0" err="1">
                <a:solidFill>
                  <a:srgbClr val="FFFFFF"/>
                </a:solidFill>
              </a:rPr>
              <a:t>termijn</a:t>
            </a:r>
            <a:r>
              <a:rPr lang="en-US" sz="2600" i="1" dirty="0">
                <a:solidFill>
                  <a:srgbClr val="FFFFFF"/>
                </a:solidFill>
              </a:rPr>
              <a:t> (</a:t>
            </a:r>
            <a:r>
              <a:rPr lang="en-US" sz="2600" i="1" dirty="0" err="1">
                <a:solidFill>
                  <a:srgbClr val="FFFFFF"/>
                </a:solidFill>
              </a:rPr>
              <a:t>financieel</a:t>
            </a:r>
            <a:r>
              <a:rPr lang="en-US" sz="2600" i="1" dirty="0">
                <a:solidFill>
                  <a:srgbClr val="FFFFFF"/>
                </a:solidFill>
              </a:rPr>
              <a:t> of </a:t>
            </a:r>
            <a:r>
              <a:rPr lang="en-US" sz="2600" i="1" dirty="0" err="1">
                <a:solidFill>
                  <a:srgbClr val="FFFFFF"/>
                </a:solidFill>
              </a:rPr>
              <a:t>anderszins</a:t>
            </a:r>
            <a:r>
              <a:rPr lang="en-US" sz="2600" i="1" dirty="0">
                <a:solidFill>
                  <a:srgbClr val="FFFFFF"/>
                </a:solidFill>
              </a:rPr>
              <a:t>) </a:t>
            </a:r>
            <a:r>
              <a:rPr lang="en-US" sz="2600" i="1" dirty="0" err="1">
                <a:solidFill>
                  <a:srgbClr val="FFFFFF"/>
                </a:solidFill>
              </a:rPr>
              <a:t>waarborgen</a:t>
            </a:r>
            <a:r>
              <a:rPr lang="en-US" sz="2600" i="1" dirty="0">
                <a:solidFill>
                  <a:srgbClr val="FFFFFF"/>
                </a:solidFill>
              </a:rPr>
              <a:t>?"</a:t>
            </a:r>
            <a:endParaRPr lang="en-IE" sz="2600" i="1" dirty="0">
              <a:solidFill>
                <a:srgbClr val="FFFFFF"/>
              </a:solidFill>
            </a:endParaRPr>
          </a:p>
          <a:p>
            <a:pPr algn="ctr">
              <a:spcBef>
                <a:spcPts val="0"/>
              </a:spcBef>
            </a:pPr>
            <a:endParaRPr lang="en-US" sz="2800" i="1" dirty="0">
              <a:solidFill>
                <a:srgbClr val="FFFFFF"/>
              </a:solidFill>
            </a:endParaRPr>
          </a:p>
        </p:txBody>
      </p:sp>
      <p:cxnSp>
        <p:nvCxnSpPr>
          <p:cNvPr id="27" name="Straight Connector 26">
            <a:extLst>
              <a:ext uri="{FF2B5EF4-FFF2-40B4-BE49-F238E27FC236}">
                <a16:creationId xmlns:a16="http://schemas.microsoft.com/office/drawing/2014/main" id="{00BF2914-E6DC-1582-92D3-23594031D91F}"/>
              </a:ext>
            </a:extLst>
          </p:cNvPr>
          <p:cNvCxnSpPr>
            <a:cxnSpLocks/>
          </p:cNvCxnSpPr>
          <p:nvPr/>
        </p:nvCxnSpPr>
        <p:spPr>
          <a:xfrm>
            <a:off x="2180839" y="1064231"/>
            <a:ext cx="5670361" cy="0"/>
          </a:xfrm>
          <a:prstGeom prst="line">
            <a:avLst/>
          </a:prstGeom>
          <a:ln w="28575">
            <a:solidFill>
              <a:srgbClr val="459597"/>
            </a:solidFill>
          </a:ln>
        </p:spPr>
        <p:style>
          <a:lnRef idx="1">
            <a:schemeClr val="accent1"/>
          </a:lnRef>
          <a:fillRef idx="0">
            <a:schemeClr val="accent1"/>
          </a:fillRef>
          <a:effectRef idx="0">
            <a:schemeClr val="accent1"/>
          </a:effectRef>
          <a:fontRef idx="minor">
            <a:schemeClr val="tx1"/>
          </a:fontRef>
        </p:style>
      </p:cxnSp>
      <p:grpSp>
        <p:nvGrpSpPr>
          <p:cNvPr id="30" name="Group 29">
            <a:extLst>
              <a:ext uri="{FF2B5EF4-FFF2-40B4-BE49-F238E27FC236}">
                <a16:creationId xmlns:a16="http://schemas.microsoft.com/office/drawing/2014/main" id="{C710E361-E01A-77E5-5100-96920481ACE6}"/>
              </a:ext>
            </a:extLst>
          </p:cNvPr>
          <p:cNvGrpSpPr/>
          <p:nvPr/>
        </p:nvGrpSpPr>
        <p:grpSpPr>
          <a:xfrm>
            <a:off x="7530676" y="8939"/>
            <a:ext cx="720674" cy="861774"/>
            <a:chOff x="1015048" y="996928"/>
            <a:chExt cx="1016952" cy="1216059"/>
          </a:xfrm>
        </p:grpSpPr>
        <p:sp>
          <p:nvSpPr>
            <p:cNvPr id="31" name="Oval 30">
              <a:extLst>
                <a:ext uri="{FF2B5EF4-FFF2-40B4-BE49-F238E27FC236}">
                  <a16:creationId xmlns:a16="http://schemas.microsoft.com/office/drawing/2014/main" id="{77E899F2-53E9-7318-D040-7E509C28223B}"/>
                </a:ext>
              </a:extLst>
            </p:cNvPr>
            <p:cNvSpPr/>
            <p:nvPr/>
          </p:nvSpPr>
          <p:spPr>
            <a:xfrm>
              <a:off x="1016000" y="1137920"/>
              <a:ext cx="1016000" cy="1016000"/>
            </a:xfrm>
            <a:prstGeom prst="ellipse">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32" name="TextBox 31">
              <a:extLst>
                <a:ext uri="{FF2B5EF4-FFF2-40B4-BE49-F238E27FC236}">
                  <a16:creationId xmlns:a16="http://schemas.microsoft.com/office/drawing/2014/main" id="{8365E478-9B04-9C2B-ED23-035E1C3DBFE2}"/>
                </a:ext>
              </a:extLst>
            </p:cNvPr>
            <p:cNvSpPr txBox="1"/>
            <p:nvPr/>
          </p:nvSpPr>
          <p:spPr>
            <a:xfrm>
              <a:off x="1015048" y="996928"/>
              <a:ext cx="971549" cy="1216059"/>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1</a:t>
              </a:r>
            </a:p>
          </p:txBody>
        </p:sp>
      </p:grpSp>
      <p:pic>
        <p:nvPicPr>
          <p:cNvPr id="34" name="Graphic 33" descr="Postit Notes with solid fill">
            <a:extLst>
              <a:ext uri="{FF2B5EF4-FFF2-40B4-BE49-F238E27FC236}">
                <a16:creationId xmlns:a16="http://schemas.microsoft.com/office/drawing/2014/main" id="{FBFE97EE-849E-6778-9EDD-4F357854B4C8}"/>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18391" y="4779826"/>
            <a:ext cx="914400" cy="914400"/>
          </a:xfrm>
          <a:prstGeom prst="rect">
            <a:avLst/>
          </a:prstGeom>
        </p:spPr>
      </p:pic>
    </p:spTree>
    <p:extLst>
      <p:ext uri="{BB962C8B-B14F-4D97-AF65-F5344CB8AC3E}">
        <p14:creationId xmlns:p14="http://schemas.microsoft.com/office/powerpoint/2010/main" val="56229423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4F6CB7-F53F-866E-3DFE-1128C15F6098}"/>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BE5E8A2C-3813-45CA-EBA4-2DFDF79C572E}"/>
              </a:ext>
            </a:extLst>
          </p:cNvPr>
          <p:cNvSpPr>
            <a:spLocks noGrp="1"/>
          </p:cNvSpPr>
          <p:nvPr>
            <p:ph type="body" sz="quarter" idx="16"/>
          </p:nvPr>
        </p:nvSpPr>
        <p:spPr>
          <a:xfrm>
            <a:off x="1934589" y="173891"/>
            <a:ext cx="10614687" cy="803654"/>
          </a:xfrm>
        </p:spPr>
        <p:txBody>
          <a:bodyPr/>
          <a:lstStyle/>
          <a:p>
            <a:r>
              <a:rPr lang="en-GB" sz="3800" b="1" dirty="0">
                <a:solidFill>
                  <a:srgbClr val="3FB5A1"/>
                </a:solidFill>
              </a:rPr>
              <a:t>Vraag 4 (A) </a:t>
            </a:r>
            <a:r>
              <a:rPr lang="en-GB" sz="2800" i="1" dirty="0"/>
              <a:t>Voorbeeldantwoord </a:t>
            </a:r>
          </a:p>
        </p:txBody>
      </p:sp>
      <p:sp>
        <p:nvSpPr>
          <p:cNvPr id="6" name="Text Placeholder 5">
            <a:extLst>
              <a:ext uri="{FF2B5EF4-FFF2-40B4-BE49-F238E27FC236}">
                <a16:creationId xmlns:a16="http://schemas.microsoft.com/office/drawing/2014/main" id="{6B617223-D2DF-7F8F-3A6D-721A99E5F34F}"/>
              </a:ext>
            </a:extLst>
          </p:cNvPr>
          <p:cNvSpPr>
            <a:spLocks noGrp="1"/>
          </p:cNvSpPr>
          <p:nvPr>
            <p:ph type="body" sz="quarter" idx="18"/>
          </p:nvPr>
        </p:nvSpPr>
        <p:spPr>
          <a:xfrm>
            <a:off x="1050159" y="993939"/>
            <a:ext cx="10614687" cy="803653"/>
          </a:xfrm>
        </p:spPr>
        <p:txBody>
          <a:bodyPr anchor="ctr"/>
          <a:lstStyle/>
          <a:p>
            <a:pPr algn="ctr">
              <a:spcBef>
                <a:spcPts val="0"/>
              </a:spcBef>
            </a:pPr>
            <a:r>
              <a:rPr lang="en-US" sz="2800" i="1" dirty="0">
                <a:solidFill>
                  <a:srgbClr val="FFFFFF"/>
                </a:solidFill>
              </a:rPr>
              <a:t>“Geef een overzicht van de haalbaarheid, het budget en de financiering van het project.”</a:t>
            </a:r>
          </a:p>
        </p:txBody>
      </p:sp>
      <p:sp>
        <p:nvSpPr>
          <p:cNvPr id="21" name="Text Placeholder 5">
            <a:extLst>
              <a:ext uri="{FF2B5EF4-FFF2-40B4-BE49-F238E27FC236}">
                <a16:creationId xmlns:a16="http://schemas.microsoft.com/office/drawing/2014/main" id="{463631BD-40E7-A57E-B611-4B5C26A00EC8}"/>
              </a:ext>
            </a:extLst>
          </p:cNvPr>
          <p:cNvSpPr txBox="1">
            <a:spLocks/>
          </p:cNvSpPr>
          <p:nvPr/>
        </p:nvSpPr>
        <p:spPr>
          <a:xfrm>
            <a:off x="1768911" y="2814558"/>
            <a:ext cx="9593004" cy="80365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en-US" sz="2000" i="1" dirty="0">
                <a:solidFill>
                  <a:srgbClr val="494949"/>
                </a:solidFill>
              </a:rPr>
              <a:t>“Financieel gezien laten onze prognoses (bijgevoegd) zien dat de glampinglocatie in jaar 2 zelfvoorzienend zal zijn met een verwachte bezettingsgraad van 50% en een jaarlijkse omzet van € 110.000, wat een nettowinst van € 30.000 oplevert. </a:t>
            </a:r>
          </a:p>
          <a:p>
            <a:pPr marL="0" indent="0"/>
            <a:r>
              <a:rPr lang="en-US" sz="2000" i="1" dirty="0">
                <a:solidFill>
                  <a:srgbClr val="494949"/>
                </a:solidFill>
              </a:rPr>
              <a:t>We hebben een conservatief scenario gepland voor een bezettingsgraad van 30% (break-even) in het geval van een tragere opname. We zullen een deel van de winst voortdurend herinvesteren in onderhoud en marketing om de kwaliteit te handhaven en de vraag op peil te houden. </a:t>
            </a:r>
          </a:p>
          <a:p>
            <a:pPr marL="0" indent="0"/>
            <a:r>
              <a:rPr lang="en-US" sz="2000" i="1" dirty="0">
                <a:solidFill>
                  <a:srgbClr val="494949"/>
                </a:solidFill>
              </a:rPr>
              <a:t>Op milieugebied zullen we met een minimale voetafdruk werken om de exploitatiekosten laag te houden. Zo zullen onze zonnepanelen naar verwachting 70% van onze elektriciteitsbehoefte dekken en zullen we waterbesparende systemen implementeren om de kosten voor nutsvoorzieningen te verlagen. </a:t>
            </a:r>
          </a:p>
        </p:txBody>
      </p:sp>
      <p:sp>
        <p:nvSpPr>
          <p:cNvPr id="25" name="Flowchart: Alternate Process 24">
            <a:extLst>
              <a:ext uri="{FF2B5EF4-FFF2-40B4-BE49-F238E27FC236}">
                <a16:creationId xmlns:a16="http://schemas.microsoft.com/office/drawing/2014/main" id="{BC7BCF6C-5C86-6EC4-2819-B01913C6A4F8}"/>
              </a:ext>
            </a:extLst>
          </p:cNvPr>
          <p:cNvSpPr/>
          <p:nvPr/>
        </p:nvSpPr>
        <p:spPr>
          <a:xfrm>
            <a:off x="1523486" y="1797592"/>
            <a:ext cx="9964593" cy="4628669"/>
          </a:xfrm>
          <a:prstGeom prst="flowChartAlternateProcess">
            <a:avLst/>
          </a:prstGeom>
          <a:noFill/>
          <a:ln w="28575">
            <a:solidFill>
              <a:srgbClr val="45959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33" name="Connector: Elbow 32">
            <a:extLst>
              <a:ext uri="{FF2B5EF4-FFF2-40B4-BE49-F238E27FC236}">
                <a16:creationId xmlns:a16="http://schemas.microsoft.com/office/drawing/2014/main" id="{3B26E938-3C29-D339-B9E7-DB9CD7A59DB4}"/>
              </a:ext>
            </a:extLst>
          </p:cNvPr>
          <p:cNvCxnSpPr>
            <a:cxnSpLocks/>
            <a:endCxn id="25" idx="1"/>
          </p:cNvCxnSpPr>
          <p:nvPr/>
        </p:nvCxnSpPr>
        <p:spPr>
          <a:xfrm rot="16200000" flipH="1">
            <a:off x="-181294" y="2407147"/>
            <a:ext cx="2716160" cy="693400"/>
          </a:xfrm>
          <a:prstGeom prst="bentConnector2">
            <a:avLst/>
          </a:prstGeom>
          <a:ln w="28575">
            <a:solidFill>
              <a:srgbClr val="459597"/>
            </a:solidFill>
            <a:tailEnd type="triangle"/>
          </a:ln>
        </p:spPr>
        <p:style>
          <a:lnRef idx="1">
            <a:schemeClr val="accent1"/>
          </a:lnRef>
          <a:fillRef idx="0">
            <a:schemeClr val="accent1"/>
          </a:fillRef>
          <a:effectRef idx="0">
            <a:schemeClr val="accent1"/>
          </a:effectRef>
          <a:fontRef idx="minor">
            <a:schemeClr val="tx1"/>
          </a:fontRef>
        </p:style>
      </p:cxnSp>
      <p:cxnSp>
        <p:nvCxnSpPr>
          <p:cNvPr id="5" name="Straight Connector 4">
            <a:extLst>
              <a:ext uri="{FF2B5EF4-FFF2-40B4-BE49-F238E27FC236}">
                <a16:creationId xmlns:a16="http://schemas.microsoft.com/office/drawing/2014/main" id="{4E90084A-0FCB-36A6-0505-6C233A25AC99}"/>
              </a:ext>
            </a:extLst>
          </p:cNvPr>
          <p:cNvCxnSpPr>
            <a:cxnSpLocks/>
          </p:cNvCxnSpPr>
          <p:nvPr/>
        </p:nvCxnSpPr>
        <p:spPr>
          <a:xfrm>
            <a:off x="2028439" y="911831"/>
            <a:ext cx="5670361" cy="0"/>
          </a:xfrm>
          <a:prstGeom prst="line">
            <a:avLst/>
          </a:prstGeom>
          <a:ln w="28575">
            <a:solidFill>
              <a:srgbClr val="459597"/>
            </a:solidFill>
          </a:ln>
        </p:spPr>
        <p:style>
          <a:lnRef idx="1">
            <a:schemeClr val="accent1"/>
          </a:lnRef>
          <a:fillRef idx="0">
            <a:schemeClr val="accent1"/>
          </a:fillRef>
          <a:effectRef idx="0">
            <a:schemeClr val="accent1"/>
          </a:effectRef>
          <a:fontRef idx="minor">
            <a:schemeClr val="tx1"/>
          </a:fontRef>
        </p:style>
      </p:cxnSp>
      <p:grpSp>
        <p:nvGrpSpPr>
          <p:cNvPr id="7" name="Graphic 503">
            <a:extLst>
              <a:ext uri="{FF2B5EF4-FFF2-40B4-BE49-F238E27FC236}">
                <a16:creationId xmlns:a16="http://schemas.microsoft.com/office/drawing/2014/main" id="{2ABBB6EE-B1F3-9B7D-8A10-3ED2651A9DE7}"/>
              </a:ext>
            </a:extLst>
          </p:cNvPr>
          <p:cNvGrpSpPr/>
          <p:nvPr/>
        </p:nvGrpSpPr>
        <p:grpSpPr>
          <a:xfrm>
            <a:off x="850851" y="23840"/>
            <a:ext cx="1069272" cy="888861"/>
            <a:chOff x="14493967" y="7295506"/>
            <a:chExt cx="1280870" cy="1070414"/>
          </a:xfrm>
        </p:grpSpPr>
        <p:grpSp>
          <p:nvGrpSpPr>
            <p:cNvPr id="8" name="Graphic 503">
              <a:extLst>
                <a:ext uri="{FF2B5EF4-FFF2-40B4-BE49-F238E27FC236}">
                  <a16:creationId xmlns:a16="http://schemas.microsoft.com/office/drawing/2014/main" id="{72C69F81-B35F-72C8-4745-066AC742B0BA}"/>
                </a:ext>
              </a:extLst>
            </p:cNvPr>
            <p:cNvGrpSpPr/>
            <p:nvPr/>
          </p:nvGrpSpPr>
          <p:grpSpPr>
            <a:xfrm>
              <a:off x="14680486" y="7476827"/>
              <a:ext cx="620627" cy="619786"/>
              <a:chOff x="14680486" y="7476827"/>
              <a:chExt cx="620627" cy="619786"/>
            </a:xfrm>
            <a:noFill/>
          </p:grpSpPr>
          <p:sp>
            <p:nvSpPr>
              <p:cNvPr id="14" name="Freeform 737">
                <a:extLst>
                  <a:ext uri="{FF2B5EF4-FFF2-40B4-BE49-F238E27FC236}">
                    <a16:creationId xmlns:a16="http://schemas.microsoft.com/office/drawing/2014/main" id="{6C2A0437-78D6-F308-9DE3-F5ED5094A18A}"/>
                  </a:ext>
                </a:extLst>
              </p:cNvPr>
              <p:cNvSpPr/>
              <p:nvPr/>
            </p:nvSpPr>
            <p:spPr>
              <a:xfrm>
                <a:off x="14680486" y="7476827"/>
                <a:ext cx="620627" cy="619786"/>
              </a:xfrm>
              <a:custGeom>
                <a:avLst/>
                <a:gdLst>
                  <a:gd name="connsiteX0" fmla="*/ 620627 w 620627"/>
                  <a:gd name="connsiteY0" fmla="*/ 309893 h 619786"/>
                  <a:gd name="connsiteX1" fmla="*/ 310314 w 620627"/>
                  <a:gd name="connsiteY1" fmla="*/ 619786 h 619786"/>
                  <a:gd name="connsiteX2" fmla="*/ 0 w 620627"/>
                  <a:gd name="connsiteY2" fmla="*/ 309893 h 619786"/>
                  <a:gd name="connsiteX3" fmla="*/ 310314 w 620627"/>
                  <a:gd name="connsiteY3" fmla="*/ 0 h 619786"/>
                  <a:gd name="connsiteX4" fmla="*/ 620627 w 620627"/>
                  <a:gd name="connsiteY4" fmla="*/ 309893 h 6197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20627" h="619786">
                    <a:moveTo>
                      <a:pt x="620627" y="309893"/>
                    </a:moveTo>
                    <a:cubicBezTo>
                      <a:pt x="620627" y="481323"/>
                      <a:pt x="481976" y="619786"/>
                      <a:pt x="310314" y="619786"/>
                    </a:cubicBezTo>
                    <a:cubicBezTo>
                      <a:pt x="138650" y="619786"/>
                      <a:pt x="0" y="481323"/>
                      <a:pt x="0" y="309893"/>
                    </a:cubicBezTo>
                    <a:cubicBezTo>
                      <a:pt x="0" y="138463"/>
                      <a:pt x="138650" y="0"/>
                      <a:pt x="310314" y="0"/>
                    </a:cubicBezTo>
                    <a:cubicBezTo>
                      <a:pt x="481976" y="0"/>
                      <a:pt x="620627" y="138463"/>
                      <a:pt x="620627" y="309893"/>
                    </a:cubicBezTo>
                    <a:close/>
                  </a:path>
                </a:pathLst>
              </a:custGeom>
              <a:noFill/>
              <a:ln w="16501" cap="flat">
                <a:solidFill>
                  <a:srgbClr val="000000"/>
                </a:solidFill>
                <a:prstDash val="solid"/>
                <a:miter/>
              </a:ln>
            </p:spPr>
            <p:txBody>
              <a:bodyPr rtlCol="0" anchor="ctr"/>
              <a:lstStyle/>
              <a:p>
                <a:endParaRPr lang="en-US" sz="1799"/>
              </a:p>
            </p:txBody>
          </p:sp>
          <p:sp>
            <p:nvSpPr>
              <p:cNvPr id="15" name="Freeform 738">
                <a:extLst>
                  <a:ext uri="{FF2B5EF4-FFF2-40B4-BE49-F238E27FC236}">
                    <a16:creationId xmlns:a16="http://schemas.microsoft.com/office/drawing/2014/main" id="{1313F5CE-8FE0-DB42-FE53-54C880025E3F}"/>
                  </a:ext>
                </a:extLst>
              </p:cNvPr>
              <p:cNvSpPr/>
              <p:nvPr/>
            </p:nvSpPr>
            <p:spPr>
              <a:xfrm>
                <a:off x="14835642" y="7476827"/>
                <a:ext cx="310313" cy="619786"/>
              </a:xfrm>
              <a:custGeom>
                <a:avLst/>
                <a:gdLst>
                  <a:gd name="connsiteX0" fmla="*/ 310314 w 310313"/>
                  <a:gd name="connsiteY0" fmla="*/ 309893 h 619786"/>
                  <a:gd name="connsiteX1" fmla="*/ 155157 w 310313"/>
                  <a:gd name="connsiteY1" fmla="*/ 619786 h 619786"/>
                  <a:gd name="connsiteX2" fmla="*/ 0 w 310313"/>
                  <a:gd name="connsiteY2" fmla="*/ 309893 h 619786"/>
                  <a:gd name="connsiteX3" fmla="*/ 155157 w 310313"/>
                  <a:gd name="connsiteY3" fmla="*/ 0 h 619786"/>
                  <a:gd name="connsiteX4" fmla="*/ 310314 w 310313"/>
                  <a:gd name="connsiteY4" fmla="*/ 309893 h 6197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0313" h="619786">
                    <a:moveTo>
                      <a:pt x="310314" y="309893"/>
                    </a:moveTo>
                    <a:cubicBezTo>
                      <a:pt x="310314" y="481323"/>
                      <a:pt x="240989" y="619786"/>
                      <a:pt x="155157" y="619786"/>
                    </a:cubicBezTo>
                    <a:cubicBezTo>
                      <a:pt x="69326" y="619786"/>
                      <a:pt x="0" y="481323"/>
                      <a:pt x="0" y="309893"/>
                    </a:cubicBezTo>
                    <a:cubicBezTo>
                      <a:pt x="0" y="138463"/>
                      <a:pt x="69326" y="0"/>
                      <a:pt x="155157" y="0"/>
                    </a:cubicBezTo>
                    <a:cubicBezTo>
                      <a:pt x="240989" y="0"/>
                      <a:pt x="310314" y="138463"/>
                      <a:pt x="310314" y="309893"/>
                    </a:cubicBezTo>
                    <a:close/>
                  </a:path>
                </a:pathLst>
              </a:custGeom>
              <a:solidFill>
                <a:srgbClr val="00B050"/>
              </a:solidFill>
              <a:ln w="16501" cap="flat">
                <a:solidFill>
                  <a:srgbClr val="000000"/>
                </a:solidFill>
                <a:prstDash val="solid"/>
                <a:miter/>
              </a:ln>
            </p:spPr>
            <p:txBody>
              <a:bodyPr rtlCol="0" anchor="ctr"/>
              <a:lstStyle/>
              <a:p>
                <a:endParaRPr lang="en-US" sz="1799"/>
              </a:p>
            </p:txBody>
          </p:sp>
          <p:sp>
            <p:nvSpPr>
              <p:cNvPr id="16" name="Freeform 739">
                <a:extLst>
                  <a:ext uri="{FF2B5EF4-FFF2-40B4-BE49-F238E27FC236}">
                    <a16:creationId xmlns:a16="http://schemas.microsoft.com/office/drawing/2014/main" id="{1C56AF4B-C13B-31A9-FD43-081DA8B6A905}"/>
                  </a:ext>
                </a:extLst>
              </p:cNvPr>
              <p:cNvSpPr/>
              <p:nvPr/>
            </p:nvSpPr>
            <p:spPr>
              <a:xfrm>
                <a:off x="14759715" y="7580674"/>
                <a:ext cx="462169" cy="51099"/>
              </a:xfrm>
              <a:custGeom>
                <a:avLst/>
                <a:gdLst>
                  <a:gd name="connsiteX0" fmla="*/ 462170 w 462169"/>
                  <a:gd name="connsiteY0" fmla="*/ 0 h 51099"/>
                  <a:gd name="connsiteX1" fmla="*/ 231085 w 462169"/>
                  <a:gd name="connsiteY1" fmla="*/ 51100 h 51099"/>
                  <a:gd name="connsiteX2" fmla="*/ 0 w 462169"/>
                  <a:gd name="connsiteY2" fmla="*/ 0 h 51099"/>
                </a:gdLst>
                <a:ahLst/>
                <a:cxnLst>
                  <a:cxn ang="0">
                    <a:pos x="connsiteX0" y="connsiteY0"/>
                  </a:cxn>
                  <a:cxn ang="0">
                    <a:pos x="connsiteX1" y="connsiteY1"/>
                  </a:cxn>
                  <a:cxn ang="0">
                    <a:pos x="connsiteX2" y="connsiteY2"/>
                  </a:cxn>
                </a:cxnLst>
                <a:rect l="l" t="t" r="r" b="b"/>
                <a:pathLst>
                  <a:path w="462169" h="51099">
                    <a:moveTo>
                      <a:pt x="462170" y="0"/>
                    </a:moveTo>
                    <a:cubicBezTo>
                      <a:pt x="406049" y="31319"/>
                      <a:pt x="321868" y="51100"/>
                      <a:pt x="231085" y="51100"/>
                    </a:cubicBezTo>
                    <a:cubicBezTo>
                      <a:pt x="140301" y="51100"/>
                      <a:pt x="56120" y="31319"/>
                      <a:pt x="0" y="0"/>
                    </a:cubicBezTo>
                  </a:path>
                </a:pathLst>
              </a:custGeom>
              <a:noFill/>
              <a:ln w="16501" cap="flat">
                <a:solidFill>
                  <a:srgbClr val="000000"/>
                </a:solidFill>
                <a:prstDash val="solid"/>
                <a:miter/>
              </a:ln>
            </p:spPr>
            <p:txBody>
              <a:bodyPr rtlCol="0" anchor="ctr"/>
              <a:lstStyle/>
              <a:p>
                <a:endParaRPr lang="en-US" sz="1799"/>
              </a:p>
            </p:txBody>
          </p:sp>
          <p:sp>
            <p:nvSpPr>
              <p:cNvPr id="17" name="Freeform 740">
                <a:extLst>
                  <a:ext uri="{FF2B5EF4-FFF2-40B4-BE49-F238E27FC236}">
                    <a16:creationId xmlns:a16="http://schemas.microsoft.com/office/drawing/2014/main" id="{9AF42AB8-5E80-AC9E-5112-5358014CC1F7}"/>
                  </a:ext>
                </a:extLst>
              </p:cNvPr>
              <p:cNvSpPr/>
              <p:nvPr/>
            </p:nvSpPr>
            <p:spPr>
              <a:xfrm>
                <a:off x="14759715" y="7941666"/>
                <a:ext cx="462169" cy="51098"/>
              </a:xfrm>
              <a:custGeom>
                <a:avLst/>
                <a:gdLst>
                  <a:gd name="connsiteX0" fmla="*/ 0 w 462169"/>
                  <a:gd name="connsiteY0" fmla="*/ 51099 h 51098"/>
                  <a:gd name="connsiteX1" fmla="*/ 231085 w 462169"/>
                  <a:gd name="connsiteY1" fmla="*/ 0 h 51098"/>
                  <a:gd name="connsiteX2" fmla="*/ 462170 w 462169"/>
                  <a:gd name="connsiteY2" fmla="*/ 51099 h 51098"/>
                </a:gdLst>
                <a:ahLst/>
                <a:cxnLst>
                  <a:cxn ang="0">
                    <a:pos x="connsiteX0" y="connsiteY0"/>
                  </a:cxn>
                  <a:cxn ang="0">
                    <a:pos x="connsiteX1" y="connsiteY1"/>
                  </a:cxn>
                  <a:cxn ang="0">
                    <a:pos x="connsiteX2" y="connsiteY2"/>
                  </a:cxn>
                </a:cxnLst>
                <a:rect l="l" t="t" r="r" b="b"/>
                <a:pathLst>
                  <a:path w="462169" h="51098">
                    <a:moveTo>
                      <a:pt x="0" y="51099"/>
                    </a:moveTo>
                    <a:cubicBezTo>
                      <a:pt x="56120" y="19781"/>
                      <a:pt x="140301" y="0"/>
                      <a:pt x="231085" y="0"/>
                    </a:cubicBezTo>
                    <a:cubicBezTo>
                      <a:pt x="321868" y="0"/>
                      <a:pt x="406049" y="19781"/>
                      <a:pt x="462170" y="51099"/>
                    </a:cubicBezTo>
                  </a:path>
                </a:pathLst>
              </a:custGeom>
              <a:noFill/>
              <a:ln w="16501" cap="flat">
                <a:solidFill>
                  <a:srgbClr val="000000"/>
                </a:solidFill>
                <a:prstDash val="solid"/>
                <a:miter/>
              </a:ln>
            </p:spPr>
            <p:txBody>
              <a:bodyPr rtlCol="0" anchor="ctr"/>
              <a:lstStyle/>
              <a:p>
                <a:endParaRPr lang="en-US" sz="1799"/>
              </a:p>
            </p:txBody>
          </p:sp>
          <p:sp>
            <p:nvSpPr>
              <p:cNvPr id="18" name="Freeform 741">
                <a:extLst>
                  <a:ext uri="{FF2B5EF4-FFF2-40B4-BE49-F238E27FC236}">
                    <a16:creationId xmlns:a16="http://schemas.microsoft.com/office/drawing/2014/main" id="{33776504-729B-51BA-BB6B-2F7B51C71CD1}"/>
                  </a:ext>
                </a:extLst>
              </p:cNvPr>
              <p:cNvSpPr/>
              <p:nvPr/>
            </p:nvSpPr>
            <p:spPr>
              <a:xfrm>
                <a:off x="14680486" y="7786720"/>
                <a:ext cx="620627" cy="16483"/>
              </a:xfrm>
              <a:custGeom>
                <a:avLst/>
                <a:gdLst>
                  <a:gd name="connsiteX0" fmla="*/ 0 w 620627"/>
                  <a:gd name="connsiteY0" fmla="*/ 0 h 16483"/>
                  <a:gd name="connsiteX1" fmla="*/ 620628 w 620627"/>
                  <a:gd name="connsiteY1" fmla="*/ 0 h 16483"/>
                </a:gdLst>
                <a:ahLst/>
                <a:cxnLst>
                  <a:cxn ang="0">
                    <a:pos x="connsiteX0" y="connsiteY0"/>
                  </a:cxn>
                  <a:cxn ang="0">
                    <a:pos x="connsiteX1" y="connsiteY1"/>
                  </a:cxn>
                </a:cxnLst>
                <a:rect l="l" t="t" r="r" b="b"/>
                <a:pathLst>
                  <a:path w="620627" h="16483">
                    <a:moveTo>
                      <a:pt x="0" y="0"/>
                    </a:moveTo>
                    <a:lnTo>
                      <a:pt x="620628" y="0"/>
                    </a:lnTo>
                  </a:path>
                </a:pathLst>
              </a:custGeom>
              <a:ln w="16501" cap="flat">
                <a:solidFill>
                  <a:srgbClr val="000000"/>
                </a:solidFill>
                <a:prstDash val="solid"/>
                <a:miter/>
              </a:ln>
            </p:spPr>
            <p:txBody>
              <a:bodyPr rtlCol="0" anchor="ctr"/>
              <a:lstStyle/>
              <a:p>
                <a:endParaRPr lang="en-US" sz="1799"/>
              </a:p>
            </p:txBody>
          </p:sp>
          <p:sp>
            <p:nvSpPr>
              <p:cNvPr id="19" name="Freeform 742">
                <a:extLst>
                  <a:ext uri="{FF2B5EF4-FFF2-40B4-BE49-F238E27FC236}">
                    <a16:creationId xmlns:a16="http://schemas.microsoft.com/office/drawing/2014/main" id="{891313D6-5046-7D7E-5099-91D265577209}"/>
                  </a:ext>
                </a:extLst>
              </p:cNvPr>
              <p:cNvSpPr/>
              <p:nvPr/>
            </p:nvSpPr>
            <p:spPr>
              <a:xfrm>
                <a:off x="14990800" y="7476827"/>
                <a:ext cx="16506" cy="619785"/>
              </a:xfrm>
              <a:custGeom>
                <a:avLst/>
                <a:gdLst>
                  <a:gd name="connsiteX0" fmla="*/ 0 w 16506"/>
                  <a:gd name="connsiteY0" fmla="*/ 0 h 619785"/>
                  <a:gd name="connsiteX1" fmla="*/ 0 w 16506"/>
                  <a:gd name="connsiteY1" fmla="*/ 619786 h 619785"/>
                </a:gdLst>
                <a:ahLst/>
                <a:cxnLst>
                  <a:cxn ang="0">
                    <a:pos x="connsiteX0" y="connsiteY0"/>
                  </a:cxn>
                  <a:cxn ang="0">
                    <a:pos x="connsiteX1" y="connsiteY1"/>
                  </a:cxn>
                </a:cxnLst>
                <a:rect l="l" t="t" r="r" b="b"/>
                <a:pathLst>
                  <a:path w="16506" h="619785">
                    <a:moveTo>
                      <a:pt x="0" y="0"/>
                    </a:moveTo>
                    <a:lnTo>
                      <a:pt x="0" y="619786"/>
                    </a:lnTo>
                  </a:path>
                </a:pathLst>
              </a:custGeom>
              <a:ln w="16501" cap="flat">
                <a:solidFill>
                  <a:srgbClr val="000000"/>
                </a:solidFill>
                <a:prstDash val="solid"/>
                <a:miter/>
              </a:ln>
            </p:spPr>
            <p:txBody>
              <a:bodyPr rtlCol="0" anchor="ctr"/>
              <a:lstStyle/>
              <a:p>
                <a:endParaRPr lang="en-US" sz="1799"/>
              </a:p>
            </p:txBody>
          </p:sp>
        </p:grpSp>
        <p:sp>
          <p:nvSpPr>
            <p:cNvPr id="9" name="Freeform 743">
              <a:extLst>
                <a:ext uri="{FF2B5EF4-FFF2-40B4-BE49-F238E27FC236}">
                  <a16:creationId xmlns:a16="http://schemas.microsoft.com/office/drawing/2014/main" id="{7A1AE97A-E204-119D-8C07-E219A4C3926B}"/>
                </a:ext>
              </a:extLst>
            </p:cNvPr>
            <p:cNvSpPr/>
            <p:nvPr/>
          </p:nvSpPr>
          <p:spPr>
            <a:xfrm>
              <a:off x="14574494" y="7295506"/>
              <a:ext cx="832612" cy="980777"/>
            </a:xfrm>
            <a:custGeom>
              <a:avLst/>
              <a:gdLst>
                <a:gd name="connsiteX0" fmla="*/ 832259 w 832612"/>
                <a:gd name="connsiteY0" fmla="*/ 468136 h 980777"/>
                <a:gd name="connsiteX1" fmla="*/ 832259 w 832612"/>
                <a:gd name="connsiteY1" fmla="*/ 105496 h 980777"/>
                <a:gd name="connsiteX2" fmla="*/ 710114 w 832612"/>
                <a:gd name="connsiteY2" fmla="*/ 108793 h 980777"/>
                <a:gd name="connsiteX3" fmla="*/ 416306 w 832612"/>
                <a:gd name="connsiteY3" fmla="*/ 0 h 980777"/>
                <a:gd name="connsiteX4" fmla="*/ 122499 w 832612"/>
                <a:gd name="connsiteY4" fmla="*/ 108793 h 980777"/>
                <a:gd name="connsiteX5" fmla="*/ 353 w 832612"/>
                <a:gd name="connsiteY5" fmla="*/ 105496 h 980777"/>
                <a:gd name="connsiteX6" fmla="*/ 353 w 832612"/>
                <a:gd name="connsiteY6" fmla="*/ 468136 h 980777"/>
                <a:gd name="connsiteX7" fmla="*/ 416306 w 832612"/>
                <a:gd name="connsiteY7" fmla="*/ 980778 h 980777"/>
                <a:gd name="connsiteX8" fmla="*/ 832259 w 832612"/>
                <a:gd name="connsiteY8" fmla="*/ 468136 h 980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32612" h="980777">
                  <a:moveTo>
                    <a:pt x="832259" y="468136"/>
                  </a:moveTo>
                  <a:lnTo>
                    <a:pt x="832259" y="105496"/>
                  </a:lnTo>
                  <a:cubicBezTo>
                    <a:pt x="794294" y="110441"/>
                    <a:pt x="753029" y="112089"/>
                    <a:pt x="710114" y="108793"/>
                  </a:cubicBezTo>
                  <a:cubicBezTo>
                    <a:pt x="581367" y="100551"/>
                    <a:pt x="470776" y="57693"/>
                    <a:pt x="416306" y="0"/>
                  </a:cubicBezTo>
                  <a:cubicBezTo>
                    <a:pt x="361836" y="57693"/>
                    <a:pt x="251246" y="100551"/>
                    <a:pt x="122499" y="108793"/>
                  </a:cubicBezTo>
                  <a:cubicBezTo>
                    <a:pt x="79582" y="112089"/>
                    <a:pt x="38317" y="108793"/>
                    <a:pt x="353" y="105496"/>
                  </a:cubicBezTo>
                  <a:lnTo>
                    <a:pt x="353" y="468136"/>
                  </a:lnTo>
                  <a:cubicBezTo>
                    <a:pt x="353" y="468136"/>
                    <a:pt x="-27707" y="862095"/>
                    <a:pt x="416306" y="980778"/>
                  </a:cubicBezTo>
                  <a:cubicBezTo>
                    <a:pt x="860318" y="860447"/>
                    <a:pt x="832259" y="468136"/>
                    <a:pt x="832259" y="468136"/>
                  </a:cubicBezTo>
                  <a:close/>
                </a:path>
              </a:pathLst>
            </a:custGeom>
            <a:noFill/>
            <a:ln w="16501" cap="rnd">
              <a:solidFill>
                <a:srgbClr val="000000"/>
              </a:solidFill>
              <a:prstDash val="solid"/>
              <a:round/>
            </a:ln>
          </p:spPr>
          <p:txBody>
            <a:bodyPr rtlCol="0" anchor="ctr"/>
            <a:lstStyle/>
            <a:p>
              <a:endParaRPr lang="en-US" sz="1799"/>
            </a:p>
          </p:txBody>
        </p:sp>
        <p:grpSp>
          <p:nvGrpSpPr>
            <p:cNvPr id="10" name="Graphic 503">
              <a:extLst>
                <a:ext uri="{FF2B5EF4-FFF2-40B4-BE49-F238E27FC236}">
                  <a16:creationId xmlns:a16="http://schemas.microsoft.com/office/drawing/2014/main" id="{669A5976-3FEC-9437-38A4-428083F5B9F1}"/>
                </a:ext>
              </a:extLst>
            </p:cNvPr>
            <p:cNvGrpSpPr/>
            <p:nvPr/>
          </p:nvGrpSpPr>
          <p:grpSpPr>
            <a:xfrm>
              <a:off x="14493967" y="7928782"/>
              <a:ext cx="1280870" cy="437138"/>
              <a:chOff x="14493967" y="7928782"/>
              <a:chExt cx="1280870" cy="437138"/>
            </a:xfrm>
          </p:grpSpPr>
          <p:sp>
            <p:nvSpPr>
              <p:cNvPr id="11" name="Freeform 745">
                <a:extLst>
                  <a:ext uri="{FF2B5EF4-FFF2-40B4-BE49-F238E27FC236}">
                    <a16:creationId xmlns:a16="http://schemas.microsoft.com/office/drawing/2014/main" id="{E4BE03E1-F18C-860E-F10B-9ADEC58D0BB2}"/>
                  </a:ext>
                </a:extLst>
              </p:cNvPr>
              <p:cNvSpPr/>
              <p:nvPr/>
            </p:nvSpPr>
            <p:spPr>
              <a:xfrm>
                <a:off x="14493967" y="7928782"/>
                <a:ext cx="916086" cy="437138"/>
              </a:xfrm>
              <a:custGeom>
                <a:avLst/>
                <a:gdLst>
                  <a:gd name="connsiteX0" fmla="*/ 1651 w 916086"/>
                  <a:gd name="connsiteY0" fmla="*/ 347502 h 437138"/>
                  <a:gd name="connsiteX1" fmla="*/ 424206 w 916086"/>
                  <a:gd name="connsiteY1" fmla="*/ 2995 h 437138"/>
                  <a:gd name="connsiteX2" fmla="*/ 916086 w 916086"/>
                  <a:gd name="connsiteY2" fmla="*/ 245304 h 437138"/>
                  <a:gd name="connsiteX3" fmla="*/ 473724 w 916086"/>
                  <a:gd name="connsiteY3" fmla="*/ 424976 h 437138"/>
                  <a:gd name="connsiteX4" fmla="*/ 236037 w 916086"/>
                  <a:gd name="connsiteY4" fmla="*/ 319480 h 437138"/>
                  <a:gd name="connsiteX5" fmla="*/ 0 w 916086"/>
                  <a:gd name="connsiteY5" fmla="*/ 347502 h 4371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6086" h="437138">
                    <a:moveTo>
                      <a:pt x="1651" y="347502"/>
                    </a:moveTo>
                    <a:cubicBezTo>
                      <a:pt x="105639" y="26071"/>
                      <a:pt x="424206" y="2995"/>
                      <a:pt x="424206" y="2995"/>
                    </a:cubicBezTo>
                    <a:cubicBezTo>
                      <a:pt x="793942" y="-31622"/>
                      <a:pt x="916086" y="245304"/>
                      <a:pt x="916086" y="245304"/>
                    </a:cubicBezTo>
                    <a:cubicBezTo>
                      <a:pt x="916086" y="245304"/>
                      <a:pt x="782387" y="494207"/>
                      <a:pt x="473724" y="424976"/>
                    </a:cubicBezTo>
                    <a:cubicBezTo>
                      <a:pt x="473724" y="424976"/>
                      <a:pt x="406050" y="416734"/>
                      <a:pt x="236037" y="319480"/>
                    </a:cubicBezTo>
                    <a:cubicBezTo>
                      <a:pt x="236037" y="319480"/>
                      <a:pt x="105639" y="245304"/>
                      <a:pt x="0" y="347502"/>
                    </a:cubicBezTo>
                    <a:close/>
                  </a:path>
                </a:pathLst>
              </a:custGeom>
              <a:solidFill>
                <a:schemeClr val="accent2">
                  <a:lumMod val="60000"/>
                  <a:lumOff val="40000"/>
                </a:schemeClr>
              </a:solidFill>
              <a:ln w="16501" cap="rnd">
                <a:solidFill>
                  <a:srgbClr val="000000"/>
                </a:solidFill>
                <a:prstDash val="solid"/>
                <a:round/>
              </a:ln>
            </p:spPr>
            <p:txBody>
              <a:bodyPr rtlCol="0" anchor="ctr"/>
              <a:lstStyle/>
              <a:p>
                <a:endParaRPr lang="en-US" sz="1799"/>
              </a:p>
            </p:txBody>
          </p:sp>
          <p:sp>
            <p:nvSpPr>
              <p:cNvPr id="12" name="Freeform 746">
                <a:extLst>
                  <a:ext uri="{FF2B5EF4-FFF2-40B4-BE49-F238E27FC236}">
                    <a16:creationId xmlns:a16="http://schemas.microsoft.com/office/drawing/2014/main" id="{0EB150B6-1B7D-8EB6-2874-B23DF2E4FB6E}"/>
                  </a:ext>
                </a:extLst>
              </p:cNvPr>
              <p:cNvSpPr/>
              <p:nvPr/>
            </p:nvSpPr>
            <p:spPr>
              <a:xfrm>
                <a:off x="14495618" y="8084151"/>
                <a:ext cx="914434" cy="192133"/>
              </a:xfrm>
              <a:custGeom>
                <a:avLst/>
                <a:gdLst>
                  <a:gd name="connsiteX0" fmla="*/ 0 w 914434"/>
                  <a:gd name="connsiteY0" fmla="*/ 192133 h 192133"/>
                  <a:gd name="connsiteX1" fmla="*/ 914435 w 914434"/>
                  <a:gd name="connsiteY1" fmla="*/ 91584 h 192133"/>
                </a:gdLst>
                <a:ahLst/>
                <a:cxnLst>
                  <a:cxn ang="0">
                    <a:pos x="connsiteX0" y="connsiteY0"/>
                  </a:cxn>
                  <a:cxn ang="0">
                    <a:pos x="connsiteX1" y="connsiteY1"/>
                  </a:cxn>
                </a:cxnLst>
                <a:rect l="l" t="t" r="r" b="b"/>
                <a:pathLst>
                  <a:path w="914434" h="192133">
                    <a:moveTo>
                      <a:pt x="0" y="192133"/>
                    </a:moveTo>
                    <a:cubicBezTo>
                      <a:pt x="0" y="192133"/>
                      <a:pt x="240988" y="-162265"/>
                      <a:pt x="914435" y="91584"/>
                    </a:cubicBezTo>
                  </a:path>
                </a:pathLst>
              </a:custGeom>
              <a:noFill/>
              <a:ln w="16501" cap="rnd">
                <a:solidFill>
                  <a:srgbClr val="000000"/>
                </a:solidFill>
                <a:prstDash val="solid"/>
                <a:round/>
              </a:ln>
            </p:spPr>
            <p:txBody>
              <a:bodyPr rtlCol="0" anchor="ctr"/>
              <a:lstStyle/>
              <a:p>
                <a:endParaRPr lang="en-US" sz="1799"/>
              </a:p>
            </p:txBody>
          </p:sp>
          <p:sp>
            <p:nvSpPr>
              <p:cNvPr id="13" name="Freeform 747">
                <a:extLst>
                  <a:ext uri="{FF2B5EF4-FFF2-40B4-BE49-F238E27FC236}">
                    <a16:creationId xmlns:a16="http://schemas.microsoft.com/office/drawing/2014/main" id="{38301547-5D38-A9B1-AA3A-2FCBF1E6B24B}"/>
                  </a:ext>
                </a:extLst>
              </p:cNvPr>
              <p:cNvSpPr/>
              <p:nvPr/>
            </p:nvSpPr>
            <p:spPr>
              <a:xfrm>
                <a:off x="15410053" y="8175734"/>
                <a:ext cx="364784" cy="38427"/>
              </a:xfrm>
              <a:custGeom>
                <a:avLst/>
                <a:gdLst>
                  <a:gd name="connsiteX0" fmla="*/ 364784 w 364784"/>
                  <a:gd name="connsiteY0" fmla="*/ 18132 h 38427"/>
                  <a:gd name="connsiteX1" fmla="*/ 0 w 364784"/>
                  <a:gd name="connsiteY1" fmla="*/ 0 h 38427"/>
                </a:gdLst>
                <a:ahLst/>
                <a:cxnLst>
                  <a:cxn ang="0">
                    <a:pos x="connsiteX0" y="connsiteY0"/>
                  </a:cxn>
                  <a:cxn ang="0">
                    <a:pos x="connsiteX1" y="connsiteY1"/>
                  </a:cxn>
                </a:cxnLst>
                <a:rect l="l" t="t" r="r" b="b"/>
                <a:pathLst>
                  <a:path w="364784" h="38427">
                    <a:moveTo>
                      <a:pt x="364784" y="18132"/>
                    </a:moveTo>
                    <a:cubicBezTo>
                      <a:pt x="364784" y="18132"/>
                      <a:pt x="226133" y="74176"/>
                      <a:pt x="0" y="0"/>
                    </a:cubicBezTo>
                  </a:path>
                </a:pathLst>
              </a:custGeom>
              <a:noFill/>
              <a:ln w="16501" cap="rnd">
                <a:solidFill>
                  <a:srgbClr val="000000"/>
                </a:solidFill>
                <a:prstDash val="solid"/>
                <a:round/>
              </a:ln>
            </p:spPr>
            <p:txBody>
              <a:bodyPr rtlCol="0" anchor="ctr"/>
              <a:lstStyle/>
              <a:p>
                <a:endParaRPr lang="en-US" sz="1799"/>
              </a:p>
            </p:txBody>
          </p:sp>
        </p:grpSp>
      </p:grpSp>
      <p:sp>
        <p:nvSpPr>
          <p:cNvPr id="20" name="Flowchart: Alternate Process 19">
            <a:extLst>
              <a:ext uri="{FF2B5EF4-FFF2-40B4-BE49-F238E27FC236}">
                <a16:creationId xmlns:a16="http://schemas.microsoft.com/office/drawing/2014/main" id="{6439650D-1903-9DB4-5E90-613A68DF6B24}"/>
              </a:ext>
            </a:extLst>
          </p:cNvPr>
          <p:cNvSpPr/>
          <p:nvPr/>
        </p:nvSpPr>
        <p:spPr>
          <a:xfrm>
            <a:off x="982486" y="1183978"/>
            <a:ext cx="10595240" cy="1440541"/>
          </a:xfrm>
          <a:prstGeom prst="flowChartAlternateProcess">
            <a:avLst/>
          </a:prstGeom>
          <a:solidFill>
            <a:srgbClr val="3FB5A1"/>
          </a:solidFill>
          <a:ln>
            <a:solidFill>
              <a:srgbClr val="4174B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Text Placeholder 5">
            <a:extLst>
              <a:ext uri="{FF2B5EF4-FFF2-40B4-BE49-F238E27FC236}">
                <a16:creationId xmlns:a16="http://schemas.microsoft.com/office/drawing/2014/main" id="{1782A503-780C-C7B5-A44B-697679D9C348}"/>
              </a:ext>
            </a:extLst>
          </p:cNvPr>
          <p:cNvSpPr txBox="1">
            <a:spLocks/>
          </p:cNvSpPr>
          <p:nvPr/>
        </p:nvSpPr>
        <p:spPr>
          <a:xfrm>
            <a:off x="982486" y="1512377"/>
            <a:ext cx="10796661" cy="1205479"/>
          </a:xfrm>
          <a:prstGeom prst="rect">
            <a:avLst/>
          </a:prstGeom>
          <a:noFill/>
        </p:spPr>
        <p:txBody>
          <a:bodyPr anchor="ctr"/>
          <a:lstStyle>
            <a:lvl1pPr marL="228600" indent="-228600" algn="l" defTabSz="914400" rtl="0" eaLnBrk="1" latinLnBrk="0" hangingPunct="1">
              <a:lnSpc>
                <a:spcPct val="90000"/>
              </a:lnSpc>
              <a:spcBef>
                <a:spcPts val="1000"/>
              </a:spcBef>
              <a:buFont typeface="Arial" panose="020B0604020202020204" pitchFamily="34" charset="0"/>
              <a:buNone/>
              <a:defRPr sz="2200" b="0" i="0" kern="1200" spc="0">
                <a:solidFill>
                  <a:srgbClr val="49494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spcBef>
                <a:spcPts val="0"/>
              </a:spcBef>
            </a:pPr>
            <a:r>
              <a:rPr lang="en-US" sz="2600" i="1" dirty="0">
                <a:solidFill>
                  <a:srgbClr val="FFFFFF"/>
                </a:solidFill>
              </a:rPr>
              <a:t>"</a:t>
            </a:r>
            <a:r>
              <a:rPr lang="en-US" sz="2600" i="1" dirty="0" err="1">
                <a:solidFill>
                  <a:srgbClr val="FFFFFF"/>
                </a:solidFill>
              </a:rPr>
              <a:t>Geef</a:t>
            </a:r>
            <a:r>
              <a:rPr lang="en-US" sz="2600" i="1" dirty="0">
                <a:solidFill>
                  <a:srgbClr val="FFFFFF"/>
                </a:solidFill>
              </a:rPr>
              <a:t> </a:t>
            </a:r>
            <a:r>
              <a:rPr lang="en-US" sz="2600" i="1" dirty="0" err="1">
                <a:solidFill>
                  <a:srgbClr val="FFFFFF"/>
                </a:solidFill>
              </a:rPr>
              <a:t>een</a:t>
            </a:r>
            <a:r>
              <a:rPr lang="en-US" sz="2600" i="1" dirty="0">
                <a:solidFill>
                  <a:srgbClr val="FFFFFF"/>
                </a:solidFill>
              </a:rPr>
              <a:t> </a:t>
            </a:r>
            <a:r>
              <a:rPr lang="en-US" sz="2600" i="1" dirty="0" err="1">
                <a:solidFill>
                  <a:srgbClr val="FFFFFF"/>
                </a:solidFill>
              </a:rPr>
              <a:t>overzicht</a:t>
            </a:r>
            <a:r>
              <a:rPr lang="en-US" sz="2600" i="1" dirty="0">
                <a:solidFill>
                  <a:srgbClr val="FFFFFF"/>
                </a:solidFill>
              </a:rPr>
              <a:t> van de </a:t>
            </a:r>
            <a:r>
              <a:rPr lang="en-US" sz="2600" i="1" dirty="0" err="1">
                <a:solidFill>
                  <a:srgbClr val="FFFFFF"/>
                </a:solidFill>
              </a:rPr>
              <a:t>haalbaarheid</a:t>
            </a:r>
            <a:r>
              <a:rPr lang="en-US" sz="2600" i="1" dirty="0">
                <a:solidFill>
                  <a:srgbClr val="FFFFFF"/>
                </a:solidFill>
              </a:rPr>
              <a:t>, het budget </a:t>
            </a:r>
            <a:r>
              <a:rPr lang="en-US" sz="2600" i="1" dirty="0" err="1">
                <a:solidFill>
                  <a:srgbClr val="FFFFFF"/>
                </a:solidFill>
              </a:rPr>
              <a:t>en</a:t>
            </a:r>
            <a:r>
              <a:rPr lang="en-US" sz="2600" i="1" dirty="0">
                <a:solidFill>
                  <a:srgbClr val="FFFFFF"/>
                </a:solidFill>
              </a:rPr>
              <a:t> de financiering van het project." </a:t>
            </a:r>
            <a:r>
              <a:rPr lang="en-US" sz="2000" i="1" dirty="0">
                <a:solidFill>
                  <a:srgbClr val="FFFFFF"/>
                </a:solidFill>
              </a:rPr>
              <a:t>Ook </a:t>
            </a:r>
            <a:r>
              <a:rPr lang="en-US" sz="2000" i="1" dirty="0" err="1">
                <a:solidFill>
                  <a:srgbClr val="FFFFFF"/>
                </a:solidFill>
              </a:rPr>
              <a:t>geformuleerd</a:t>
            </a:r>
            <a:r>
              <a:rPr lang="en-US" sz="2000" i="1" dirty="0">
                <a:solidFill>
                  <a:srgbClr val="FFFFFF"/>
                </a:solidFill>
              </a:rPr>
              <a:t> </a:t>
            </a:r>
            <a:r>
              <a:rPr lang="en-US" sz="2000" i="1" dirty="0" err="1">
                <a:solidFill>
                  <a:srgbClr val="FFFFFF"/>
                </a:solidFill>
              </a:rPr>
              <a:t>als</a:t>
            </a:r>
            <a:endParaRPr lang="en-US" sz="2000" i="1" dirty="0">
              <a:solidFill>
                <a:srgbClr val="FFFFFF"/>
              </a:solidFill>
            </a:endParaRPr>
          </a:p>
          <a:p>
            <a:pPr algn="ctr">
              <a:lnSpc>
                <a:spcPct val="100000"/>
              </a:lnSpc>
              <a:spcBef>
                <a:spcPts val="0"/>
              </a:spcBef>
            </a:pPr>
            <a:r>
              <a:rPr lang="en-US" sz="2600" i="1" dirty="0">
                <a:solidFill>
                  <a:srgbClr val="FFFFFF"/>
                </a:solidFill>
              </a:rPr>
              <a:t>"Hoe </a:t>
            </a:r>
            <a:r>
              <a:rPr lang="en-US" sz="2600" i="1" dirty="0" err="1">
                <a:solidFill>
                  <a:srgbClr val="FFFFFF"/>
                </a:solidFill>
              </a:rPr>
              <a:t>gaat</a:t>
            </a:r>
            <a:r>
              <a:rPr lang="en-US" sz="2600" i="1" dirty="0">
                <a:solidFill>
                  <a:srgbClr val="FFFFFF"/>
                </a:solidFill>
              </a:rPr>
              <a:t> u de </a:t>
            </a:r>
            <a:r>
              <a:rPr lang="en-US" sz="2600" i="1" dirty="0" err="1">
                <a:solidFill>
                  <a:srgbClr val="FFFFFF"/>
                </a:solidFill>
              </a:rPr>
              <a:t>duurzaamheid</a:t>
            </a:r>
            <a:r>
              <a:rPr lang="en-US" sz="2600" i="1" dirty="0">
                <a:solidFill>
                  <a:srgbClr val="FFFFFF"/>
                </a:solidFill>
              </a:rPr>
              <a:t> van het project op </a:t>
            </a:r>
            <a:r>
              <a:rPr lang="en-US" sz="2600" i="1" dirty="0" err="1">
                <a:solidFill>
                  <a:srgbClr val="FFFFFF"/>
                </a:solidFill>
              </a:rPr>
              <a:t>lange</a:t>
            </a:r>
            <a:r>
              <a:rPr lang="en-US" sz="2600" i="1" dirty="0">
                <a:solidFill>
                  <a:srgbClr val="FFFFFF"/>
                </a:solidFill>
              </a:rPr>
              <a:t> </a:t>
            </a:r>
            <a:r>
              <a:rPr lang="en-US" sz="2600" i="1" dirty="0" err="1">
                <a:solidFill>
                  <a:srgbClr val="FFFFFF"/>
                </a:solidFill>
              </a:rPr>
              <a:t>termijn</a:t>
            </a:r>
            <a:r>
              <a:rPr lang="en-US" sz="2600" i="1" dirty="0">
                <a:solidFill>
                  <a:srgbClr val="FFFFFF"/>
                </a:solidFill>
              </a:rPr>
              <a:t> (</a:t>
            </a:r>
            <a:r>
              <a:rPr lang="en-US" sz="2600" i="1" dirty="0" err="1">
                <a:solidFill>
                  <a:srgbClr val="FFFFFF"/>
                </a:solidFill>
              </a:rPr>
              <a:t>financieel</a:t>
            </a:r>
            <a:r>
              <a:rPr lang="en-US" sz="2600" i="1" dirty="0">
                <a:solidFill>
                  <a:srgbClr val="FFFFFF"/>
                </a:solidFill>
              </a:rPr>
              <a:t> of </a:t>
            </a:r>
            <a:r>
              <a:rPr lang="en-US" sz="2600" i="1" dirty="0" err="1">
                <a:solidFill>
                  <a:srgbClr val="FFFFFF"/>
                </a:solidFill>
              </a:rPr>
              <a:t>anderszins</a:t>
            </a:r>
            <a:r>
              <a:rPr lang="en-US" sz="2600" i="1" dirty="0">
                <a:solidFill>
                  <a:srgbClr val="FFFFFF"/>
                </a:solidFill>
              </a:rPr>
              <a:t>) </a:t>
            </a:r>
            <a:r>
              <a:rPr lang="en-US" sz="2600" i="1" dirty="0" err="1">
                <a:solidFill>
                  <a:srgbClr val="FFFFFF"/>
                </a:solidFill>
              </a:rPr>
              <a:t>waarborgen</a:t>
            </a:r>
            <a:r>
              <a:rPr lang="en-US" sz="2600" i="1" dirty="0">
                <a:solidFill>
                  <a:srgbClr val="FFFFFF"/>
                </a:solidFill>
              </a:rPr>
              <a:t>?"</a:t>
            </a:r>
            <a:endParaRPr lang="en-IE" sz="2600" i="1" dirty="0">
              <a:solidFill>
                <a:srgbClr val="FFFFFF"/>
              </a:solidFill>
            </a:endParaRPr>
          </a:p>
          <a:p>
            <a:pPr algn="ctr">
              <a:spcBef>
                <a:spcPts val="0"/>
              </a:spcBef>
            </a:pPr>
            <a:endParaRPr lang="en-US" sz="2800" i="1" dirty="0">
              <a:solidFill>
                <a:srgbClr val="FFFFFF"/>
              </a:solidFill>
            </a:endParaRPr>
          </a:p>
        </p:txBody>
      </p:sp>
      <p:cxnSp>
        <p:nvCxnSpPr>
          <p:cNvPr id="27" name="Straight Connector 26">
            <a:extLst>
              <a:ext uri="{FF2B5EF4-FFF2-40B4-BE49-F238E27FC236}">
                <a16:creationId xmlns:a16="http://schemas.microsoft.com/office/drawing/2014/main" id="{1A08F5D2-45B7-C3BB-7AA5-DE094592F506}"/>
              </a:ext>
            </a:extLst>
          </p:cNvPr>
          <p:cNvCxnSpPr>
            <a:cxnSpLocks/>
          </p:cNvCxnSpPr>
          <p:nvPr/>
        </p:nvCxnSpPr>
        <p:spPr>
          <a:xfrm>
            <a:off x="2180839" y="1064231"/>
            <a:ext cx="5670361" cy="0"/>
          </a:xfrm>
          <a:prstGeom prst="line">
            <a:avLst/>
          </a:prstGeom>
          <a:ln w="28575">
            <a:solidFill>
              <a:srgbClr val="459597"/>
            </a:solidFill>
          </a:ln>
        </p:spPr>
        <p:style>
          <a:lnRef idx="1">
            <a:schemeClr val="accent1"/>
          </a:lnRef>
          <a:fillRef idx="0">
            <a:schemeClr val="accent1"/>
          </a:fillRef>
          <a:effectRef idx="0">
            <a:schemeClr val="accent1"/>
          </a:effectRef>
          <a:fontRef idx="minor">
            <a:schemeClr val="tx1"/>
          </a:fontRef>
        </p:style>
      </p:cxnSp>
      <p:grpSp>
        <p:nvGrpSpPr>
          <p:cNvPr id="2" name="Group 1">
            <a:extLst>
              <a:ext uri="{FF2B5EF4-FFF2-40B4-BE49-F238E27FC236}">
                <a16:creationId xmlns:a16="http://schemas.microsoft.com/office/drawing/2014/main" id="{689D1D7C-B31E-85CE-3CE1-7FC4F71FDE83}"/>
              </a:ext>
            </a:extLst>
          </p:cNvPr>
          <p:cNvGrpSpPr/>
          <p:nvPr/>
        </p:nvGrpSpPr>
        <p:grpSpPr>
          <a:xfrm>
            <a:off x="7406851" y="-28952"/>
            <a:ext cx="720674" cy="861774"/>
            <a:chOff x="1015048" y="996928"/>
            <a:chExt cx="1016952" cy="1216059"/>
          </a:xfrm>
        </p:grpSpPr>
        <p:sp>
          <p:nvSpPr>
            <p:cNvPr id="3" name="Oval 2">
              <a:extLst>
                <a:ext uri="{FF2B5EF4-FFF2-40B4-BE49-F238E27FC236}">
                  <a16:creationId xmlns:a16="http://schemas.microsoft.com/office/drawing/2014/main" id="{CEBF971F-C035-88C2-1E5A-52C798F3DC5C}"/>
                </a:ext>
              </a:extLst>
            </p:cNvPr>
            <p:cNvSpPr/>
            <p:nvPr/>
          </p:nvSpPr>
          <p:spPr>
            <a:xfrm>
              <a:off x="1016000" y="1137920"/>
              <a:ext cx="1016000" cy="1016000"/>
            </a:xfrm>
            <a:prstGeom prst="ellipse">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4" name="TextBox 23">
              <a:extLst>
                <a:ext uri="{FF2B5EF4-FFF2-40B4-BE49-F238E27FC236}">
                  <a16:creationId xmlns:a16="http://schemas.microsoft.com/office/drawing/2014/main" id="{6C16CD2B-228C-C122-44E3-BA598819A3F2}"/>
                </a:ext>
              </a:extLst>
            </p:cNvPr>
            <p:cNvSpPr txBox="1"/>
            <p:nvPr/>
          </p:nvSpPr>
          <p:spPr>
            <a:xfrm>
              <a:off x="1015048" y="996928"/>
              <a:ext cx="971549" cy="1216059"/>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2</a:t>
              </a:r>
            </a:p>
          </p:txBody>
        </p:sp>
      </p:grpSp>
    </p:spTree>
    <p:extLst>
      <p:ext uri="{BB962C8B-B14F-4D97-AF65-F5344CB8AC3E}">
        <p14:creationId xmlns:p14="http://schemas.microsoft.com/office/powerpoint/2010/main" val="302785101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FD83F1-2AFB-8471-B2AC-3F3592635B29}"/>
            </a:ext>
          </a:extLst>
        </p:cNvPr>
        <p:cNvGrpSpPr/>
        <p:nvPr/>
      </p:nvGrpSpPr>
      <p:grpSpPr>
        <a:xfrm>
          <a:off x="0" y="0"/>
          <a:ext cx="0" cy="0"/>
          <a:chOff x="0" y="0"/>
          <a:chExt cx="0" cy="0"/>
        </a:xfrm>
      </p:grpSpPr>
      <p:sp>
        <p:nvSpPr>
          <p:cNvPr id="26" name="Flowchart: Alternate Process 25">
            <a:extLst>
              <a:ext uri="{FF2B5EF4-FFF2-40B4-BE49-F238E27FC236}">
                <a16:creationId xmlns:a16="http://schemas.microsoft.com/office/drawing/2014/main" id="{F14115B0-D920-C006-174F-DA93A5A69BBE}"/>
              </a:ext>
            </a:extLst>
          </p:cNvPr>
          <p:cNvSpPr/>
          <p:nvPr/>
        </p:nvSpPr>
        <p:spPr>
          <a:xfrm>
            <a:off x="1626994" y="4810204"/>
            <a:ext cx="9964593" cy="1242977"/>
          </a:xfrm>
          <a:prstGeom prst="flowChartAlternateProcess">
            <a:avLst/>
          </a:prstGeom>
          <a:solidFill>
            <a:srgbClr val="459597"/>
          </a:solidFill>
          <a:ln w="28575">
            <a:solidFill>
              <a:srgbClr val="45959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bg1"/>
              </a:solidFill>
            </a:endParaRPr>
          </a:p>
        </p:txBody>
      </p:sp>
      <p:sp>
        <p:nvSpPr>
          <p:cNvPr id="6" name="Text Placeholder 5">
            <a:extLst>
              <a:ext uri="{FF2B5EF4-FFF2-40B4-BE49-F238E27FC236}">
                <a16:creationId xmlns:a16="http://schemas.microsoft.com/office/drawing/2014/main" id="{3BF34181-1182-6F86-6C9E-6E8DCF4E29B8}"/>
              </a:ext>
            </a:extLst>
          </p:cNvPr>
          <p:cNvSpPr>
            <a:spLocks noGrp="1"/>
          </p:cNvSpPr>
          <p:nvPr>
            <p:ph type="body" sz="quarter" idx="18"/>
          </p:nvPr>
        </p:nvSpPr>
        <p:spPr>
          <a:xfrm>
            <a:off x="1050159" y="1271760"/>
            <a:ext cx="10614687" cy="803653"/>
          </a:xfrm>
        </p:spPr>
        <p:txBody>
          <a:bodyPr/>
          <a:lstStyle/>
          <a:p>
            <a:pPr algn="ctr">
              <a:spcAft>
                <a:spcPts val="600"/>
              </a:spcAft>
            </a:pPr>
            <a:r>
              <a:rPr lang="en-US" sz="2800" dirty="0">
                <a:solidFill>
                  <a:srgbClr val="FFFFFF"/>
                </a:solidFill>
              </a:rPr>
              <a:t>"Beschrijf het project en waarvoor u financiering zoekt."</a:t>
            </a:r>
          </a:p>
        </p:txBody>
      </p:sp>
      <p:sp>
        <p:nvSpPr>
          <p:cNvPr id="21" name="Text Placeholder 5">
            <a:extLst>
              <a:ext uri="{FF2B5EF4-FFF2-40B4-BE49-F238E27FC236}">
                <a16:creationId xmlns:a16="http://schemas.microsoft.com/office/drawing/2014/main" id="{EF015928-7608-2C47-F819-19CC4C4CA613}"/>
              </a:ext>
            </a:extLst>
          </p:cNvPr>
          <p:cNvSpPr txBox="1">
            <a:spLocks/>
          </p:cNvSpPr>
          <p:nvPr/>
        </p:nvSpPr>
        <p:spPr>
          <a:xfrm>
            <a:off x="1985705" y="1465454"/>
            <a:ext cx="9719168" cy="80365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endParaRPr lang="en-US" i="1" dirty="0">
              <a:solidFill>
                <a:srgbClr val="494949"/>
              </a:solidFill>
            </a:endParaRPr>
          </a:p>
          <a:p>
            <a:pPr marL="0" indent="0"/>
            <a:r>
              <a:rPr lang="en-US" i="1" dirty="0">
                <a:solidFill>
                  <a:srgbClr val="494949"/>
                </a:solidFill>
              </a:rPr>
              <a:t>We gaan samenwerken met touroperators om boekingen in het laagseizoen te stimuleren, zodat we het hele jaar door een </a:t>
            </a:r>
            <a:r>
              <a:rPr lang="en-US" i="1" dirty="0" err="1">
                <a:solidFill>
                  <a:srgbClr val="494949"/>
                </a:solidFill>
              </a:rPr>
              <a:t>stabiele </a:t>
            </a:r>
            <a:r>
              <a:rPr lang="en-US" i="1" dirty="0">
                <a:solidFill>
                  <a:srgbClr val="494949"/>
                </a:solidFill>
              </a:rPr>
              <a:t>cashflow </a:t>
            </a:r>
            <a:r>
              <a:rPr lang="en-US" i="1" dirty="0" err="1">
                <a:solidFill>
                  <a:srgbClr val="494949"/>
                </a:solidFill>
              </a:rPr>
              <a:t>hebben</a:t>
            </a:r>
            <a:r>
              <a:rPr lang="en-US" i="1" dirty="0">
                <a:solidFill>
                  <a:srgbClr val="494949"/>
                </a:solidFill>
              </a:rPr>
              <a:t>. Met deze maatregelen zijn we ervan overtuigd dat het project ook na de subsidiefase nog lang zal blijven lopen.</a:t>
            </a:r>
          </a:p>
          <a:p>
            <a:pPr marL="0" indent="0"/>
            <a:br>
              <a:rPr lang="en-US" dirty="0">
                <a:solidFill>
                  <a:srgbClr val="494949"/>
                </a:solidFill>
              </a:rPr>
            </a:br>
            <a:endParaRPr lang="en-US" dirty="0">
              <a:solidFill>
                <a:srgbClr val="494949"/>
              </a:solidFill>
            </a:endParaRPr>
          </a:p>
        </p:txBody>
      </p:sp>
      <p:sp>
        <p:nvSpPr>
          <p:cNvPr id="25" name="Flowchart: Alternate Process 24">
            <a:extLst>
              <a:ext uri="{FF2B5EF4-FFF2-40B4-BE49-F238E27FC236}">
                <a16:creationId xmlns:a16="http://schemas.microsoft.com/office/drawing/2014/main" id="{6E900B7F-7F0C-D9B3-88B6-B56A845B9EE0}"/>
              </a:ext>
            </a:extLst>
          </p:cNvPr>
          <p:cNvSpPr/>
          <p:nvPr/>
        </p:nvSpPr>
        <p:spPr>
          <a:xfrm>
            <a:off x="1620199" y="1450953"/>
            <a:ext cx="9964593" cy="2559919"/>
          </a:xfrm>
          <a:prstGeom prst="flowChartAlternateProcess">
            <a:avLst/>
          </a:prstGeom>
          <a:noFill/>
          <a:ln w="28575">
            <a:solidFill>
              <a:srgbClr val="45959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Text Placeholder 5">
            <a:extLst>
              <a:ext uri="{FF2B5EF4-FFF2-40B4-BE49-F238E27FC236}">
                <a16:creationId xmlns:a16="http://schemas.microsoft.com/office/drawing/2014/main" id="{5CE8EFC7-9611-EC38-BB34-85339F028C56}"/>
              </a:ext>
            </a:extLst>
          </p:cNvPr>
          <p:cNvSpPr txBox="1">
            <a:spLocks/>
          </p:cNvSpPr>
          <p:nvPr/>
        </p:nvSpPr>
        <p:spPr>
          <a:xfrm>
            <a:off x="1843506" y="4879594"/>
            <a:ext cx="9719168" cy="80365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en-US" b="1" dirty="0">
                <a:solidFill>
                  <a:schemeClr val="bg1"/>
                </a:solidFill>
              </a:rPr>
              <a:t>Opmerking</a:t>
            </a:r>
            <a:r>
              <a:rPr lang="en-US" dirty="0">
                <a:solidFill>
                  <a:schemeClr val="bg1"/>
                </a:solidFill>
              </a:rPr>
              <a:t>: </a:t>
            </a:r>
            <a:r>
              <a:rPr lang="en-US" sz="2200" dirty="0">
                <a:solidFill>
                  <a:schemeClr val="bg1"/>
                </a:solidFill>
              </a:rPr>
              <a:t>Subsidieverstrekkers willen iets financieren dat blijvend is; dit antwoord gaat in op financiële veerkracht, ecologische duurzaamheid (wat ook verband houdt met kostenbesparing) en een marktstrategie voor een lange levensduur.</a:t>
            </a:r>
          </a:p>
          <a:p>
            <a:pPr marL="0" indent="0"/>
            <a:endParaRPr lang="en-GB" dirty="0">
              <a:solidFill>
                <a:schemeClr val="bg1"/>
              </a:solidFill>
            </a:endParaRPr>
          </a:p>
        </p:txBody>
      </p:sp>
      <p:cxnSp>
        <p:nvCxnSpPr>
          <p:cNvPr id="33" name="Connector: Elbow 32">
            <a:extLst>
              <a:ext uri="{FF2B5EF4-FFF2-40B4-BE49-F238E27FC236}">
                <a16:creationId xmlns:a16="http://schemas.microsoft.com/office/drawing/2014/main" id="{024E8771-7F0B-5BE1-4CC0-049CA82AC688}"/>
              </a:ext>
            </a:extLst>
          </p:cNvPr>
          <p:cNvCxnSpPr>
            <a:cxnSpLocks/>
          </p:cNvCxnSpPr>
          <p:nvPr/>
        </p:nvCxnSpPr>
        <p:spPr>
          <a:xfrm rot="16200000" flipH="1">
            <a:off x="11130" y="1677904"/>
            <a:ext cx="2569374" cy="662352"/>
          </a:xfrm>
          <a:prstGeom prst="bentConnector2">
            <a:avLst/>
          </a:prstGeom>
          <a:ln w="28575">
            <a:solidFill>
              <a:srgbClr val="459597"/>
            </a:solidFill>
            <a:tailEnd type="triangle"/>
          </a:ln>
        </p:spPr>
        <p:style>
          <a:lnRef idx="1">
            <a:schemeClr val="accent1"/>
          </a:lnRef>
          <a:fillRef idx="0">
            <a:schemeClr val="accent1"/>
          </a:fillRef>
          <a:effectRef idx="0">
            <a:schemeClr val="accent1"/>
          </a:effectRef>
          <a:fontRef idx="minor">
            <a:schemeClr val="tx1"/>
          </a:fontRef>
        </p:style>
      </p:cxnSp>
      <p:cxnSp>
        <p:nvCxnSpPr>
          <p:cNvPr id="36" name="Connector: Elbow 35">
            <a:extLst>
              <a:ext uri="{FF2B5EF4-FFF2-40B4-BE49-F238E27FC236}">
                <a16:creationId xmlns:a16="http://schemas.microsoft.com/office/drawing/2014/main" id="{FD9410AF-1536-CCF3-108C-52C82197A6EA}"/>
              </a:ext>
            </a:extLst>
          </p:cNvPr>
          <p:cNvCxnSpPr>
            <a:cxnSpLocks/>
          </p:cNvCxnSpPr>
          <p:nvPr/>
        </p:nvCxnSpPr>
        <p:spPr>
          <a:xfrm rot="16200000" flipH="1">
            <a:off x="-87007" y="4359131"/>
            <a:ext cx="2559918" cy="456625"/>
          </a:xfrm>
          <a:prstGeom prst="bentConnector3">
            <a:avLst>
              <a:gd name="adj1" fmla="val 50000"/>
            </a:avLst>
          </a:prstGeom>
          <a:ln w="28575">
            <a:solidFill>
              <a:srgbClr val="459597"/>
            </a:solidFill>
            <a:tailEnd type="triangle"/>
          </a:ln>
        </p:spPr>
        <p:style>
          <a:lnRef idx="1">
            <a:schemeClr val="accent1"/>
          </a:lnRef>
          <a:fillRef idx="0">
            <a:schemeClr val="accent1"/>
          </a:fillRef>
          <a:effectRef idx="0">
            <a:schemeClr val="accent1"/>
          </a:effectRef>
          <a:fontRef idx="minor">
            <a:schemeClr val="tx1"/>
          </a:fontRef>
        </p:style>
      </p:cxnSp>
      <p:cxnSp>
        <p:nvCxnSpPr>
          <p:cNvPr id="3" name="Straight Connector 2">
            <a:extLst>
              <a:ext uri="{FF2B5EF4-FFF2-40B4-BE49-F238E27FC236}">
                <a16:creationId xmlns:a16="http://schemas.microsoft.com/office/drawing/2014/main" id="{9D363BCB-5FD2-E2D4-E05B-45C0BE8AD0AE}"/>
              </a:ext>
            </a:extLst>
          </p:cNvPr>
          <p:cNvCxnSpPr>
            <a:cxnSpLocks/>
          </p:cNvCxnSpPr>
          <p:nvPr/>
        </p:nvCxnSpPr>
        <p:spPr>
          <a:xfrm>
            <a:off x="35114" y="738112"/>
            <a:ext cx="5670361" cy="0"/>
          </a:xfrm>
          <a:prstGeom prst="line">
            <a:avLst/>
          </a:prstGeom>
          <a:ln w="28575">
            <a:solidFill>
              <a:srgbClr val="459597"/>
            </a:solidFill>
          </a:ln>
        </p:spPr>
        <p:style>
          <a:lnRef idx="1">
            <a:schemeClr val="accent1"/>
          </a:lnRef>
          <a:fillRef idx="0">
            <a:schemeClr val="accent1"/>
          </a:fillRef>
          <a:effectRef idx="0">
            <a:schemeClr val="accent1"/>
          </a:effectRef>
          <a:fontRef idx="minor">
            <a:schemeClr val="tx1"/>
          </a:fontRef>
        </p:style>
      </p:cxnSp>
      <p:pic>
        <p:nvPicPr>
          <p:cNvPr id="2" name="Graphic 1" descr="Postit Notes with solid fill">
            <a:extLst>
              <a:ext uri="{FF2B5EF4-FFF2-40B4-BE49-F238E27FC236}">
                <a16:creationId xmlns:a16="http://schemas.microsoft.com/office/drawing/2014/main" id="{811B5FE8-9C6F-DA4E-40D9-080B88249234}"/>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440894" y="4932025"/>
            <a:ext cx="914400" cy="914400"/>
          </a:xfrm>
          <a:prstGeom prst="rect">
            <a:avLst/>
          </a:prstGeom>
        </p:spPr>
      </p:pic>
    </p:spTree>
    <p:extLst>
      <p:ext uri="{BB962C8B-B14F-4D97-AF65-F5344CB8AC3E}">
        <p14:creationId xmlns:p14="http://schemas.microsoft.com/office/powerpoint/2010/main" val="116895022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26068A-032F-D3D9-A072-A99584FFC816}"/>
            </a:ext>
          </a:extLst>
        </p:cNvPr>
        <p:cNvGrpSpPr/>
        <p:nvPr/>
      </p:nvGrpSpPr>
      <p:grpSpPr>
        <a:xfrm>
          <a:off x="0" y="0"/>
          <a:ext cx="0" cy="0"/>
          <a:chOff x="0" y="0"/>
          <a:chExt cx="0" cy="0"/>
        </a:xfrm>
      </p:grpSpPr>
      <p:sp>
        <p:nvSpPr>
          <p:cNvPr id="7" name="Text Placeholder 6">
            <a:extLst>
              <a:ext uri="{FF2B5EF4-FFF2-40B4-BE49-F238E27FC236}">
                <a16:creationId xmlns:a16="http://schemas.microsoft.com/office/drawing/2014/main" id="{5E731575-AB94-BF94-5576-3F010246F0B7}"/>
              </a:ext>
            </a:extLst>
          </p:cNvPr>
          <p:cNvSpPr>
            <a:spLocks noGrp="1"/>
          </p:cNvSpPr>
          <p:nvPr>
            <p:ph type="body" sz="quarter" idx="17"/>
          </p:nvPr>
        </p:nvSpPr>
        <p:spPr/>
        <p:txBody>
          <a:bodyPr/>
          <a:lstStyle/>
          <a:p>
            <a:r>
              <a:rPr lang="en-IE" dirty="0"/>
              <a:t>10</a:t>
            </a:r>
          </a:p>
        </p:txBody>
      </p:sp>
      <p:sp>
        <p:nvSpPr>
          <p:cNvPr id="12" name="Text Placeholder 8">
            <a:extLst>
              <a:ext uri="{FF2B5EF4-FFF2-40B4-BE49-F238E27FC236}">
                <a16:creationId xmlns:a16="http://schemas.microsoft.com/office/drawing/2014/main" id="{97D7DF7C-6DC9-5203-6727-AB78CC499ECF}"/>
              </a:ext>
            </a:extLst>
          </p:cNvPr>
          <p:cNvSpPr>
            <a:spLocks noGrp="1"/>
          </p:cNvSpPr>
          <p:nvPr>
            <p:ph type="body" sz="quarter" idx="16"/>
          </p:nvPr>
        </p:nvSpPr>
        <p:spPr>
          <a:xfrm>
            <a:off x="352932" y="2487978"/>
            <a:ext cx="4914394" cy="3066422"/>
          </a:xfrm>
        </p:spPr>
        <p:txBody>
          <a:bodyPr/>
          <a:lstStyle/>
          <a:p>
            <a:r>
              <a:rPr lang="en-US" sz="4000" dirty="0"/>
              <a:t>Uw idee pitchen en een basis pitchdeck opstellen</a:t>
            </a:r>
            <a:endParaRPr lang="en-IE" dirty="0"/>
          </a:p>
        </p:txBody>
      </p:sp>
      <p:sp>
        <p:nvSpPr>
          <p:cNvPr id="15" name="TextBox 14">
            <a:extLst>
              <a:ext uri="{FF2B5EF4-FFF2-40B4-BE49-F238E27FC236}">
                <a16:creationId xmlns:a16="http://schemas.microsoft.com/office/drawing/2014/main" id="{055C675C-F264-CE0B-6AE7-AA74B6E143BC}"/>
              </a:ext>
            </a:extLst>
          </p:cNvPr>
          <p:cNvSpPr txBox="1"/>
          <p:nvPr/>
        </p:nvSpPr>
        <p:spPr>
          <a:xfrm>
            <a:off x="140280" y="5147687"/>
            <a:ext cx="11863878" cy="1446550"/>
          </a:xfrm>
          <a:prstGeom prst="rect">
            <a:avLst/>
          </a:prstGeom>
          <a:noFill/>
        </p:spPr>
        <p:txBody>
          <a:bodyPr wrap="square" rtlCol="0">
            <a:spAutoFit/>
          </a:bodyPr>
          <a:lstStyle/>
          <a:p>
            <a:r>
              <a:rPr lang="en-US" sz="2200" dirty="0">
                <a:solidFill>
                  <a:srgbClr val="494949"/>
                </a:solidFill>
              </a:rPr>
              <a:t>Als je je voorbereidt om je idee te pitchen aan investeerders, kredietverstrekkers of subsidiecommissies, is een duidelijk en boeiend pitchdeck essentieel. In dit gedeelte worden de belangrijkste dia's beschreven die je moet opnemen, van je missie en marktkansen tot financiële gegevens en impact, zodat je een sterke, verhaalgedreven presentatie kunt samenstellen die je publiek aanspreekt.</a:t>
            </a:r>
            <a:endParaRPr lang="en-IE" sz="2200" dirty="0">
              <a:solidFill>
                <a:srgbClr val="494949"/>
              </a:solidFill>
            </a:endParaRPr>
          </a:p>
        </p:txBody>
      </p:sp>
      <p:pic>
        <p:nvPicPr>
          <p:cNvPr id="6" name="Picture Placeholder 5" descr="A person pointing at a blueprint&#10;&#10;AI-generated content may be incorrect.">
            <a:extLst>
              <a:ext uri="{FF2B5EF4-FFF2-40B4-BE49-F238E27FC236}">
                <a16:creationId xmlns:a16="http://schemas.microsoft.com/office/drawing/2014/main" id="{A42A6EB7-BCD8-30E7-5ECE-03700301EA96}"/>
              </a:ext>
            </a:extLst>
          </p:cNvPr>
          <p:cNvPicPr>
            <a:picLocks noGrp="1" noChangeAspect="1"/>
          </p:cNvPicPr>
          <p:nvPr>
            <p:ph type="pic" sz="quarter" idx="19"/>
          </p:nvPr>
        </p:nvPicPr>
        <p:blipFill>
          <a:blip r:embed="rId2"/>
          <a:srcRect l="1998" r="1998"/>
          <a:stretch>
            <a:fillRect/>
          </a:stretch>
        </p:blipFill>
        <p:spPr/>
      </p:pic>
    </p:spTree>
    <p:extLst>
      <p:ext uri="{BB962C8B-B14F-4D97-AF65-F5344CB8AC3E}">
        <p14:creationId xmlns:p14="http://schemas.microsoft.com/office/powerpoint/2010/main" val="275412605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43D63E27-25D9-4919-8DFB-F33F333C3548}"/>
              </a:ext>
            </a:extLst>
          </p:cNvPr>
          <p:cNvSpPr>
            <a:spLocks noGrp="1"/>
          </p:cNvSpPr>
          <p:nvPr>
            <p:ph type="body" sz="quarter" idx="14"/>
          </p:nvPr>
        </p:nvSpPr>
        <p:spPr>
          <a:xfrm>
            <a:off x="7227000" y="800731"/>
            <a:ext cx="4561589" cy="689519"/>
          </a:xfrm>
        </p:spPr>
        <p:txBody>
          <a:bodyPr anchor="t"/>
          <a:lstStyle/>
          <a:p>
            <a:pPr>
              <a:lnSpc>
                <a:spcPts val="2240"/>
              </a:lnSpc>
            </a:pPr>
            <a:r>
              <a:rPr lang="en-US" sz="2800" b="1" kern="1200" dirty="0">
                <a:solidFill>
                  <a:srgbClr val="EC7C69"/>
                </a:solidFill>
                <a:latin typeface="+mn-lt"/>
                <a:ea typeface="+mn-ea"/>
                <a:cs typeface="+mn-cs"/>
              </a:rPr>
              <a:t>Investeringsfinanciering, subsidieaanvragen en het pitchen van uw idee</a:t>
            </a:r>
          </a:p>
        </p:txBody>
      </p:sp>
      <p:sp>
        <p:nvSpPr>
          <p:cNvPr id="9" name="Text Placeholder 8">
            <a:extLst>
              <a:ext uri="{FF2B5EF4-FFF2-40B4-BE49-F238E27FC236}">
                <a16:creationId xmlns:a16="http://schemas.microsoft.com/office/drawing/2014/main" id="{4F1B31DF-1CFE-D018-6B75-87CD9C17B018}"/>
              </a:ext>
            </a:extLst>
          </p:cNvPr>
          <p:cNvSpPr>
            <a:spLocks noGrp="1"/>
          </p:cNvSpPr>
          <p:nvPr>
            <p:ph type="body" sz="quarter" idx="28"/>
          </p:nvPr>
        </p:nvSpPr>
        <p:spPr>
          <a:xfrm>
            <a:off x="629762" y="1305618"/>
            <a:ext cx="5636567" cy="4246763"/>
          </a:xfrm>
        </p:spPr>
        <p:txBody>
          <a:bodyPr/>
          <a:lstStyle/>
          <a:p>
            <a:pPr marL="0" indent="0"/>
            <a:r>
              <a:rPr lang="en-US" sz="2000" b="0" dirty="0"/>
              <a:t>In dit deel leren deelnemers de vaardigheden en het zelfvertrouwen om financiering voor hun projecten te verkrijgen door inzicht te krijgen in wat financiers en investeerders het belangrijkst vinden. Het behandelt de essentie van financiële planning en risicobeheer, en biedt praktische hulpmiddelen voor het invullen van subsidieaanvragen en het ontwikkelen van overtuigende pitches. Deelnemers bekijken voorbeeldantwoorden op veelgestelde vragen over financiering, verkennen strategieën om voorstellen af te stemmen op de verwachtingen van investeerders en oefenen met het maken van sterke, verhaalgedreven businesspitches die de missie, het marktpotentieel en de impact benadrukken. Aan het einde van de module zijn deelnemers voorbereid om financieringsmogelijkheden met duidelijkheid, geloofwaardigheid en zelfvertrouwen te benaderen.</a:t>
            </a:r>
          </a:p>
          <a:p>
            <a:pPr marL="0" indent="0">
              <a:lnSpc>
                <a:spcPts val="2180"/>
              </a:lnSpc>
            </a:pPr>
            <a:endParaRPr lang="en-US" sz="2000" b="0" dirty="0"/>
          </a:p>
        </p:txBody>
      </p:sp>
      <p:sp>
        <p:nvSpPr>
          <p:cNvPr id="11" name="Text Placeholder 10">
            <a:extLst>
              <a:ext uri="{FF2B5EF4-FFF2-40B4-BE49-F238E27FC236}">
                <a16:creationId xmlns:a16="http://schemas.microsoft.com/office/drawing/2014/main" id="{0D4384D8-C9BE-3A21-3637-568A04D30488}"/>
              </a:ext>
            </a:extLst>
          </p:cNvPr>
          <p:cNvSpPr>
            <a:spLocks noGrp="1"/>
          </p:cNvSpPr>
          <p:nvPr>
            <p:ph type="body" sz="quarter" idx="30"/>
          </p:nvPr>
        </p:nvSpPr>
        <p:spPr>
          <a:xfrm>
            <a:off x="7202616" y="1815730"/>
            <a:ext cx="4779834" cy="570200"/>
          </a:xfrm>
        </p:spPr>
        <p:txBody>
          <a:bodyPr anchor="t"/>
          <a:lstStyle/>
          <a:p>
            <a:pPr marL="457200" indent="-457200">
              <a:buFont typeface="+mj-lt"/>
              <a:buAutoNum type="arabicPeriod"/>
            </a:pPr>
            <a:r>
              <a:rPr lang="en-US" sz="1800" dirty="0">
                <a:solidFill>
                  <a:srgbClr val="494949"/>
                </a:solidFill>
              </a:rPr>
              <a:t>Herken waar </a:t>
            </a:r>
            <a:r>
              <a:rPr lang="en-US" sz="1800" b="1" dirty="0">
                <a:solidFill>
                  <a:srgbClr val="494949"/>
                </a:solidFill>
              </a:rPr>
              <a:t>financiers en investeerders naar op zoek zijn</a:t>
            </a:r>
            <a:r>
              <a:rPr lang="en-US" sz="1800" dirty="0">
                <a:solidFill>
                  <a:srgbClr val="494949"/>
                </a:solidFill>
              </a:rPr>
              <a:t>, zoals duurzaamheid, financiële planning, uitvoeringsvermogen en risicobewustzijn.</a:t>
            </a:r>
          </a:p>
          <a:p>
            <a:pPr marL="457200" indent="-457200">
              <a:buFont typeface="+mj-lt"/>
              <a:buAutoNum type="arabicPeriod"/>
            </a:pPr>
            <a:r>
              <a:rPr lang="en-US" sz="1800" b="1" dirty="0">
                <a:solidFill>
                  <a:srgbClr val="494949"/>
                </a:solidFill>
              </a:rPr>
              <a:t>Zelfverzekerd aanvragen indienen </a:t>
            </a:r>
            <a:r>
              <a:rPr lang="en-US" sz="1800" dirty="0">
                <a:solidFill>
                  <a:srgbClr val="494949"/>
                </a:solidFill>
              </a:rPr>
              <a:t>– Pas voorbeeldantwoorden en formuleringstechnieken toe om overtuigende, authentieke antwoorden op subsidieaanvragen te formuleren.</a:t>
            </a:r>
          </a:p>
          <a:p>
            <a:pPr marL="457200" indent="-457200">
              <a:buFont typeface="+mj-lt"/>
              <a:buAutoNum type="arabicPeriod"/>
            </a:pPr>
            <a:r>
              <a:rPr lang="en-US" sz="1800" dirty="0">
                <a:solidFill>
                  <a:srgbClr val="494949"/>
                </a:solidFill>
              </a:rPr>
              <a:t>Maak </a:t>
            </a:r>
            <a:r>
              <a:rPr lang="en-US" sz="1800" b="1" dirty="0">
                <a:solidFill>
                  <a:srgbClr val="494949"/>
                </a:solidFill>
              </a:rPr>
              <a:t>overtuigende financieringsaanvragen </a:t>
            </a:r>
            <a:r>
              <a:rPr lang="en-US" sz="1800" dirty="0">
                <a:solidFill>
                  <a:srgbClr val="494949"/>
                </a:solidFill>
              </a:rPr>
              <a:t>en </a:t>
            </a:r>
            <a:r>
              <a:rPr lang="en-US" sz="1800" b="1" dirty="0">
                <a:solidFill>
                  <a:srgbClr val="494949"/>
                </a:solidFill>
              </a:rPr>
              <a:t>bedrijfsvoorstellen </a:t>
            </a:r>
            <a:r>
              <a:rPr lang="en-US" sz="1800" dirty="0">
                <a:solidFill>
                  <a:srgbClr val="494949"/>
                </a:solidFill>
              </a:rPr>
              <a:t>die de impact en levensvatbaarheid duidelijk communiceren.</a:t>
            </a:r>
          </a:p>
          <a:p>
            <a:pPr marL="457200" indent="-457200">
              <a:buFont typeface="+mj-lt"/>
              <a:buAutoNum type="arabicPeriod"/>
            </a:pPr>
            <a:r>
              <a:rPr lang="en-US" sz="1800" dirty="0">
                <a:solidFill>
                  <a:srgbClr val="494949"/>
                </a:solidFill>
              </a:rPr>
              <a:t>Ontwerp en presenteer een </a:t>
            </a:r>
            <a:r>
              <a:rPr lang="en-US" sz="1800" b="1" dirty="0">
                <a:solidFill>
                  <a:srgbClr val="494949"/>
                </a:solidFill>
              </a:rPr>
              <a:t>boeiende pitchdeck </a:t>
            </a:r>
            <a:r>
              <a:rPr lang="en-US" sz="1800" dirty="0">
                <a:solidFill>
                  <a:srgbClr val="494949"/>
                </a:solidFill>
              </a:rPr>
              <a:t>die de financiële gegevens, marktkansen en impact op een duidelijke, verhaalgestuurde manier presenteert.</a:t>
            </a:r>
          </a:p>
        </p:txBody>
      </p:sp>
      <p:sp>
        <p:nvSpPr>
          <p:cNvPr id="8" name="Text Placeholder 7">
            <a:extLst>
              <a:ext uri="{FF2B5EF4-FFF2-40B4-BE49-F238E27FC236}">
                <a16:creationId xmlns:a16="http://schemas.microsoft.com/office/drawing/2014/main" id="{9E008C6E-21CE-8F0D-9175-2244D18D2709}"/>
              </a:ext>
            </a:extLst>
          </p:cNvPr>
          <p:cNvSpPr>
            <a:spLocks noGrp="1"/>
          </p:cNvSpPr>
          <p:nvPr>
            <p:ph type="body" sz="quarter" idx="27"/>
          </p:nvPr>
        </p:nvSpPr>
        <p:spPr>
          <a:xfrm>
            <a:off x="470315" y="352593"/>
            <a:ext cx="5041923" cy="720752"/>
          </a:xfrm>
        </p:spPr>
        <p:txBody>
          <a:bodyPr lIns="91440" tIns="45720" rIns="91440" bIns="45720" anchor="ctr">
            <a:noAutofit/>
          </a:bodyPr>
          <a:lstStyle/>
          <a:p>
            <a:r>
              <a:rPr lang="en-US" sz="3200" b="1" dirty="0"/>
              <a:t>Module 7 (Deel 3) Overzicht </a:t>
            </a:r>
          </a:p>
        </p:txBody>
      </p:sp>
      <p:cxnSp>
        <p:nvCxnSpPr>
          <p:cNvPr id="34" name="Straight Connector 33">
            <a:extLst>
              <a:ext uri="{FF2B5EF4-FFF2-40B4-BE49-F238E27FC236}">
                <a16:creationId xmlns:a16="http://schemas.microsoft.com/office/drawing/2014/main" id="{AE91B2BC-7D76-4B4D-B897-64B7D14505D7}"/>
              </a:ext>
            </a:extLst>
          </p:cNvPr>
          <p:cNvCxnSpPr>
            <a:cxnSpLocks/>
          </p:cNvCxnSpPr>
          <p:nvPr/>
        </p:nvCxnSpPr>
        <p:spPr>
          <a:xfrm flipH="1">
            <a:off x="5863764" y="1754567"/>
            <a:ext cx="5550517" cy="11684"/>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4" name="Slide Number Placeholder 5">
            <a:extLst>
              <a:ext uri="{FF2B5EF4-FFF2-40B4-BE49-F238E27FC236}">
                <a16:creationId xmlns:a16="http://schemas.microsoft.com/office/drawing/2014/main" id="{FB0E8D8A-89C8-479B-851C-E0591AE7D7EB}"/>
              </a:ext>
            </a:extLst>
          </p:cNvPr>
          <p:cNvSpPr>
            <a:spLocks noGrp="1"/>
          </p:cNvSpPr>
          <p:nvPr>
            <p:ph type="sldNum" sz="quarter" idx="4"/>
          </p:nvPr>
        </p:nvSpPr>
        <p:spPr>
          <a:xfrm>
            <a:off x="11681466" y="6526113"/>
            <a:ext cx="473489" cy="311567"/>
          </a:xfrm>
          <a:prstGeom prst="rect">
            <a:avLst/>
          </a:prstGeom>
        </p:spPr>
        <p:txBody>
          <a:bodyPr vert="horz" lIns="91440" tIns="45720" rIns="91440" bIns="45720" rtlCol="0" anchor="ctr"/>
          <a:lstStyle>
            <a:lvl1pPr algn="ctr">
              <a:defRPr sz="14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z="1200" smtClean="0"/>
              <a:t>2</a:t>
            </a:fld>
            <a:endParaRPr lang="fr-CA" sz="1200" dirty="0"/>
          </a:p>
        </p:txBody>
      </p:sp>
      <p:pic>
        <p:nvPicPr>
          <p:cNvPr id="16" name="Picture 15">
            <a:extLst>
              <a:ext uri="{FF2B5EF4-FFF2-40B4-BE49-F238E27FC236}">
                <a16:creationId xmlns:a16="http://schemas.microsoft.com/office/drawing/2014/main" id="{DCA9F3E8-C2BE-ABB8-F726-1FD6A11DF63F}"/>
              </a:ext>
            </a:extLst>
          </p:cNvPr>
          <p:cNvPicPr>
            <a:picLocks noChangeAspect="1"/>
          </p:cNvPicPr>
          <p:nvPr/>
        </p:nvPicPr>
        <p:blipFill>
          <a:blip r:embed="rId2">
            <a:biLevel thresh="25000"/>
            <a:alphaModFix amt="45000"/>
            <a:extLst>
              <a:ext uri="{28A0092B-C50C-407E-A947-70E740481C1C}">
                <a14:useLocalDpi xmlns:a14="http://schemas.microsoft.com/office/drawing/2010/main" val="0"/>
              </a:ext>
            </a:extLst>
          </a:blip>
          <a:srcRect l="53155" r="5047" b="59990"/>
          <a:stretch/>
        </p:blipFill>
        <p:spPr>
          <a:xfrm>
            <a:off x="3069343" y="5313985"/>
            <a:ext cx="3580276" cy="2123680"/>
          </a:xfrm>
          <a:prstGeom prst="rect">
            <a:avLst/>
          </a:prstGeom>
        </p:spPr>
      </p:pic>
      <p:sp>
        <p:nvSpPr>
          <p:cNvPr id="18" name="TextBox 17">
            <a:extLst>
              <a:ext uri="{FF2B5EF4-FFF2-40B4-BE49-F238E27FC236}">
                <a16:creationId xmlns:a16="http://schemas.microsoft.com/office/drawing/2014/main" id="{9B61029F-166A-BF4A-2B28-52ED1C3CA449}"/>
              </a:ext>
            </a:extLst>
          </p:cNvPr>
          <p:cNvSpPr txBox="1"/>
          <p:nvPr/>
        </p:nvSpPr>
        <p:spPr>
          <a:xfrm>
            <a:off x="7227000" y="144763"/>
            <a:ext cx="4335238" cy="646331"/>
          </a:xfrm>
          <a:prstGeom prst="rect">
            <a:avLst/>
          </a:prstGeom>
          <a:noFill/>
        </p:spPr>
        <p:txBody>
          <a:bodyPr wrap="square" rtlCol="0">
            <a:spAutoFit/>
          </a:bodyPr>
          <a:lstStyle/>
          <a:p>
            <a:r>
              <a:rPr lang="en-IE" sz="3600" b="1" dirty="0">
                <a:solidFill>
                  <a:srgbClr val="459597"/>
                </a:solidFill>
              </a:rPr>
              <a:t>Leerresultaten</a:t>
            </a:r>
          </a:p>
        </p:txBody>
      </p:sp>
    </p:spTree>
    <p:extLst>
      <p:ext uri="{BB962C8B-B14F-4D97-AF65-F5344CB8AC3E}">
        <p14:creationId xmlns:p14="http://schemas.microsoft.com/office/powerpoint/2010/main" val="64816471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 Placeholder 13">
            <a:extLst>
              <a:ext uri="{FF2B5EF4-FFF2-40B4-BE49-F238E27FC236}">
                <a16:creationId xmlns:a16="http://schemas.microsoft.com/office/drawing/2014/main" id="{B2DDBE6F-9C81-805E-F64D-D631355D06E3}"/>
              </a:ext>
            </a:extLst>
          </p:cNvPr>
          <p:cNvSpPr>
            <a:spLocks noGrp="1"/>
          </p:cNvSpPr>
          <p:nvPr>
            <p:ph type="body" sz="quarter" idx="18"/>
          </p:nvPr>
        </p:nvSpPr>
        <p:spPr>
          <a:xfrm>
            <a:off x="802510" y="1163430"/>
            <a:ext cx="10614687" cy="3499183"/>
          </a:xfrm>
        </p:spPr>
        <p:txBody>
          <a:bodyPr/>
          <a:lstStyle/>
          <a:p>
            <a:r>
              <a:rPr lang="en-US" dirty="0"/>
              <a:t>Het verkrijgen van financiering hangt vaak af van hoe goed u uw idee kunt </a:t>
            </a:r>
            <a:r>
              <a:rPr lang="en-US" b="1" dirty="0"/>
              <a:t>presenteren </a:t>
            </a:r>
            <a:r>
              <a:rPr lang="en-US" dirty="0"/>
              <a:t>en de haalbaarheid en impact ervan kunt aantonen. Of u nu een pitch houdt voor een investeerder, bank of subsidiecommissie, de basisprincipes zijn vergelijkbaar. In dit gedeelte wordt besproken hoe u een basispresentatie opbouwt, waar financiers en subsidiebeoordelaars doorgaans naar op zoek zijn, en worden voorbeelden gegeven van sterke antwoorden op veelgestelde vragen.</a:t>
            </a:r>
          </a:p>
          <a:p>
            <a:endParaRPr lang="en-US" dirty="0"/>
          </a:p>
          <a:p>
            <a:r>
              <a:rPr lang="en-US" sz="2400" b="1" dirty="0">
                <a:solidFill>
                  <a:srgbClr val="E96751"/>
                </a:solidFill>
              </a:rPr>
              <a:t>Een basispresentatie opbouwen </a:t>
            </a:r>
            <a:r>
              <a:rPr lang="en-US" sz="2400" dirty="0">
                <a:solidFill>
                  <a:srgbClr val="E96751"/>
                </a:solidFill>
              </a:rPr>
              <a:t>(met 10 belangrijke aspecten)</a:t>
            </a:r>
          </a:p>
          <a:p>
            <a:endParaRPr lang="en-US" sz="2400" b="1" dirty="0">
              <a:solidFill>
                <a:srgbClr val="E96751"/>
              </a:solidFill>
            </a:endParaRPr>
          </a:p>
          <a:p>
            <a:r>
              <a:rPr lang="en-US" dirty="0"/>
              <a:t>Wanneer u uw bedrijf presenteert (hetzij in een schriftelijke aanvraag, hetzij in een diapresentatie voor een vergadering), helpt een duidelijke structuur om uw visie beknopt over te brengen. Een klassieke pitchdeck voor een nieuwe onderneming bevat ongeveer</a:t>
            </a:r>
            <a:r>
              <a:rPr lang="en-US" b="1" dirty="0"/>
              <a:t> 10 dia's </a:t>
            </a:r>
            <a:r>
              <a:rPr lang="en-US" dirty="0"/>
              <a:t>die de belangrijkste aspecten behandelen:</a:t>
            </a:r>
          </a:p>
          <a:p>
            <a:endParaRPr lang="en-US" dirty="0"/>
          </a:p>
        </p:txBody>
      </p:sp>
      <p:sp>
        <p:nvSpPr>
          <p:cNvPr id="13" name="Text Placeholder 12">
            <a:extLst>
              <a:ext uri="{FF2B5EF4-FFF2-40B4-BE49-F238E27FC236}">
                <a16:creationId xmlns:a16="http://schemas.microsoft.com/office/drawing/2014/main" id="{777DC2B4-FABC-E92C-3EEB-DC7BE686B285}"/>
              </a:ext>
            </a:extLst>
          </p:cNvPr>
          <p:cNvSpPr>
            <a:spLocks noGrp="1"/>
          </p:cNvSpPr>
          <p:nvPr>
            <p:ph type="body" sz="quarter" idx="16"/>
          </p:nvPr>
        </p:nvSpPr>
        <p:spPr/>
        <p:txBody>
          <a:bodyPr/>
          <a:lstStyle/>
          <a:p>
            <a:r>
              <a:rPr lang="en-US" sz="3200" dirty="0"/>
              <a:t>Richtlijnen voor het pitchen en aanvragen van subsidies</a:t>
            </a:r>
          </a:p>
          <a:p>
            <a:endParaRPr lang="en-IE" sz="3200" dirty="0"/>
          </a:p>
        </p:txBody>
      </p:sp>
    </p:spTree>
    <p:extLst>
      <p:ext uri="{BB962C8B-B14F-4D97-AF65-F5344CB8AC3E}">
        <p14:creationId xmlns:p14="http://schemas.microsoft.com/office/powerpoint/2010/main" val="342132566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2B4C18-43AB-2CE8-B6C8-4D847DFFCB61}"/>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69C18F37-D0DB-A22C-5CFB-44B3B038E1BB}"/>
              </a:ext>
            </a:extLst>
          </p:cNvPr>
          <p:cNvSpPr>
            <a:spLocks noGrp="1"/>
          </p:cNvSpPr>
          <p:nvPr>
            <p:ph type="body" sz="quarter" idx="16"/>
          </p:nvPr>
        </p:nvSpPr>
        <p:spPr>
          <a:xfrm>
            <a:off x="771478" y="325594"/>
            <a:ext cx="10614687" cy="803654"/>
          </a:xfrm>
        </p:spPr>
        <p:txBody>
          <a:bodyPr/>
          <a:lstStyle/>
          <a:p>
            <a:r>
              <a:rPr lang="en-US" dirty="0">
                <a:solidFill>
                  <a:srgbClr val="E96751"/>
                </a:solidFill>
              </a:rPr>
              <a:t>Een basispresentatie opstellen (met 10 belangrijke aspecten)</a:t>
            </a:r>
          </a:p>
          <a:p>
            <a:endParaRPr lang="en-US" dirty="0">
              <a:solidFill>
                <a:srgbClr val="E96751"/>
              </a:solidFill>
            </a:endParaRPr>
          </a:p>
        </p:txBody>
      </p:sp>
      <p:cxnSp>
        <p:nvCxnSpPr>
          <p:cNvPr id="2" name="Straight Connector 1">
            <a:extLst>
              <a:ext uri="{FF2B5EF4-FFF2-40B4-BE49-F238E27FC236}">
                <a16:creationId xmlns:a16="http://schemas.microsoft.com/office/drawing/2014/main" id="{B513C6F8-308F-3F56-81FB-CF530E578CD3}"/>
              </a:ext>
            </a:extLst>
          </p:cNvPr>
          <p:cNvCxnSpPr>
            <a:cxnSpLocks/>
          </p:cNvCxnSpPr>
          <p:nvPr/>
        </p:nvCxnSpPr>
        <p:spPr>
          <a:xfrm>
            <a:off x="0" y="984232"/>
            <a:ext cx="3222171"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grpSp>
        <p:nvGrpSpPr>
          <p:cNvPr id="16" name="Group 15">
            <a:extLst>
              <a:ext uri="{FF2B5EF4-FFF2-40B4-BE49-F238E27FC236}">
                <a16:creationId xmlns:a16="http://schemas.microsoft.com/office/drawing/2014/main" id="{861431E2-F662-1889-74BA-2CB9E174C799}"/>
              </a:ext>
            </a:extLst>
          </p:cNvPr>
          <p:cNvGrpSpPr/>
          <p:nvPr/>
        </p:nvGrpSpPr>
        <p:grpSpPr>
          <a:xfrm>
            <a:off x="1266825" y="1204527"/>
            <a:ext cx="9229725" cy="5371754"/>
            <a:chOff x="679164" y="1900766"/>
            <a:chExt cx="5347481" cy="4681010"/>
          </a:xfrm>
          <a:effectLst>
            <a:outerShdw blurRad="63500" sx="102000" sy="102000" algn="ctr" rotWithShape="0">
              <a:prstClr val="black">
                <a:alpha val="40000"/>
              </a:prstClr>
            </a:outerShdw>
          </a:effectLst>
        </p:grpSpPr>
        <p:sp>
          <p:nvSpPr>
            <p:cNvPr id="8" name="Freeform: Shape 7">
              <a:extLst>
                <a:ext uri="{FF2B5EF4-FFF2-40B4-BE49-F238E27FC236}">
                  <a16:creationId xmlns:a16="http://schemas.microsoft.com/office/drawing/2014/main" id="{8F35F7F7-195C-0E2B-CC96-06DE14FDC52F}"/>
                </a:ext>
              </a:extLst>
            </p:cNvPr>
            <p:cNvSpPr/>
            <p:nvPr/>
          </p:nvSpPr>
          <p:spPr>
            <a:xfrm>
              <a:off x="679164" y="1900766"/>
              <a:ext cx="2105576" cy="4681010"/>
            </a:xfrm>
            <a:custGeom>
              <a:avLst/>
              <a:gdLst>
                <a:gd name="connsiteX0" fmla="*/ 0 w 1986359"/>
                <a:gd name="connsiteY0" fmla="*/ 198636 h 5418667"/>
                <a:gd name="connsiteX1" fmla="*/ 198636 w 1986359"/>
                <a:gd name="connsiteY1" fmla="*/ 0 h 5418667"/>
                <a:gd name="connsiteX2" fmla="*/ 1787723 w 1986359"/>
                <a:gd name="connsiteY2" fmla="*/ 0 h 5418667"/>
                <a:gd name="connsiteX3" fmla="*/ 1986359 w 1986359"/>
                <a:gd name="connsiteY3" fmla="*/ 198636 h 5418667"/>
                <a:gd name="connsiteX4" fmla="*/ 1986359 w 1986359"/>
                <a:gd name="connsiteY4" fmla="*/ 5220031 h 5418667"/>
                <a:gd name="connsiteX5" fmla="*/ 1787723 w 1986359"/>
                <a:gd name="connsiteY5" fmla="*/ 5418667 h 5418667"/>
                <a:gd name="connsiteX6" fmla="*/ 198636 w 1986359"/>
                <a:gd name="connsiteY6" fmla="*/ 5418667 h 5418667"/>
                <a:gd name="connsiteX7" fmla="*/ 0 w 1986359"/>
                <a:gd name="connsiteY7" fmla="*/ 5220031 h 5418667"/>
                <a:gd name="connsiteX8" fmla="*/ 0 w 1986359"/>
                <a:gd name="connsiteY8" fmla="*/ 198636 h 5418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86359" h="5418667">
                  <a:moveTo>
                    <a:pt x="0" y="198636"/>
                  </a:moveTo>
                  <a:cubicBezTo>
                    <a:pt x="0" y="88932"/>
                    <a:pt x="88932" y="0"/>
                    <a:pt x="198636" y="0"/>
                  </a:cubicBezTo>
                  <a:lnTo>
                    <a:pt x="1787723" y="0"/>
                  </a:lnTo>
                  <a:cubicBezTo>
                    <a:pt x="1897427" y="0"/>
                    <a:pt x="1986359" y="88932"/>
                    <a:pt x="1986359" y="198636"/>
                  </a:cubicBezTo>
                  <a:lnTo>
                    <a:pt x="1986359" y="5220031"/>
                  </a:lnTo>
                  <a:cubicBezTo>
                    <a:pt x="1986359" y="5329735"/>
                    <a:pt x="1897427" y="5418667"/>
                    <a:pt x="1787723" y="5418667"/>
                  </a:cubicBezTo>
                  <a:lnTo>
                    <a:pt x="198636" y="5418667"/>
                  </a:lnTo>
                  <a:cubicBezTo>
                    <a:pt x="88932" y="5418667"/>
                    <a:pt x="0" y="5329735"/>
                    <a:pt x="0" y="5220031"/>
                  </a:cubicBezTo>
                  <a:lnTo>
                    <a:pt x="0" y="198636"/>
                  </a:lnTo>
                  <a:close/>
                </a:path>
              </a:pathLst>
            </a:custGeom>
            <a:solidFill>
              <a:srgbClr val="F2A158"/>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327152" tIns="2494618" rIns="327152" bIns="1410887" numCol="1" spcCol="1270" anchor="ctr" anchorCtr="0">
              <a:noAutofit/>
            </a:bodyPr>
            <a:lstStyle/>
            <a:p>
              <a:pPr marL="0" lvl="0" indent="0" algn="ctr" defTabSz="2044700">
                <a:lnSpc>
                  <a:spcPct val="90000"/>
                </a:lnSpc>
                <a:spcBef>
                  <a:spcPct val="0"/>
                </a:spcBef>
                <a:spcAft>
                  <a:spcPct val="35000"/>
                </a:spcAft>
                <a:buNone/>
              </a:pPr>
              <a:endParaRPr lang="en-GB" sz="4600" kern="1200"/>
            </a:p>
          </p:txBody>
        </p:sp>
        <p:sp>
          <p:nvSpPr>
            <p:cNvPr id="10" name="Freeform: Shape 9">
              <a:extLst>
                <a:ext uri="{FF2B5EF4-FFF2-40B4-BE49-F238E27FC236}">
                  <a16:creationId xmlns:a16="http://schemas.microsoft.com/office/drawing/2014/main" id="{53E2FE3F-C7E3-418D-BCAE-6AEECBD9C43B}"/>
                </a:ext>
              </a:extLst>
            </p:cNvPr>
            <p:cNvSpPr/>
            <p:nvPr/>
          </p:nvSpPr>
          <p:spPr>
            <a:xfrm>
              <a:off x="3059510" y="1900766"/>
              <a:ext cx="2967135" cy="4681010"/>
            </a:xfrm>
            <a:custGeom>
              <a:avLst/>
              <a:gdLst>
                <a:gd name="connsiteX0" fmla="*/ 0 w 1986359"/>
                <a:gd name="connsiteY0" fmla="*/ 198636 h 5418667"/>
                <a:gd name="connsiteX1" fmla="*/ 198636 w 1986359"/>
                <a:gd name="connsiteY1" fmla="*/ 0 h 5418667"/>
                <a:gd name="connsiteX2" fmla="*/ 1787723 w 1986359"/>
                <a:gd name="connsiteY2" fmla="*/ 0 h 5418667"/>
                <a:gd name="connsiteX3" fmla="*/ 1986359 w 1986359"/>
                <a:gd name="connsiteY3" fmla="*/ 198636 h 5418667"/>
                <a:gd name="connsiteX4" fmla="*/ 1986359 w 1986359"/>
                <a:gd name="connsiteY4" fmla="*/ 5220031 h 5418667"/>
                <a:gd name="connsiteX5" fmla="*/ 1787723 w 1986359"/>
                <a:gd name="connsiteY5" fmla="*/ 5418667 h 5418667"/>
                <a:gd name="connsiteX6" fmla="*/ 198636 w 1986359"/>
                <a:gd name="connsiteY6" fmla="*/ 5418667 h 5418667"/>
                <a:gd name="connsiteX7" fmla="*/ 0 w 1986359"/>
                <a:gd name="connsiteY7" fmla="*/ 5220031 h 5418667"/>
                <a:gd name="connsiteX8" fmla="*/ 0 w 1986359"/>
                <a:gd name="connsiteY8" fmla="*/ 198636 h 5418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86359" h="5418667">
                  <a:moveTo>
                    <a:pt x="0" y="198636"/>
                  </a:moveTo>
                  <a:cubicBezTo>
                    <a:pt x="0" y="88932"/>
                    <a:pt x="88932" y="0"/>
                    <a:pt x="198636" y="0"/>
                  </a:cubicBezTo>
                  <a:lnTo>
                    <a:pt x="1787723" y="0"/>
                  </a:lnTo>
                  <a:cubicBezTo>
                    <a:pt x="1897427" y="0"/>
                    <a:pt x="1986359" y="88932"/>
                    <a:pt x="1986359" y="198636"/>
                  </a:cubicBezTo>
                  <a:lnTo>
                    <a:pt x="1986359" y="5220031"/>
                  </a:lnTo>
                  <a:cubicBezTo>
                    <a:pt x="1986359" y="5329735"/>
                    <a:pt x="1897427" y="5418667"/>
                    <a:pt x="1787723" y="5418667"/>
                  </a:cubicBezTo>
                  <a:lnTo>
                    <a:pt x="198636" y="5418667"/>
                  </a:lnTo>
                  <a:cubicBezTo>
                    <a:pt x="88932" y="5418667"/>
                    <a:pt x="0" y="5329735"/>
                    <a:pt x="0" y="5220031"/>
                  </a:cubicBezTo>
                  <a:lnTo>
                    <a:pt x="0" y="198636"/>
                  </a:lnTo>
                  <a:close/>
                </a:path>
              </a:pathLst>
            </a:custGeom>
            <a:solidFill>
              <a:srgbClr val="459597"/>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327152" tIns="2494618" rIns="327152" bIns="1410887" numCol="1" spcCol="1270" anchor="ctr" anchorCtr="0">
              <a:noAutofit/>
            </a:bodyPr>
            <a:lstStyle/>
            <a:p>
              <a:pPr marL="0" lvl="0" indent="0" algn="ctr" defTabSz="2044700">
                <a:lnSpc>
                  <a:spcPct val="90000"/>
                </a:lnSpc>
                <a:spcBef>
                  <a:spcPct val="0"/>
                </a:spcBef>
                <a:spcAft>
                  <a:spcPct val="35000"/>
                </a:spcAft>
                <a:buNone/>
              </a:pPr>
              <a:endParaRPr lang="en-GB" sz="4600" kern="1200"/>
            </a:p>
          </p:txBody>
        </p:sp>
      </p:grpSp>
      <p:sp>
        <p:nvSpPr>
          <p:cNvPr id="18" name="TextBox 17">
            <a:extLst>
              <a:ext uri="{FF2B5EF4-FFF2-40B4-BE49-F238E27FC236}">
                <a16:creationId xmlns:a16="http://schemas.microsoft.com/office/drawing/2014/main" id="{A4FEB340-9426-72F6-8197-F39364521950}"/>
              </a:ext>
            </a:extLst>
          </p:cNvPr>
          <p:cNvSpPr txBox="1"/>
          <p:nvPr/>
        </p:nvSpPr>
        <p:spPr>
          <a:xfrm>
            <a:off x="1499101" y="2397687"/>
            <a:ext cx="2964312" cy="3908762"/>
          </a:xfrm>
          <a:prstGeom prst="rect">
            <a:avLst/>
          </a:prstGeom>
          <a:noFill/>
        </p:spPr>
        <p:txBody>
          <a:bodyPr wrap="square" rtlCol="0">
            <a:spAutoFit/>
          </a:bodyPr>
          <a:lstStyle/>
          <a:p>
            <a:pPr algn="ctr">
              <a:spcAft>
                <a:spcPts val="600"/>
              </a:spcAft>
            </a:pPr>
            <a:r>
              <a:rPr lang="en-US" sz="2800" b="1" dirty="0">
                <a:solidFill>
                  <a:schemeClr val="bg1"/>
                </a:solidFill>
              </a:rPr>
              <a:t>Dia 1</a:t>
            </a:r>
          </a:p>
          <a:p>
            <a:pPr algn="ctr">
              <a:spcAft>
                <a:spcPts val="600"/>
              </a:spcAft>
            </a:pPr>
            <a:r>
              <a:rPr lang="en-US" sz="2400" b="1" dirty="0">
                <a:solidFill>
                  <a:schemeClr val="bg1"/>
                </a:solidFill>
              </a:rPr>
              <a:t>Titel dia </a:t>
            </a:r>
            <a:endParaRPr lang="en-US" sz="2200" b="1" dirty="0">
              <a:solidFill>
                <a:schemeClr val="bg1"/>
              </a:solidFill>
            </a:endParaRPr>
          </a:p>
          <a:p>
            <a:pPr algn="ctr">
              <a:spcAft>
                <a:spcPts val="600"/>
              </a:spcAft>
            </a:pPr>
            <a:r>
              <a:rPr lang="en-US" sz="2200" dirty="0">
                <a:solidFill>
                  <a:schemeClr val="bg1"/>
                </a:solidFill>
              </a:rPr>
              <a:t>Naam van uw project en een slogan. </a:t>
            </a:r>
          </a:p>
          <a:p>
            <a:pPr algn="ctr">
              <a:spcAft>
                <a:spcPts val="600"/>
              </a:spcAft>
            </a:pPr>
            <a:endParaRPr lang="en-US" sz="2200" dirty="0">
              <a:solidFill>
                <a:schemeClr val="bg1"/>
              </a:solidFill>
            </a:endParaRPr>
          </a:p>
          <a:p>
            <a:pPr algn="ctr">
              <a:spcAft>
                <a:spcPts val="600"/>
              </a:spcAft>
            </a:pPr>
            <a:r>
              <a:rPr lang="en-US" sz="2200" b="1" dirty="0">
                <a:solidFill>
                  <a:schemeClr val="bg1"/>
                </a:solidFill>
              </a:rPr>
              <a:t>Bijvoorbeeld: </a:t>
            </a:r>
            <a:r>
              <a:rPr lang="en-US" sz="2200" dirty="0">
                <a:solidFill>
                  <a:schemeClr val="bg1"/>
                </a:solidFill>
              </a:rPr>
              <a:t>'Northern Lights Glamping – Luxe eco-pods in West-IJsland'. Vermeld uw naam en contactgegevens.</a:t>
            </a:r>
          </a:p>
        </p:txBody>
      </p:sp>
      <p:sp>
        <p:nvSpPr>
          <p:cNvPr id="19" name="TextBox 18">
            <a:extLst>
              <a:ext uri="{FF2B5EF4-FFF2-40B4-BE49-F238E27FC236}">
                <a16:creationId xmlns:a16="http://schemas.microsoft.com/office/drawing/2014/main" id="{87C3512B-311C-62B3-E5CC-23A7B91F097B}"/>
              </a:ext>
            </a:extLst>
          </p:cNvPr>
          <p:cNvSpPr txBox="1"/>
          <p:nvPr/>
        </p:nvSpPr>
        <p:spPr>
          <a:xfrm>
            <a:off x="5766124" y="2261046"/>
            <a:ext cx="4339591" cy="4247317"/>
          </a:xfrm>
          <a:prstGeom prst="rect">
            <a:avLst/>
          </a:prstGeom>
          <a:noFill/>
        </p:spPr>
        <p:txBody>
          <a:bodyPr wrap="square" rtlCol="0">
            <a:spAutoFit/>
          </a:bodyPr>
          <a:lstStyle/>
          <a:p>
            <a:pPr algn="ctr">
              <a:spcAft>
                <a:spcPts val="600"/>
              </a:spcAft>
            </a:pPr>
            <a:r>
              <a:rPr lang="en-US" sz="2800" b="1" dirty="0">
                <a:solidFill>
                  <a:schemeClr val="bg1"/>
                </a:solidFill>
              </a:rPr>
              <a:t>Dia 2</a:t>
            </a:r>
          </a:p>
          <a:p>
            <a:pPr algn="ctr">
              <a:spcAft>
                <a:spcPts val="600"/>
              </a:spcAft>
            </a:pPr>
            <a:r>
              <a:rPr lang="en-US" sz="2400" b="1" dirty="0">
                <a:solidFill>
                  <a:schemeClr val="bg1"/>
                </a:solidFill>
              </a:rPr>
              <a:t>Probleem en kans:</a:t>
            </a:r>
          </a:p>
          <a:p>
            <a:pPr algn="ctr"/>
            <a:r>
              <a:rPr lang="en-US" sz="2200" dirty="0">
                <a:solidFill>
                  <a:schemeClr val="bg1"/>
                </a:solidFill>
              </a:rPr>
              <a:t>Welke leemte in de markt hebt u geïdentificeerd? Beschrijf het probleem. </a:t>
            </a:r>
          </a:p>
          <a:p>
            <a:pPr algn="ctr"/>
            <a:endParaRPr lang="en-US" sz="2200" dirty="0">
              <a:solidFill>
                <a:schemeClr val="bg1"/>
              </a:solidFill>
            </a:endParaRPr>
          </a:p>
          <a:p>
            <a:pPr algn="ctr"/>
            <a:endParaRPr lang="en-US" sz="1000" b="1" dirty="0">
              <a:solidFill>
                <a:schemeClr val="bg1"/>
              </a:solidFill>
            </a:endParaRPr>
          </a:p>
          <a:p>
            <a:pPr algn="ctr"/>
            <a:r>
              <a:rPr lang="en-US" sz="2200" b="1" dirty="0">
                <a:solidFill>
                  <a:schemeClr val="bg1"/>
                </a:solidFill>
              </a:rPr>
              <a:t>Voorbeeld: </a:t>
            </a:r>
            <a:r>
              <a:rPr lang="en-US" sz="2200" b="1" i="1" dirty="0">
                <a:solidFill>
                  <a:schemeClr val="bg1"/>
                </a:solidFill>
              </a:rPr>
              <a:t>"Toeristen die de Ring of Kerry afrijden, hebben moeite om unieke, luxe accommodatie te vinden – velen belanden in generieke hotels ver van de natuur." </a:t>
            </a:r>
            <a:r>
              <a:rPr lang="en-US" sz="2200" dirty="0">
                <a:solidFill>
                  <a:schemeClr val="bg1"/>
                </a:solidFill>
              </a:rPr>
              <a:t>Het idee is om een behoefte of vraag naar uw concept aan te tonen.</a:t>
            </a:r>
          </a:p>
        </p:txBody>
      </p:sp>
      <p:pic>
        <p:nvPicPr>
          <p:cNvPr id="23" name="Graphic 22" descr="Information with solid fill">
            <a:extLst>
              <a:ext uri="{FF2B5EF4-FFF2-40B4-BE49-F238E27FC236}">
                <a16:creationId xmlns:a16="http://schemas.microsoft.com/office/drawing/2014/main" id="{D8D542BB-4117-2D64-AD08-2FA600C42AFB}"/>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2532370" y="1413548"/>
            <a:ext cx="897774" cy="812350"/>
          </a:xfrm>
          <a:prstGeom prst="rect">
            <a:avLst/>
          </a:prstGeom>
        </p:spPr>
      </p:pic>
      <p:pic>
        <p:nvPicPr>
          <p:cNvPr id="25" name="Graphic 24" descr="Shield Tick with solid fill">
            <a:extLst>
              <a:ext uri="{FF2B5EF4-FFF2-40B4-BE49-F238E27FC236}">
                <a16:creationId xmlns:a16="http://schemas.microsoft.com/office/drawing/2014/main" id="{C26042A7-3EAC-4C7D-A928-EB57E2130D43}"/>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7522883" y="1327683"/>
            <a:ext cx="750490" cy="810207"/>
          </a:xfrm>
          <a:prstGeom prst="rect">
            <a:avLst/>
          </a:prstGeom>
        </p:spPr>
      </p:pic>
    </p:spTree>
    <p:extLst>
      <p:ext uri="{BB962C8B-B14F-4D97-AF65-F5344CB8AC3E}">
        <p14:creationId xmlns:p14="http://schemas.microsoft.com/office/powerpoint/2010/main" val="344568560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36AFBF-BEB5-3042-7D3A-9E47226DE272}"/>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DB1BB85C-882D-4D76-0B6F-4FF7BE3A8A93}"/>
              </a:ext>
            </a:extLst>
          </p:cNvPr>
          <p:cNvSpPr>
            <a:spLocks noGrp="1"/>
          </p:cNvSpPr>
          <p:nvPr>
            <p:ph type="body" sz="quarter" idx="16"/>
          </p:nvPr>
        </p:nvSpPr>
        <p:spPr>
          <a:xfrm>
            <a:off x="771478" y="325594"/>
            <a:ext cx="10953797" cy="803654"/>
          </a:xfrm>
        </p:spPr>
        <p:txBody>
          <a:bodyPr/>
          <a:lstStyle/>
          <a:p>
            <a:r>
              <a:rPr lang="en-US" dirty="0">
                <a:solidFill>
                  <a:srgbClr val="E96751"/>
                </a:solidFill>
              </a:rPr>
              <a:t>Een basispresentatie opbouwen (met 10 belangrijke aspecten)</a:t>
            </a:r>
          </a:p>
          <a:p>
            <a:endParaRPr lang="en-US" dirty="0">
              <a:solidFill>
                <a:srgbClr val="E96751"/>
              </a:solidFill>
            </a:endParaRPr>
          </a:p>
        </p:txBody>
      </p:sp>
      <p:cxnSp>
        <p:nvCxnSpPr>
          <p:cNvPr id="2" name="Straight Connector 1">
            <a:extLst>
              <a:ext uri="{FF2B5EF4-FFF2-40B4-BE49-F238E27FC236}">
                <a16:creationId xmlns:a16="http://schemas.microsoft.com/office/drawing/2014/main" id="{9152A8FF-08D3-C7D7-F87A-906C35A09595}"/>
              </a:ext>
            </a:extLst>
          </p:cNvPr>
          <p:cNvCxnSpPr>
            <a:cxnSpLocks/>
          </p:cNvCxnSpPr>
          <p:nvPr/>
        </p:nvCxnSpPr>
        <p:spPr>
          <a:xfrm>
            <a:off x="0" y="984232"/>
            <a:ext cx="3222171"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sp>
        <p:nvSpPr>
          <p:cNvPr id="14" name="Freeform: Shape 13">
            <a:extLst>
              <a:ext uri="{FF2B5EF4-FFF2-40B4-BE49-F238E27FC236}">
                <a16:creationId xmlns:a16="http://schemas.microsoft.com/office/drawing/2014/main" id="{9D9F7962-8E6A-0891-C488-E455334A8420}"/>
              </a:ext>
            </a:extLst>
          </p:cNvPr>
          <p:cNvSpPr/>
          <p:nvPr/>
        </p:nvSpPr>
        <p:spPr>
          <a:xfrm>
            <a:off x="1076325" y="1160652"/>
            <a:ext cx="9486899" cy="5371754"/>
          </a:xfrm>
          <a:custGeom>
            <a:avLst/>
            <a:gdLst>
              <a:gd name="connsiteX0" fmla="*/ 0 w 1986359"/>
              <a:gd name="connsiteY0" fmla="*/ 198636 h 5418667"/>
              <a:gd name="connsiteX1" fmla="*/ 198636 w 1986359"/>
              <a:gd name="connsiteY1" fmla="*/ 0 h 5418667"/>
              <a:gd name="connsiteX2" fmla="*/ 1787723 w 1986359"/>
              <a:gd name="connsiteY2" fmla="*/ 0 h 5418667"/>
              <a:gd name="connsiteX3" fmla="*/ 1986359 w 1986359"/>
              <a:gd name="connsiteY3" fmla="*/ 198636 h 5418667"/>
              <a:gd name="connsiteX4" fmla="*/ 1986359 w 1986359"/>
              <a:gd name="connsiteY4" fmla="*/ 5220031 h 5418667"/>
              <a:gd name="connsiteX5" fmla="*/ 1787723 w 1986359"/>
              <a:gd name="connsiteY5" fmla="*/ 5418667 h 5418667"/>
              <a:gd name="connsiteX6" fmla="*/ 198636 w 1986359"/>
              <a:gd name="connsiteY6" fmla="*/ 5418667 h 5418667"/>
              <a:gd name="connsiteX7" fmla="*/ 0 w 1986359"/>
              <a:gd name="connsiteY7" fmla="*/ 5220031 h 5418667"/>
              <a:gd name="connsiteX8" fmla="*/ 0 w 1986359"/>
              <a:gd name="connsiteY8" fmla="*/ 198636 h 5418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86359" h="5418667">
                <a:moveTo>
                  <a:pt x="0" y="198636"/>
                </a:moveTo>
                <a:cubicBezTo>
                  <a:pt x="0" y="88932"/>
                  <a:pt x="88932" y="0"/>
                  <a:pt x="198636" y="0"/>
                </a:cubicBezTo>
                <a:lnTo>
                  <a:pt x="1787723" y="0"/>
                </a:lnTo>
                <a:cubicBezTo>
                  <a:pt x="1897427" y="0"/>
                  <a:pt x="1986359" y="88932"/>
                  <a:pt x="1986359" y="198636"/>
                </a:cubicBezTo>
                <a:lnTo>
                  <a:pt x="1986359" y="5220031"/>
                </a:lnTo>
                <a:cubicBezTo>
                  <a:pt x="1986359" y="5329735"/>
                  <a:pt x="1897427" y="5418667"/>
                  <a:pt x="1787723" y="5418667"/>
                </a:cubicBezTo>
                <a:lnTo>
                  <a:pt x="198636" y="5418667"/>
                </a:lnTo>
                <a:cubicBezTo>
                  <a:pt x="88932" y="5418667"/>
                  <a:pt x="0" y="5329735"/>
                  <a:pt x="0" y="5220031"/>
                </a:cubicBezTo>
                <a:lnTo>
                  <a:pt x="0" y="198636"/>
                </a:lnTo>
                <a:close/>
              </a:path>
            </a:pathLst>
          </a:custGeom>
          <a:solidFill>
            <a:srgbClr val="A555A1"/>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462280" tIns="2629746" rIns="462280" bIns="1546015" numCol="1" spcCol="1270" anchor="ctr" anchorCtr="0">
            <a:noAutofit/>
          </a:bodyPr>
          <a:lstStyle/>
          <a:p>
            <a:pPr marL="0" lvl="0" indent="0" algn="ctr" defTabSz="2889250">
              <a:lnSpc>
                <a:spcPct val="90000"/>
              </a:lnSpc>
              <a:spcBef>
                <a:spcPct val="0"/>
              </a:spcBef>
              <a:spcAft>
                <a:spcPct val="35000"/>
              </a:spcAft>
              <a:buNone/>
            </a:pPr>
            <a:endParaRPr lang="en-GB" sz="6500" kern="1200"/>
          </a:p>
        </p:txBody>
      </p:sp>
      <p:sp>
        <p:nvSpPr>
          <p:cNvPr id="21" name="TextBox 20">
            <a:extLst>
              <a:ext uri="{FF2B5EF4-FFF2-40B4-BE49-F238E27FC236}">
                <a16:creationId xmlns:a16="http://schemas.microsoft.com/office/drawing/2014/main" id="{1DD0ABCA-E682-3574-3CA2-EE53B2842FF4}"/>
              </a:ext>
            </a:extLst>
          </p:cNvPr>
          <p:cNvSpPr txBox="1"/>
          <p:nvPr/>
        </p:nvSpPr>
        <p:spPr>
          <a:xfrm>
            <a:off x="2053061" y="1990144"/>
            <a:ext cx="7947640" cy="3908762"/>
          </a:xfrm>
          <a:prstGeom prst="rect">
            <a:avLst/>
          </a:prstGeom>
          <a:noFill/>
        </p:spPr>
        <p:txBody>
          <a:bodyPr wrap="square" rtlCol="0">
            <a:spAutoFit/>
          </a:bodyPr>
          <a:lstStyle/>
          <a:p>
            <a:pPr algn="ctr">
              <a:spcAft>
                <a:spcPts val="600"/>
              </a:spcAft>
            </a:pPr>
            <a:r>
              <a:rPr lang="en-US" sz="2800" b="1" dirty="0">
                <a:solidFill>
                  <a:schemeClr val="bg1"/>
                </a:solidFill>
              </a:rPr>
              <a:t>Dia 3</a:t>
            </a:r>
          </a:p>
          <a:p>
            <a:pPr algn="ctr">
              <a:spcAft>
                <a:spcPts val="600"/>
              </a:spcAft>
            </a:pPr>
            <a:r>
              <a:rPr lang="en-US" sz="2400" b="1" dirty="0">
                <a:solidFill>
                  <a:schemeClr val="bg1"/>
                </a:solidFill>
              </a:rPr>
              <a:t>Oplossing (uw concept) </a:t>
            </a:r>
          </a:p>
          <a:p>
            <a:pPr algn="ctr">
              <a:spcAft>
                <a:spcPts val="600"/>
              </a:spcAft>
            </a:pPr>
            <a:r>
              <a:rPr lang="en-US" sz="2200" dirty="0">
                <a:solidFill>
                  <a:schemeClr val="bg1"/>
                </a:solidFill>
              </a:rPr>
              <a:t>Introduceer uw accommodatieconcept als de oplossing. Gebruik beeldmateriaal – een schets of referentieafbeelding van een glampingpod of boomhut – om het concreet te maken. Leg uit waarom uw oplossing uniek is. </a:t>
            </a:r>
          </a:p>
          <a:p>
            <a:pPr algn="ctr">
              <a:spcAft>
                <a:spcPts val="600"/>
              </a:spcAft>
            </a:pPr>
            <a:endParaRPr lang="en-US" sz="2200" b="1" dirty="0">
              <a:solidFill>
                <a:schemeClr val="bg1"/>
              </a:solidFill>
            </a:endParaRPr>
          </a:p>
          <a:p>
            <a:pPr algn="ctr">
              <a:spcAft>
                <a:spcPts val="600"/>
              </a:spcAft>
            </a:pPr>
            <a:r>
              <a:rPr lang="en-US" sz="2200" b="1" dirty="0">
                <a:solidFill>
                  <a:schemeClr val="bg1"/>
                </a:solidFill>
              </a:rPr>
              <a:t>Voorbeeld: </a:t>
            </a:r>
            <a:r>
              <a:rPr lang="en-US" sz="2200" b="1" i="1" dirty="0">
                <a:solidFill>
                  <a:schemeClr val="bg1"/>
                </a:solidFill>
              </a:rPr>
              <a:t>"Onze oplossing is een kleine cluster van luxe boomhutten op onze boerderij, waar gasten kunnen genieten van de natuur met het comfort van een hotel. Dit biedt reizigers een unieke ervaring die momenteel niet beschikbaar is in onze regio."</a:t>
            </a:r>
            <a:endParaRPr lang="en-GB" sz="2200" dirty="0">
              <a:solidFill>
                <a:schemeClr val="bg1"/>
              </a:solidFill>
            </a:endParaRPr>
          </a:p>
        </p:txBody>
      </p:sp>
      <p:pic>
        <p:nvPicPr>
          <p:cNvPr id="30" name="Graphic 29" descr="Thumbs up sign with solid fill">
            <a:extLst>
              <a:ext uri="{FF2B5EF4-FFF2-40B4-BE49-F238E27FC236}">
                <a16:creationId xmlns:a16="http://schemas.microsoft.com/office/drawing/2014/main" id="{1EDBAFD6-2A37-20F3-49EC-36B0D5BB764C}"/>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688412" y="1227938"/>
            <a:ext cx="676937" cy="730802"/>
          </a:xfrm>
          <a:prstGeom prst="rect">
            <a:avLst/>
          </a:prstGeom>
        </p:spPr>
      </p:pic>
    </p:spTree>
    <p:extLst>
      <p:ext uri="{BB962C8B-B14F-4D97-AF65-F5344CB8AC3E}">
        <p14:creationId xmlns:p14="http://schemas.microsoft.com/office/powerpoint/2010/main" val="339152473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4F508A-D947-99A6-0325-FD47AD34662E}"/>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42B4564C-43C2-1D19-17E2-2DCAD0981802}"/>
              </a:ext>
            </a:extLst>
          </p:cNvPr>
          <p:cNvSpPr>
            <a:spLocks noGrp="1"/>
          </p:cNvSpPr>
          <p:nvPr>
            <p:ph type="body" sz="quarter" idx="16"/>
          </p:nvPr>
        </p:nvSpPr>
        <p:spPr>
          <a:xfrm>
            <a:off x="771478" y="325594"/>
            <a:ext cx="10829972" cy="803654"/>
          </a:xfrm>
        </p:spPr>
        <p:txBody>
          <a:bodyPr/>
          <a:lstStyle/>
          <a:p>
            <a:r>
              <a:rPr lang="en-US" dirty="0">
                <a:solidFill>
                  <a:srgbClr val="E96751"/>
                </a:solidFill>
              </a:rPr>
              <a:t>Een basispresentatie opbouwen (met 10 belangrijke aspecten)</a:t>
            </a:r>
          </a:p>
          <a:p>
            <a:endParaRPr lang="en-US" dirty="0">
              <a:solidFill>
                <a:srgbClr val="E96751"/>
              </a:solidFill>
            </a:endParaRPr>
          </a:p>
        </p:txBody>
      </p:sp>
      <p:cxnSp>
        <p:nvCxnSpPr>
          <p:cNvPr id="2" name="Straight Connector 1">
            <a:extLst>
              <a:ext uri="{FF2B5EF4-FFF2-40B4-BE49-F238E27FC236}">
                <a16:creationId xmlns:a16="http://schemas.microsoft.com/office/drawing/2014/main" id="{A9B1B865-0A20-0F93-EF44-6A219A380669}"/>
              </a:ext>
            </a:extLst>
          </p:cNvPr>
          <p:cNvCxnSpPr>
            <a:cxnSpLocks/>
          </p:cNvCxnSpPr>
          <p:nvPr/>
        </p:nvCxnSpPr>
        <p:spPr>
          <a:xfrm>
            <a:off x="0" y="984232"/>
            <a:ext cx="3222171"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sp>
        <p:nvSpPr>
          <p:cNvPr id="14" name="Freeform: Shape 13">
            <a:extLst>
              <a:ext uri="{FF2B5EF4-FFF2-40B4-BE49-F238E27FC236}">
                <a16:creationId xmlns:a16="http://schemas.microsoft.com/office/drawing/2014/main" id="{939A8607-4441-7283-21AE-D707A7B14109}"/>
              </a:ext>
            </a:extLst>
          </p:cNvPr>
          <p:cNvSpPr/>
          <p:nvPr/>
        </p:nvSpPr>
        <p:spPr>
          <a:xfrm>
            <a:off x="771478" y="1160652"/>
            <a:ext cx="10382297" cy="5371754"/>
          </a:xfrm>
          <a:custGeom>
            <a:avLst/>
            <a:gdLst>
              <a:gd name="connsiteX0" fmla="*/ 0 w 1986359"/>
              <a:gd name="connsiteY0" fmla="*/ 198636 h 5418667"/>
              <a:gd name="connsiteX1" fmla="*/ 198636 w 1986359"/>
              <a:gd name="connsiteY1" fmla="*/ 0 h 5418667"/>
              <a:gd name="connsiteX2" fmla="*/ 1787723 w 1986359"/>
              <a:gd name="connsiteY2" fmla="*/ 0 h 5418667"/>
              <a:gd name="connsiteX3" fmla="*/ 1986359 w 1986359"/>
              <a:gd name="connsiteY3" fmla="*/ 198636 h 5418667"/>
              <a:gd name="connsiteX4" fmla="*/ 1986359 w 1986359"/>
              <a:gd name="connsiteY4" fmla="*/ 5220031 h 5418667"/>
              <a:gd name="connsiteX5" fmla="*/ 1787723 w 1986359"/>
              <a:gd name="connsiteY5" fmla="*/ 5418667 h 5418667"/>
              <a:gd name="connsiteX6" fmla="*/ 198636 w 1986359"/>
              <a:gd name="connsiteY6" fmla="*/ 5418667 h 5418667"/>
              <a:gd name="connsiteX7" fmla="*/ 0 w 1986359"/>
              <a:gd name="connsiteY7" fmla="*/ 5220031 h 5418667"/>
              <a:gd name="connsiteX8" fmla="*/ 0 w 1986359"/>
              <a:gd name="connsiteY8" fmla="*/ 198636 h 5418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86359" h="5418667">
                <a:moveTo>
                  <a:pt x="0" y="198636"/>
                </a:moveTo>
                <a:cubicBezTo>
                  <a:pt x="0" y="88932"/>
                  <a:pt x="88932" y="0"/>
                  <a:pt x="198636" y="0"/>
                </a:cubicBezTo>
                <a:lnTo>
                  <a:pt x="1787723" y="0"/>
                </a:lnTo>
                <a:cubicBezTo>
                  <a:pt x="1897427" y="0"/>
                  <a:pt x="1986359" y="88932"/>
                  <a:pt x="1986359" y="198636"/>
                </a:cubicBezTo>
                <a:lnTo>
                  <a:pt x="1986359" y="5220031"/>
                </a:lnTo>
                <a:cubicBezTo>
                  <a:pt x="1986359" y="5329735"/>
                  <a:pt x="1897427" y="5418667"/>
                  <a:pt x="1787723" y="5418667"/>
                </a:cubicBezTo>
                <a:lnTo>
                  <a:pt x="198636" y="5418667"/>
                </a:lnTo>
                <a:cubicBezTo>
                  <a:pt x="88932" y="5418667"/>
                  <a:pt x="0" y="5329735"/>
                  <a:pt x="0" y="5220031"/>
                </a:cubicBezTo>
                <a:lnTo>
                  <a:pt x="0" y="198636"/>
                </a:lnTo>
                <a:close/>
              </a:path>
            </a:pathLst>
          </a:custGeom>
          <a:solidFill>
            <a:srgbClr val="EC7C69"/>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462280" tIns="2629746" rIns="462280" bIns="1546015" numCol="1" spcCol="1270" anchor="ctr" anchorCtr="0">
            <a:noAutofit/>
          </a:bodyPr>
          <a:lstStyle/>
          <a:p>
            <a:pPr marL="0" lvl="0" indent="0" algn="ctr" defTabSz="2889250">
              <a:lnSpc>
                <a:spcPct val="90000"/>
              </a:lnSpc>
              <a:spcBef>
                <a:spcPct val="0"/>
              </a:spcBef>
              <a:spcAft>
                <a:spcPct val="35000"/>
              </a:spcAft>
              <a:buNone/>
            </a:pPr>
            <a:endParaRPr lang="en-GB" sz="6500" kern="1200"/>
          </a:p>
        </p:txBody>
      </p:sp>
      <p:sp>
        <p:nvSpPr>
          <p:cNvPr id="21" name="TextBox 20">
            <a:extLst>
              <a:ext uri="{FF2B5EF4-FFF2-40B4-BE49-F238E27FC236}">
                <a16:creationId xmlns:a16="http://schemas.microsoft.com/office/drawing/2014/main" id="{3741B0F5-A05B-E9DE-C24C-870DAAA8782A}"/>
              </a:ext>
            </a:extLst>
          </p:cNvPr>
          <p:cNvSpPr txBox="1"/>
          <p:nvPr/>
        </p:nvSpPr>
        <p:spPr>
          <a:xfrm>
            <a:off x="1133474" y="2101050"/>
            <a:ext cx="9496425" cy="4154984"/>
          </a:xfrm>
          <a:prstGeom prst="rect">
            <a:avLst/>
          </a:prstGeom>
          <a:noFill/>
        </p:spPr>
        <p:txBody>
          <a:bodyPr wrap="square" rtlCol="0">
            <a:spAutoFit/>
          </a:bodyPr>
          <a:lstStyle/>
          <a:p>
            <a:pPr algn="ctr">
              <a:spcAft>
                <a:spcPts val="600"/>
              </a:spcAft>
            </a:pPr>
            <a:r>
              <a:rPr lang="en-US" sz="2800" b="1" dirty="0">
                <a:solidFill>
                  <a:schemeClr val="bg1"/>
                </a:solidFill>
              </a:rPr>
              <a:t>Dia 4</a:t>
            </a:r>
          </a:p>
          <a:p>
            <a:pPr algn="ctr">
              <a:spcAft>
                <a:spcPts val="600"/>
              </a:spcAft>
            </a:pPr>
            <a:r>
              <a:rPr lang="en-US" sz="2400" b="1" dirty="0">
                <a:solidFill>
                  <a:schemeClr val="bg1"/>
                </a:solidFill>
              </a:rPr>
              <a:t>Markt en marktgeschiktheid</a:t>
            </a:r>
          </a:p>
          <a:p>
            <a:pPr algn="ctr">
              <a:spcAft>
                <a:spcPts val="600"/>
              </a:spcAft>
            </a:pPr>
            <a:r>
              <a:rPr lang="en-US" sz="2400" dirty="0">
                <a:solidFill>
                  <a:schemeClr val="bg1"/>
                </a:solidFill>
              </a:rPr>
              <a:t>Wie zijn uw doelklanten en hoe groot is de markt? Geef enkele gegevens: </a:t>
            </a:r>
          </a:p>
          <a:p>
            <a:pPr algn="ctr">
              <a:spcAft>
                <a:spcPts val="600"/>
              </a:spcAft>
            </a:pPr>
            <a:r>
              <a:rPr lang="en-US" sz="2400" b="1" dirty="0">
                <a:solidFill>
                  <a:schemeClr val="bg1"/>
                </a:solidFill>
              </a:rPr>
              <a:t>Voorbeeld: </a:t>
            </a:r>
            <a:r>
              <a:rPr lang="en-US" sz="2400" b="1" i="1" dirty="0">
                <a:solidFill>
                  <a:schemeClr val="bg1"/>
                </a:solidFill>
              </a:rPr>
              <a:t>"Glamping is een groeiende trend – de EU-markt groeide vorig jaar met 15% </a:t>
            </a:r>
            <a:r>
              <a:rPr lang="en-US" sz="2400" dirty="0">
                <a:solidFill>
                  <a:schemeClr val="bg1"/>
                </a:solidFill>
                <a:hlinkClick r:id="rId2">
                  <a:extLst>
                    <a:ext uri="{A12FA001-AC4F-418D-AE19-62706E023703}">
                      <ahyp:hlinkClr xmlns:ahyp="http://schemas.microsoft.com/office/drawing/2018/hyperlinkcolor" val="tx"/>
                    </a:ext>
                  </a:extLst>
                </a:hlinkClick>
              </a:rPr>
              <a:t>Touch Stay 2024</a:t>
            </a:r>
            <a:r>
              <a:rPr lang="en-US" sz="2400" dirty="0">
                <a:solidFill>
                  <a:schemeClr val="bg1"/>
                </a:solidFill>
              </a:rPr>
              <a:t>. </a:t>
            </a:r>
            <a:r>
              <a:rPr lang="en-US" sz="2400" b="1" i="1" dirty="0">
                <a:solidFill>
                  <a:schemeClr val="bg1"/>
                </a:solidFill>
              </a:rPr>
              <a:t>In onze regio zijn er jaarlijks 100.000 bezoekers en uit enquêtes blijkt dat er een toenemende vraag is naar milieuvriendelijke verblijven." </a:t>
            </a:r>
          </a:p>
          <a:p>
            <a:pPr algn="ctr">
              <a:spcAft>
                <a:spcPts val="600"/>
              </a:spcAft>
            </a:pPr>
            <a:r>
              <a:rPr lang="en-US" sz="2400" dirty="0">
                <a:solidFill>
                  <a:schemeClr val="bg1"/>
                </a:solidFill>
              </a:rPr>
              <a:t>Als u een specifieke niche heeft (gezinnen, stellen, ecotoeristen), vermeld dat dan. Laat zien dat u de dynamiek van de toerismemarkt in uw land begrijpt (seizoensgebondenheid, bronmarkten, enz.).</a:t>
            </a:r>
          </a:p>
        </p:txBody>
      </p:sp>
      <p:pic>
        <p:nvPicPr>
          <p:cNvPr id="3" name="Graphic 2" descr="Bullseye with solid fill">
            <a:extLst>
              <a:ext uri="{FF2B5EF4-FFF2-40B4-BE49-F238E27FC236}">
                <a16:creationId xmlns:a16="http://schemas.microsoft.com/office/drawing/2014/main" id="{25740E1C-21E4-3410-5874-7A8C562A614E}"/>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496319" y="1295089"/>
            <a:ext cx="770734" cy="770734"/>
          </a:xfrm>
          <a:prstGeom prst="rect">
            <a:avLst/>
          </a:prstGeom>
        </p:spPr>
      </p:pic>
    </p:spTree>
    <p:extLst>
      <p:ext uri="{BB962C8B-B14F-4D97-AF65-F5344CB8AC3E}">
        <p14:creationId xmlns:p14="http://schemas.microsoft.com/office/powerpoint/2010/main" val="315665827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2BB6D6-1394-A9F0-177C-9488278D2199}"/>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22BF7372-108A-F68A-4E29-7BAC855C313B}"/>
              </a:ext>
            </a:extLst>
          </p:cNvPr>
          <p:cNvSpPr>
            <a:spLocks noGrp="1"/>
          </p:cNvSpPr>
          <p:nvPr>
            <p:ph type="body" sz="quarter" idx="16"/>
          </p:nvPr>
        </p:nvSpPr>
        <p:spPr>
          <a:xfrm>
            <a:off x="771478" y="325594"/>
            <a:ext cx="10820447" cy="803654"/>
          </a:xfrm>
        </p:spPr>
        <p:txBody>
          <a:bodyPr/>
          <a:lstStyle/>
          <a:p>
            <a:r>
              <a:rPr lang="en-US" dirty="0">
                <a:solidFill>
                  <a:srgbClr val="E96751"/>
                </a:solidFill>
              </a:rPr>
              <a:t>Een basispresentatie opbouwen (met 10 belangrijke aspecten)</a:t>
            </a:r>
          </a:p>
          <a:p>
            <a:endParaRPr lang="en-US" dirty="0">
              <a:solidFill>
                <a:srgbClr val="E96751"/>
              </a:solidFill>
            </a:endParaRPr>
          </a:p>
        </p:txBody>
      </p:sp>
      <p:cxnSp>
        <p:nvCxnSpPr>
          <p:cNvPr id="2" name="Straight Connector 1">
            <a:extLst>
              <a:ext uri="{FF2B5EF4-FFF2-40B4-BE49-F238E27FC236}">
                <a16:creationId xmlns:a16="http://schemas.microsoft.com/office/drawing/2014/main" id="{FD2162E0-7241-8F25-EA18-169F4529B9C3}"/>
              </a:ext>
            </a:extLst>
          </p:cNvPr>
          <p:cNvCxnSpPr>
            <a:cxnSpLocks/>
          </p:cNvCxnSpPr>
          <p:nvPr/>
        </p:nvCxnSpPr>
        <p:spPr>
          <a:xfrm>
            <a:off x="0" y="984232"/>
            <a:ext cx="3222171"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sp>
        <p:nvSpPr>
          <p:cNvPr id="14" name="Freeform: Shape 13">
            <a:extLst>
              <a:ext uri="{FF2B5EF4-FFF2-40B4-BE49-F238E27FC236}">
                <a16:creationId xmlns:a16="http://schemas.microsoft.com/office/drawing/2014/main" id="{E719C3FB-C1E4-FF61-FB28-1CBECC041C60}"/>
              </a:ext>
            </a:extLst>
          </p:cNvPr>
          <p:cNvSpPr/>
          <p:nvPr/>
        </p:nvSpPr>
        <p:spPr>
          <a:xfrm>
            <a:off x="771478" y="1160652"/>
            <a:ext cx="10382297" cy="5371754"/>
          </a:xfrm>
          <a:custGeom>
            <a:avLst/>
            <a:gdLst>
              <a:gd name="connsiteX0" fmla="*/ 0 w 1986359"/>
              <a:gd name="connsiteY0" fmla="*/ 198636 h 5418667"/>
              <a:gd name="connsiteX1" fmla="*/ 198636 w 1986359"/>
              <a:gd name="connsiteY1" fmla="*/ 0 h 5418667"/>
              <a:gd name="connsiteX2" fmla="*/ 1787723 w 1986359"/>
              <a:gd name="connsiteY2" fmla="*/ 0 h 5418667"/>
              <a:gd name="connsiteX3" fmla="*/ 1986359 w 1986359"/>
              <a:gd name="connsiteY3" fmla="*/ 198636 h 5418667"/>
              <a:gd name="connsiteX4" fmla="*/ 1986359 w 1986359"/>
              <a:gd name="connsiteY4" fmla="*/ 5220031 h 5418667"/>
              <a:gd name="connsiteX5" fmla="*/ 1787723 w 1986359"/>
              <a:gd name="connsiteY5" fmla="*/ 5418667 h 5418667"/>
              <a:gd name="connsiteX6" fmla="*/ 198636 w 1986359"/>
              <a:gd name="connsiteY6" fmla="*/ 5418667 h 5418667"/>
              <a:gd name="connsiteX7" fmla="*/ 0 w 1986359"/>
              <a:gd name="connsiteY7" fmla="*/ 5220031 h 5418667"/>
              <a:gd name="connsiteX8" fmla="*/ 0 w 1986359"/>
              <a:gd name="connsiteY8" fmla="*/ 198636 h 5418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86359" h="5418667">
                <a:moveTo>
                  <a:pt x="0" y="198636"/>
                </a:moveTo>
                <a:cubicBezTo>
                  <a:pt x="0" y="88932"/>
                  <a:pt x="88932" y="0"/>
                  <a:pt x="198636" y="0"/>
                </a:cubicBezTo>
                <a:lnTo>
                  <a:pt x="1787723" y="0"/>
                </a:lnTo>
                <a:cubicBezTo>
                  <a:pt x="1897427" y="0"/>
                  <a:pt x="1986359" y="88932"/>
                  <a:pt x="1986359" y="198636"/>
                </a:cubicBezTo>
                <a:lnTo>
                  <a:pt x="1986359" y="5220031"/>
                </a:lnTo>
                <a:cubicBezTo>
                  <a:pt x="1986359" y="5329735"/>
                  <a:pt x="1897427" y="5418667"/>
                  <a:pt x="1787723" y="5418667"/>
                </a:cubicBezTo>
                <a:lnTo>
                  <a:pt x="198636" y="5418667"/>
                </a:lnTo>
                <a:cubicBezTo>
                  <a:pt x="88932" y="5418667"/>
                  <a:pt x="0" y="5329735"/>
                  <a:pt x="0" y="5220031"/>
                </a:cubicBezTo>
                <a:lnTo>
                  <a:pt x="0" y="198636"/>
                </a:lnTo>
                <a:close/>
              </a:path>
            </a:pathLst>
          </a:custGeom>
          <a:solidFill>
            <a:srgbClr val="3FB5A1"/>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462280" tIns="2629746" rIns="462280" bIns="1546015" numCol="1" spcCol="1270" anchor="ctr" anchorCtr="0">
            <a:noAutofit/>
          </a:bodyPr>
          <a:lstStyle/>
          <a:p>
            <a:pPr marL="0" lvl="0" indent="0" algn="ctr" defTabSz="2889250">
              <a:lnSpc>
                <a:spcPct val="90000"/>
              </a:lnSpc>
              <a:spcBef>
                <a:spcPct val="0"/>
              </a:spcBef>
              <a:spcAft>
                <a:spcPct val="35000"/>
              </a:spcAft>
              <a:buNone/>
            </a:pPr>
            <a:endParaRPr lang="en-GB" sz="6500" kern="1200"/>
          </a:p>
        </p:txBody>
      </p:sp>
      <p:sp>
        <p:nvSpPr>
          <p:cNvPr id="21" name="TextBox 20">
            <a:extLst>
              <a:ext uri="{FF2B5EF4-FFF2-40B4-BE49-F238E27FC236}">
                <a16:creationId xmlns:a16="http://schemas.microsoft.com/office/drawing/2014/main" id="{520776CC-3C30-9242-BD9D-91C267B1E661}"/>
              </a:ext>
            </a:extLst>
          </p:cNvPr>
          <p:cNvSpPr txBox="1"/>
          <p:nvPr/>
        </p:nvSpPr>
        <p:spPr>
          <a:xfrm>
            <a:off x="1133474" y="2101050"/>
            <a:ext cx="9496425" cy="3924151"/>
          </a:xfrm>
          <a:prstGeom prst="rect">
            <a:avLst/>
          </a:prstGeom>
          <a:noFill/>
        </p:spPr>
        <p:txBody>
          <a:bodyPr wrap="square" rtlCol="0">
            <a:spAutoFit/>
          </a:bodyPr>
          <a:lstStyle/>
          <a:p>
            <a:pPr algn="ctr">
              <a:spcAft>
                <a:spcPts val="600"/>
              </a:spcAft>
            </a:pPr>
            <a:r>
              <a:rPr lang="en-US" sz="2800" b="1" dirty="0">
                <a:solidFill>
                  <a:schemeClr val="bg1"/>
                </a:solidFill>
              </a:rPr>
              <a:t>Dia 5</a:t>
            </a:r>
          </a:p>
          <a:p>
            <a:pPr algn="ctr"/>
            <a:r>
              <a:rPr lang="en-US" sz="2400" b="1" dirty="0">
                <a:solidFill>
                  <a:schemeClr val="bg1"/>
                </a:solidFill>
              </a:rPr>
              <a:t>Concurrentielandschap</a:t>
            </a:r>
            <a:endParaRPr lang="en-US" sz="2400" dirty="0">
              <a:solidFill>
                <a:schemeClr val="bg1"/>
              </a:solidFill>
            </a:endParaRPr>
          </a:p>
          <a:p>
            <a:pPr algn="ctr"/>
            <a:r>
              <a:rPr lang="en-US" sz="2400" dirty="0">
                <a:solidFill>
                  <a:schemeClr val="bg1"/>
                </a:solidFill>
              </a:rPr>
              <a:t>Geef aan welke alternatieven toeristen momenteel hebben en waarom u zich onderscheidt. Dit kan een eenvoudige tabel zijn waarin uw aanbod wordt vergeleken met dat van anderen (lokale B&amp;B's, campings, hotels). </a:t>
            </a:r>
            <a:r>
              <a:rPr lang="en-US" sz="2400" dirty="0" err="1">
                <a:solidFill>
                  <a:schemeClr val="bg1"/>
                </a:solidFill>
              </a:rPr>
              <a:t>Benadruk </a:t>
            </a:r>
            <a:r>
              <a:rPr lang="en-US" sz="2400" dirty="0">
                <a:solidFill>
                  <a:schemeClr val="bg1"/>
                </a:solidFill>
              </a:rPr>
              <a:t>uw </a:t>
            </a:r>
            <a:r>
              <a:rPr lang="en-US" sz="2400" b="1" dirty="0">
                <a:solidFill>
                  <a:schemeClr val="bg1"/>
                </a:solidFill>
              </a:rPr>
              <a:t>USP (Unique Selling Proposition)</a:t>
            </a:r>
          </a:p>
          <a:p>
            <a:pPr algn="ctr"/>
            <a:endParaRPr lang="en-US" sz="2400" b="1" dirty="0">
              <a:solidFill>
                <a:schemeClr val="bg1"/>
              </a:solidFill>
            </a:endParaRPr>
          </a:p>
          <a:p>
            <a:pPr algn="ctr"/>
            <a:r>
              <a:rPr lang="en-US" sz="2400" dirty="0">
                <a:solidFill>
                  <a:schemeClr val="bg1"/>
                </a:solidFill>
              </a:rPr>
              <a:t>Misschien zijn het </a:t>
            </a:r>
            <a:r>
              <a:rPr lang="en-US" sz="2400" b="1" dirty="0">
                <a:solidFill>
                  <a:schemeClr val="bg1"/>
                </a:solidFill>
              </a:rPr>
              <a:t>bijvoorbeeld </a:t>
            </a:r>
            <a:r>
              <a:rPr lang="en-US" sz="2400" dirty="0">
                <a:solidFill>
                  <a:schemeClr val="bg1"/>
                </a:solidFill>
              </a:rPr>
              <a:t>de enige drijvende hutten in het land, of het eerste themaresort met boomhutten, of gewoon de meest authentieke boerderij met een luxe twist. Investeerders willen weten dat u een voorsprong heeft.</a:t>
            </a:r>
          </a:p>
        </p:txBody>
      </p:sp>
      <p:pic>
        <p:nvPicPr>
          <p:cNvPr id="5" name="Graphic 4" descr="Weights Uneven with solid fill">
            <a:extLst>
              <a:ext uri="{FF2B5EF4-FFF2-40B4-BE49-F238E27FC236}">
                <a16:creationId xmlns:a16="http://schemas.microsoft.com/office/drawing/2014/main" id="{C32681C8-4E86-9074-1A6C-903DFAE710ED}"/>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442891" y="1312380"/>
            <a:ext cx="757266" cy="757266"/>
          </a:xfrm>
          <a:prstGeom prst="rect">
            <a:avLst/>
          </a:prstGeom>
        </p:spPr>
      </p:pic>
    </p:spTree>
    <p:extLst>
      <p:ext uri="{BB962C8B-B14F-4D97-AF65-F5344CB8AC3E}">
        <p14:creationId xmlns:p14="http://schemas.microsoft.com/office/powerpoint/2010/main" val="186124554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469B8E-4201-CA01-B04E-42494D582D55}"/>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54F9FBCA-2804-58D2-DF85-8B923F4DE354}"/>
              </a:ext>
            </a:extLst>
          </p:cNvPr>
          <p:cNvSpPr>
            <a:spLocks noGrp="1"/>
          </p:cNvSpPr>
          <p:nvPr>
            <p:ph type="body" sz="quarter" idx="16"/>
          </p:nvPr>
        </p:nvSpPr>
        <p:spPr>
          <a:xfrm>
            <a:off x="771478" y="325594"/>
            <a:ext cx="10801397" cy="803654"/>
          </a:xfrm>
        </p:spPr>
        <p:txBody>
          <a:bodyPr/>
          <a:lstStyle/>
          <a:p>
            <a:r>
              <a:rPr lang="en-US" dirty="0">
                <a:solidFill>
                  <a:srgbClr val="E96751"/>
                </a:solidFill>
              </a:rPr>
              <a:t>Een basispresentatie opbouwen (met 10 belangrijke aspecten)</a:t>
            </a:r>
          </a:p>
          <a:p>
            <a:endParaRPr lang="en-US" dirty="0">
              <a:solidFill>
                <a:srgbClr val="E96751"/>
              </a:solidFill>
            </a:endParaRPr>
          </a:p>
        </p:txBody>
      </p:sp>
      <p:cxnSp>
        <p:nvCxnSpPr>
          <p:cNvPr id="2" name="Straight Connector 1">
            <a:extLst>
              <a:ext uri="{FF2B5EF4-FFF2-40B4-BE49-F238E27FC236}">
                <a16:creationId xmlns:a16="http://schemas.microsoft.com/office/drawing/2014/main" id="{64B51C0D-CF56-04BF-86B5-4CDEFCA22BAC}"/>
              </a:ext>
            </a:extLst>
          </p:cNvPr>
          <p:cNvCxnSpPr>
            <a:cxnSpLocks/>
          </p:cNvCxnSpPr>
          <p:nvPr/>
        </p:nvCxnSpPr>
        <p:spPr>
          <a:xfrm>
            <a:off x="0" y="984232"/>
            <a:ext cx="3222171"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sp>
        <p:nvSpPr>
          <p:cNvPr id="14" name="Freeform: Shape 13">
            <a:extLst>
              <a:ext uri="{FF2B5EF4-FFF2-40B4-BE49-F238E27FC236}">
                <a16:creationId xmlns:a16="http://schemas.microsoft.com/office/drawing/2014/main" id="{E44828DF-968E-11B7-4523-007489F268E6}"/>
              </a:ext>
            </a:extLst>
          </p:cNvPr>
          <p:cNvSpPr/>
          <p:nvPr/>
        </p:nvSpPr>
        <p:spPr>
          <a:xfrm>
            <a:off x="771478" y="1160652"/>
            <a:ext cx="10382297" cy="5371754"/>
          </a:xfrm>
          <a:custGeom>
            <a:avLst/>
            <a:gdLst>
              <a:gd name="connsiteX0" fmla="*/ 0 w 1986359"/>
              <a:gd name="connsiteY0" fmla="*/ 198636 h 5418667"/>
              <a:gd name="connsiteX1" fmla="*/ 198636 w 1986359"/>
              <a:gd name="connsiteY1" fmla="*/ 0 h 5418667"/>
              <a:gd name="connsiteX2" fmla="*/ 1787723 w 1986359"/>
              <a:gd name="connsiteY2" fmla="*/ 0 h 5418667"/>
              <a:gd name="connsiteX3" fmla="*/ 1986359 w 1986359"/>
              <a:gd name="connsiteY3" fmla="*/ 198636 h 5418667"/>
              <a:gd name="connsiteX4" fmla="*/ 1986359 w 1986359"/>
              <a:gd name="connsiteY4" fmla="*/ 5220031 h 5418667"/>
              <a:gd name="connsiteX5" fmla="*/ 1787723 w 1986359"/>
              <a:gd name="connsiteY5" fmla="*/ 5418667 h 5418667"/>
              <a:gd name="connsiteX6" fmla="*/ 198636 w 1986359"/>
              <a:gd name="connsiteY6" fmla="*/ 5418667 h 5418667"/>
              <a:gd name="connsiteX7" fmla="*/ 0 w 1986359"/>
              <a:gd name="connsiteY7" fmla="*/ 5220031 h 5418667"/>
              <a:gd name="connsiteX8" fmla="*/ 0 w 1986359"/>
              <a:gd name="connsiteY8" fmla="*/ 198636 h 5418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86359" h="5418667">
                <a:moveTo>
                  <a:pt x="0" y="198636"/>
                </a:moveTo>
                <a:cubicBezTo>
                  <a:pt x="0" y="88932"/>
                  <a:pt x="88932" y="0"/>
                  <a:pt x="198636" y="0"/>
                </a:cubicBezTo>
                <a:lnTo>
                  <a:pt x="1787723" y="0"/>
                </a:lnTo>
                <a:cubicBezTo>
                  <a:pt x="1897427" y="0"/>
                  <a:pt x="1986359" y="88932"/>
                  <a:pt x="1986359" y="198636"/>
                </a:cubicBezTo>
                <a:lnTo>
                  <a:pt x="1986359" y="5220031"/>
                </a:lnTo>
                <a:cubicBezTo>
                  <a:pt x="1986359" y="5329735"/>
                  <a:pt x="1897427" y="5418667"/>
                  <a:pt x="1787723" y="5418667"/>
                </a:cubicBezTo>
                <a:lnTo>
                  <a:pt x="198636" y="5418667"/>
                </a:lnTo>
                <a:cubicBezTo>
                  <a:pt x="88932" y="5418667"/>
                  <a:pt x="0" y="5329735"/>
                  <a:pt x="0" y="5220031"/>
                </a:cubicBezTo>
                <a:lnTo>
                  <a:pt x="0" y="198636"/>
                </a:lnTo>
                <a:close/>
              </a:path>
            </a:pathLst>
          </a:custGeom>
          <a:solidFill>
            <a:srgbClr val="0070C0"/>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462280" tIns="2629746" rIns="462280" bIns="1546015" numCol="1" spcCol="1270" anchor="ctr" anchorCtr="0">
            <a:noAutofit/>
          </a:bodyPr>
          <a:lstStyle/>
          <a:p>
            <a:pPr marL="0" lvl="0" indent="0" algn="ctr" defTabSz="2889250">
              <a:lnSpc>
                <a:spcPct val="90000"/>
              </a:lnSpc>
              <a:spcBef>
                <a:spcPct val="0"/>
              </a:spcBef>
              <a:spcAft>
                <a:spcPct val="35000"/>
              </a:spcAft>
              <a:buNone/>
            </a:pPr>
            <a:endParaRPr lang="en-GB" sz="6500" kern="1200"/>
          </a:p>
        </p:txBody>
      </p:sp>
      <p:sp>
        <p:nvSpPr>
          <p:cNvPr id="21" name="TextBox 20">
            <a:extLst>
              <a:ext uri="{FF2B5EF4-FFF2-40B4-BE49-F238E27FC236}">
                <a16:creationId xmlns:a16="http://schemas.microsoft.com/office/drawing/2014/main" id="{876F3E90-9BB8-7D75-CA9B-4C613CE5999C}"/>
              </a:ext>
            </a:extLst>
          </p:cNvPr>
          <p:cNvSpPr txBox="1"/>
          <p:nvPr/>
        </p:nvSpPr>
        <p:spPr>
          <a:xfrm>
            <a:off x="1133474" y="2101050"/>
            <a:ext cx="9496425" cy="4293483"/>
          </a:xfrm>
          <a:prstGeom prst="rect">
            <a:avLst/>
          </a:prstGeom>
          <a:noFill/>
        </p:spPr>
        <p:txBody>
          <a:bodyPr wrap="square" rtlCol="0">
            <a:spAutoFit/>
          </a:bodyPr>
          <a:lstStyle/>
          <a:p>
            <a:pPr algn="ctr">
              <a:spcAft>
                <a:spcPts val="600"/>
              </a:spcAft>
            </a:pPr>
            <a:r>
              <a:rPr lang="en-US" sz="2200" b="1" dirty="0">
                <a:solidFill>
                  <a:schemeClr val="bg1"/>
                </a:solidFill>
              </a:rPr>
              <a:t>Dia 6</a:t>
            </a:r>
          </a:p>
          <a:p>
            <a:pPr algn="ctr"/>
            <a:r>
              <a:rPr lang="en-US" sz="2200" b="1" dirty="0">
                <a:solidFill>
                  <a:schemeClr val="bg1"/>
                </a:solidFill>
              </a:rPr>
              <a:t>Omzetmodel en prijsstelling</a:t>
            </a:r>
            <a:endParaRPr lang="en-US" sz="2200" dirty="0">
              <a:solidFill>
                <a:schemeClr val="bg1"/>
              </a:solidFill>
            </a:endParaRPr>
          </a:p>
          <a:p>
            <a:pPr algn="ctr"/>
            <a:r>
              <a:rPr lang="en-US" sz="2200" dirty="0">
                <a:solidFill>
                  <a:schemeClr val="bg1"/>
                </a:solidFill>
              </a:rPr>
              <a:t>Leg uit hoe u geld gaat verdienen. Geef de verwachte prijzen weer, bijvoorbeeld gemiddeld € 120 per nacht, samen met aannames voor de bezettingsgraad. Voeg een eenvoudige prognose toe: </a:t>
            </a:r>
          </a:p>
          <a:p>
            <a:pPr algn="ctr"/>
            <a:r>
              <a:rPr lang="en-US" sz="2200" b="1" i="1" dirty="0">
                <a:solidFill>
                  <a:schemeClr val="bg1"/>
                </a:solidFill>
              </a:rPr>
              <a:t>"Bij € 120 per nacht en een jaarlijkse bezettingsgraad van 50% voor vijf eenheden verwachten we een jaarlijkse omzet van € 130.000."</a:t>
            </a:r>
            <a:r>
              <a:rPr lang="en-US" sz="2200" dirty="0">
                <a:solidFill>
                  <a:schemeClr val="bg1"/>
                </a:solidFill>
              </a:rPr>
              <a:t> </a:t>
            </a:r>
          </a:p>
          <a:p>
            <a:pPr algn="ctr"/>
            <a:r>
              <a:rPr lang="en-US" sz="2200" dirty="0">
                <a:solidFill>
                  <a:schemeClr val="bg1"/>
                </a:solidFill>
              </a:rPr>
              <a:t>Vermeld eventuele andere inkomstenbronnen indien relevant (rondleidingen, maaltijden, verhuur van apparatuur, enz.). Deze dia stelt investeerders gerust dat de cijfers kloppen. Voor een subsidieaanvraag kunt u in plaats daarvan een begrotingstabel en een toelichting geven waarin u uitlegt hoe het subsidiegeld zal worden gebruikt om economische activiteit te genereren.</a:t>
            </a:r>
          </a:p>
        </p:txBody>
      </p:sp>
      <p:pic>
        <p:nvPicPr>
          <p:cNvPr id="29" name="Graphic 28" descr="Pandemic exponential curve bar graph with solid fill">
            <a:extLst>
              <a:ext uri="{FF2B5EF4-FFF2-40B4-BE49-F238E27FC236}">
                <a16:creationId xmlns:a16="http://schemas.microsoft.com/office/drawing/2014/main" id="{C419FC3D-44B6-40F2-ECC7-B5B19C6BB043}"/>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424486" y="1333500"/>
            <a:ext cx="914400" cy="914400"/>
          </a:xfrm>
          <a:prstGeom prst="rect">
            <a:avLst/>
          </a:prstGeom>
        </p:spPr>
      </p:pic>
    </p:spTree>
    <p:extLst>
      <p:ext uri="{BB962C8B-B14F-4D97-AF65-F5344CB8AC3E}">
        <p14:creationId xmlns:p14="http://schemas.microsoft.com/office/powerpoint/2010/main" val="125626273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7CAC9A-AE20-09D1-75D8-9820C6FCD1DA}"/>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DC4D662F-4532-02A7-737D-448EDEA2D3B2}"/>
              </a:ext>
            </a:extLst>
          </p:cNvPr>
          <p:cNvSpPr>
            <a:spLocks noGrp="1"/>
          </p:cNvSpPr>
          <p:nvPr>
            <p:ph type="body" sz="quarter" idx="16"/>
          </p:nvPr>
        </p:nvSpPr>
        <p:spPr>
          <a:xfrm>
            <a:off x="771478" y="325594"/>
            <a:ext cx="10868072" cy="803654"/>
          </a:xfrm>
        </p:spPr>
        <p:txBody>
          <a:bodyPr/>
          <a:lstStyle/>
          <a:p>
            <a:r>
              <a:rPr lang="en-US" dirty="0">
                <a:solidFill>
                  <a:srgbClr val="E96751"/>
                </a:solidFill>
              </a:rPr>
              <a:t>Een basispresentatie opbouwen (met 10 belangrijke aspecten)</a:t>
            </a:r>
          </a:p>
          <a:p>
            <a:endParaRPr lang="en-US" dirty="0">
              <a:solidFill>
                <a:srgbClr val="E96751"/>
              </a:solidFill>
            </a:endParaRPr>
          </a:p>
        </p:txBody>
      </p:sp>
      <p:cxnSp>
        <p:nvCxnSpPr>
          <p:cNvPr id="2" name="Straight Connector 1">
            <a:extLst>
              <a:ext uri="{FF2B5EF4-FFF2-40B4-BE49-F238E27FC236}">
                <a16:creationId xmlns:a16="http://schemas.microsoft.com/office/drawing/2014/main" id="{062057EF-DA9C-9739-F1EF-E2CD7899B096}"/>
              </a:ext>
            </a:extLst>
          </p:cNvPr>
          <p:cNvCxnSpPr>
            <a:cxnSpLocks/>
          </p:cNvCxnSpPr>
          <p:nvPr/>
        </p:nvCxnSpPr>
        <p:spPr>
          <a:xfrm>
            <a:off x="0" y="984232"/>
            <a:ext cx="3222171"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sp>
        <p:nvSpPr>
          <p:cNvPr id="14" name="Freeform: Shape 13">
            <a:extLst>
              <a:ext uri="{FF2B5EF4-FFF2-40B4-BE49-F238E27FC236}">
                <a16:creationId xmlns:a16="http://schemas.microsoft.com/office/drawing/2014/main" id="{02EC8454-6D1F-1C75-79BB-FED2D3239CD0}"/>
              </a:ext>
            </a:extLst>
          </p:cNvPr>
          <p:cNvSpPr/>
          <p:nvPr/>
        </p:nvSpPr>
        <p:spPr>
          <a:xfrm>
            <a:off x="771478" y="1160652"/>
            <a:ext cx="10382297" cy="5371754"/>
          </a:xfrm>
          <a:custGeom>
            <a:avLst/>
            <a:gdLst>
              <a:gd name="connsiteX0" fmla="*/ 0 w 1986359"/>
              <a:gd name="connsiteY0" fmla="*/ 198636 h 5418667"/>
              <a:gd name="connsiteX1" fmla="*/ 198636 w 1986359"/>
              <a:gd name="connsiteY1" fmla="*/ 0 h 5418667"/>
              <a:gd name="connsiteX2" fmla="*/ 1787723 w 1986359"/>
              <a:gd name="connsiteY2" fmla="*/ 0 h 5418667"/>
              <a:gd name="connsiteX3" fmla="*/ 1986359 w 1986359"/>
              <a:gd name="connsiteY3" fmla="*/ 198636 h 5418667"/>
              <a:gd name="connsiteX4" fmla="*/ 1986359 w 1986359"/>
              <a:gd name="connsiteY4" fmla="*/ 5220031 h 5418667"/>
              <a:gd name="connsiteX5" fmla="*/ 1787723 w 1986359"/>
              <a:gd name="connsiteY5" fmla="*/ 5418667 h 5418667"/>
              <a:gd name="connsiteX6" fmla="*/ 198636 w 1986359"/>
              <a:gd name="connsiteY6" fmla="*/ 5418667 h 5418667"/>
              <a:gd name="connsiteX7" fmla="*/ 0 w 1986359"/>
              <a:gd name="connsiteY7" fmla="*/ 5220031 h 5418667"/>
              <a:gd name="connsiteX8" fmla="*/ 0 w 1986359"/>
              <a:gd name="connsiteY8" fmla="*/ 198636 h 5418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86359" h="5418667">
                <a:moveTo>
                  <a:pt x="0" y="198636"/>
                </a:moveTo>
                <a:cubicBezTo>
                  <a:pt x="0" y="88932"/>
                  <a:pt x="88932" y="0"/>
                  <a:pt x="198636" y="0"/>
                </a:cubicBezTo>
                <a:lnTo>
                  <a:pt x="1787723" y="0"/>
                </a:lnTo>
                <a:cubicBezTo>
                  <a:pt x="1897427" y="0"/>
                  <a:pt x="1986359" y="88932"/>
                  <a:pt x="1986359" y="198636"/>
                </a:cubicBezTo>
                <a:lnTo>
                  <a:pt x="1986359" y="5220031"/>
                </a:lnTo>
                <a:cubicBezTo>
                  <a:pt x="1986359" y="5329735"/>
                  <a:pt x="1897427" y="5418667"/>
                  <a:pt x="1787723" y="5418667"/>
                </a:cubicBezTo>
                <a:lnTo>
                  <a:pt x="198636" y="5418667"/>
                </a:lnTo>
                <a:cubicBezTo>
                  <a:pt x="88932" y="5418667"/>
                  <a:pt x="0" y="5329735"/>
                  <a:pt x="0" y="5220031"/>
                </a:cubicBezTo>
                <a:lnTo>
                  <a:pt x="0" y="198636"/>
                </a:lnTo>
                <a:close/>
              </a:path>
            </a:pathLst>
          </a:custGeom>
          <a:solidFill>
            <a:srgbClr val="FBA63B"/>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462280" tIns="2629746" rIns="462280" bIns="1546015" numCol="1" spcCol="1270" anchor="ctr" anchorCtr="0">
            <a:noAutofit/>
          </a:bodyPr>
          <a:lstStyle/>
          <a:p>
            <a:pPr marL="0" lvl="0" indent="0" algn="ctr" defTabSz="2889250">
              <a:lnSpc>
                <a:spcPct val="90000"/>
              </a:lnSpc>
              <a:spcBef>
                <a:spcPct val="0"/>
              </a:spcBef>
              <a:spcAft>
                <a:spcPct val="35000"/>
              </a:spcAft>
              <a:buNone/>
            </a:pPr>
            <a:endParaRPr lang="en-GB" sz="6500" kern="1200"/>
          </a:p>
        </p:txBody>
      </p:sp>
      <p:sp>
        <p:nvSpPr>
          <p:cNvPr id="21" name="TextBox 20">
            <a:extLst>
              <a:ext uri="{FF2B5EF4-FFF2-40B4-BE49-F238E27FC236}">
                <a16:creationId xmlns:a16="http://schemas.microsoft.com/office/drawing/2014/main" id="{9E497C39-C5AD-AF93-30DD-20B0CD65F38D}"/>
              </a:ext>
            </a:extLst>
          </p:cNvPr>
          <p:cNvSpPr txBox="1"/>
          <p:nvPr/>
        </p:nvSpPr>
        <p:spPr>
          <a:xfrm>
            <a:off x="1133474" y="2101050"/>
            <a:ext cx="9496425" cy="4170372"/>
          </a:xfrm>
          <a:prstGeom prst="rect">
            <a:avLst/>
          </a:prstGeom>
          <a:noFill/>
        </p:spPr>
        <p:txBody>
          <a:bodyPr wrap="square" rtlCol="0">
            <a:spAutoFit/>
          </a:bodyPr>
          <a:lstStyle/>
          <a:p>
            <a:pPr algn="ctr">
              <a:spcAft>
                <a:spcPts val="600"/>
              </a:spcAft>
            </a:pPr>
            <a:r>
              <a:rPr lang="en-US" sz="2000" b="1" dirty="0">
                <a:solidFill>
                  <a:schemeClr val="bg1"/>
                </a:solidFill>
              </a:rPr>
              <a:t>Dia 7</a:t>
            </a:r>
          </a:p>
          <a:p>
            <a:pPr algn="ctr"/>
            <a:r>
              <a:rPr lang="en-US" sz="2000" b="1" dirty="0">
                <a:solidFill>
                  <a:schemeClr val="bg1"/>
                </a:solidFill>
              </a:rPr>
              <a:t>Financiën</a:t>
            </a:r>
          </a:p>
          <a:p>
            <a:pPr algn="ctr"/>
            <a:r>
              <a:rPr lang="en-US" sz="2000" dirty="0">
                <a:solidFill>
                  <a:schemeClr val="bg1"/>
                </a:solidFill>
              </a:rPr>
              <a:t>Voor investeerders of leningen: voeg een dia toe met belangrijke financiële prognoses (vooruitzichten voor 3-5 jaar), waaronder inkomsten, uitgaven, winst en break-evenpunt. Benadruk wanneer het bedrijf winstgevend wordt. Geef ook aan hoeveel financiering u zoekt, in welke vorm (aandelen, lening of subsidie) en hoe deze zal worden gebruikt.</a:t>
            </a:r>
          </a:p>
          <a:p>
            <a:pPr algn="ctr"/>
            <a:endParaRPr lang="en-US" sz="2000" dirty="0">
              <a:solidFill>
                <a:schemeClr val="bg1"/>
              </a:solidFill>
            </a:endParaRPr>
          </a:p>
          <a:p>
            <a:pPr algn="ctr"/>
            <a:r>
              <a:rPr lang="en-US" sz="2000" b="1" dirty="0">
                <a:solidFill>
                  <a:schemeClr val="bg1"/>
                </a:solidFill>
              </a:rPr>
              <a:t>Bijvoorbeeld: </a:t>
            </a:r>
            <a:r>
              <a:rPr lang="en-US" sz="2000" b="1" i="1" dirty="0">
                <a:solidFill>
                  <a:schemeClr val="bg1"/>
                </a:solidFill>
              </a:rPr>
              <a:t>"Zoek € 200.000 in totaal: € 100.000 voor de bouw, € 50.000 voor pods, € 50.000 voor werkkapitaal". </a:t>
            </a:r>
            <a:r>
              <a:rPr lang="en-US" sz="2000" dirty="0">
                <a:solidFill>
                  <a:schemeClr val="bg1"/>
                </a:solidFill>
              </a:rPr>
              <a:t>Voor subsidieaanvragen moet u zich concentreren op de projectkosten en het gevraagde subsidiebedrag, met bevestiging van uw medefinanciering en dat het project op lange termijn levensvatbaar is (subsidiecommissies willen weten dat hun geld iets duurzaam oplevert, geen mislukt project).</a:t>
            </a:r>
          </a:p>
          <a:p>
            <a:pPr algn="ctr"/>
            <a:endParaRPr lang="en-IE" sz="2000" dirty="0">
              <a:solidFill>
                <a:schemeClr val="bg1"/>
              </a:solidFill>
            </a:endParaRPr>
          </a:p>
        </p:txBody>
      </p:sp>
      <p:pic>
        <p:nvPicPr>
          <p:cNvPr id="7" name="Graphic 6" descr="Bar graph with upward trend with solid fill">
            <a:extLst>
              <a:ext uri="{FF2B5EF4-FFF2-40B4-BE49-F238E27FC236}">
                <a16:creationId xmlns:a16="http://schemas.microsoft.com/office/drawing/2014/main" id="{E75FC5CD-521C-3F8E-7F48-21F1EA75951D}"/>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424486" y="1295400"/>
            <a:ext cx="914400" cy="914400"/>
          </a:xfrm>
          <a:prstGeom prst="rect">
            <a:avLst/>
          </a:prstGeom>
        </p:spPr>
      </p:pic>
    </p:spTree>
    <p:extLst>
      <p:ext uri="{BB962C8B-B14F-4D97-AF65-F5344CB8AC3E}">
        <p14:creationId xmlns:p14="http://schemas.microsoft.com/office/powerpoint/2010/main" val="333064076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35F99B-716A-992B-44C7-084A5F783CFD}"/>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D46E2B8E-C65A-E44A-96F7-3429D2684C1F}"/>
              </a:ext>
            </a:extLst>
          </p:cNvPr>
          <p:cNvSpPr>
            <a:spLocks noGrp="1"/>
          </p:cNvSpPr>
          <p:nvPr>
            <p:ph type="body" sz="quarter" idx="16"/>
          </p:nvPr>
        </p:nvSpPr>
        <p:spPr>
          <a:xfrm>
            <a:off x="771478" y="325594"/>
            <a:ext cx="10868072" cy="803654"/>
          </a:xfrm>
        </p:spPr>
        <p:txBody>
          <a:bodyPr/>
          <a:lstStyle/>
          <a:p>
            <a:r>
              <a:rPr lang="en-US" dirty="0">
                <a:solidFill>
                  <a:srgbClr val="E96751"/>
                </a:solidFill>
              </a:rPr>
              <a:t>Een basispresentatie opbouwen (met 10 belangrijke aspecten)</a:t>
            </a:r>
          </a:p>
          <a:p>
            <a:endParaRPr lang="en-US" dirty="0">
              <a:solidFill>
                <a:srgbClr val="E96751"/>
              </a:solidFill>
            </a:endParaRPr>
          </a:p>
        </p:txBody>
      </p:sp>
      <p:cxnSp>
        <p:nvCxnSpPr>
          <p:cNvPr id="2" name="Straight Connector 1">
            <a:extLst>
              <a:ext uri="{FF2B5EF4-FFF2-40B4-BE49-F238E27FC236}">
                <a16:creationId xmlns:a16="http://schemas.microsoft.com/office/drawing/2014/main" id="{696591A9-7DCC-F111-91CE-58725AA7AE97}"/>
              </a:ext>
            </a:extLst>
          </p:cNvPr>
          <p:cNvCxnSpPr>
            <a:cxnSpLocks/>
          </p:cNvCxnSpPr>
          <p:nvPr/>
        </p:nvCxnSpPr>
        <p:spPr>
          <a:xfrm>
            <a:off x="0" y="984232"/>
            <a:ext cx="3222171"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sp>
        <p:nvSpPr>
          <p:cNvPr id="14" name="Freeform: Shape 13">
            <a:extLst>
              <a:ext uri="{FF2B5EF4-FFF2-40B4-BE49-F238E27FC236}">
                <a16:creationId xmlns:a16="http://schemas.microsoft.com/office/drawing/2014/main" id="{F12FA2A6-AA53-2E8F-F6DD-2D2A9C6DE6C9}"/>
              </a:ext>
            </a:extLst>
          </p:cNvPr>
          <p:cNvSpPr/>
          <p:nvPr/>
        </p:nvSpPr>
        <p:spPr>
          <a:xfrm>
            <a:off x="771478" y="1160652"/>
            <a:ext cx="10382297" cy="5371754"/>
          </a:xfrm>
          <a:custGeom>
            <a:avLst/>
            <a:gdLst>
              <a:gd name="connsiteX0" fmla="*/ 0 w 1986359"/>
              <a:gd name="connsiteY0" fmla="*/ 198636 h 5418667"/>
              <a:gd name="connsiteX1" fmla="*/ 198636 w 1986359"/>
              <a:gd name="connsiteY1" fmla="*/ 0 h 5418667"/>
              <a:gd name="connsiteX2" fmla="*/ 1787723 w 1986359"/>
              <a:gd name="connsiteY2" fmla="*/ 0 h 5418667"/>
              <a:gd name="connsiteX3" fmla="*/ 1986359 w 1986359"/>
              <a:gd name="connsiteY3" fmla="*/ 198636 h 5418667"/>
              <a:gd name="connsiteX4" fmla="*/ 1986359 w 1986359"/>
              <a:gd name="connsiteY4" fmla="*/ 5220031 h 5418667"/>
              <a:gd name="connsiteX5" fmla="*/ 1787723 w 1986359"/>
              <a:gd name="connsiteY5" fmla="*/ 5418667 h 5418667"/>
              <a:gd name="connsiteX6" fmla="*/ 198636 w 1986359"/>
              <a:gd name="connsiteY6" fmla="*/ 5418667 h 5418667"/>
              <a:gd name="connsiteX7" fmla="*/ 0 w 1986359"/>
              <a:gd name="connsiteY7" fmla="*/ 5220031 h 5418667"/>
              <a:gd name="connsiteX8" fmla="*/ 0 w 1986359"/>
              <a:gd name="connsiteY8" fmla="*/ 198636 h 5418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86359" h="5418667">
                <a:moveTo>
                  <a:pt x="0" y="198636"/>
                </a:moveTo>
                <a:cubicBezTo>
                  <a:pt x="0" y="88932"/>
                  <a:pt x="88932" y="0"/>
                  <a:pt x="198636" y="0"/>
                </a:cubicBezTo>
                <a:lnTo>
                  <a:pt x="1787723" y="0"/>
                </a:lnTo>
                <a:cubicBezTo>
                  <a:pt x="1897427" y="0"/>
                  <a:pt x="1986359" y="88932"/>
                  <a:pt x="1986359" y="198636"/>
                </a:cubicBezTo>
                <a:lnTo>
                  <a:pt x="1986359" y="5220031"/>
                </a:lnTo>
                <a:cubicBezTo>
                  <a:pt x="1986359" y="5329735"/>
                  <a:pt x="1897427" y="5418667"/>
                  <a:pt x="1787723" y="5418667"/>
                </a:cubicBezTo>
                <a:lnTo>
                  <a:pt x="198636" y="5418667"/>
                </a:lnTo>
                <a:cubicBezTo>
                  <a:pt x="88932" y="5418667"/>
                  <a:pt x="0" y="5329735"/>
                  <a:pt x="0" y="5220031"/>
                </a:cubicBezTo>
                <a:lnTo>
                  <a:pt x="0" y="198636"/>
                </a:lnTo>
                <a:close/>
              </a:path>
            </a:pathLst>
          </a:custGeom>
          <a:solidFill>
            <a:srgbClr val="00B0F0"/>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462280" tIns="2629746" rIns="462280" bIns="1546015" numCol="1" spcCol="1270" anchor="ctr" anchorCtr="0">
            <a:noAutofit/>
          </a:bodyPr>
          <a:lstStyle/>
          <a:p>
            <a:pPr marL="0" lvl="0" indent="0" algn="ctr" defTabSz="2889250">
              <a:lnSpc>
                <a:spcPct val="90000"/>
              </a:lnSpc>
              <a:spcBef>
                <a:spcPct val="0"/>
              </a:spcBef>
              <a:spcAft>
                <a:spcPct val="35000"/>
              </a:spcAft>
              <a:buNone/>
            </a:pPr>
            <a:endParaRPr lang="en-GB" sz="6500" kern="1200"/>
          </a:p>
        </p:txBody>
      </p:sp>
      <p:sp>
        <p:nvSpPr>
          <p:cNvPr id="21" name="TextBox 20">
            <a:extLst>
              <a:ext uri="{FF2B5EF4-FFF2-40B4-BE49-F238E27FC236}">
                <a16:creationId xmlns:a16="http://schemas.microsoft.com/office/drawing/2014/main" id="{41419958-ABB9-309A-7A49-B60564E992CE}"/>
              </a:ext>
            </a:extLst>
          </p:cNvPr>
          <p:cNvSpPr txBox="1"/>
          <p:nvPr/>
        </p:nvSpPr>
        <p:spPr>
          <a:xfrm>
            <a:off x="1133474" y="2101050"/>
            <a:ext cx="9496425" cy="4601260"/>
          </a:xfrm>
          <a:prstGeom prst="rect">
            <a:avLst/>
          </a:prstGeom>
          <a:noFill/>
        </p:spPr>
        <p:txBody>
          <a:bodyPr wrap="square" rtlCol="0">
            <a:spAutoFit/>
          </a:bodyPr>
          <a:lstStyle/>
          <a:p>
            <a:pPr algn="ctr">
              <a:spcAft>
                <a:spcPts val="600"/>
              </a:spcAft>
            </a:pPr>
            <a:r>
              <a:rPr lang="en-US" sz="2200" b="1" dirty="0">
                <a:solidFill>
                  <a:schemeClr val="bg1"/>
                </a:solidFill>
              </a:rPr>
              <a:t>Dia 8</a:t>
            </a:r>
          </a:p>
          <a:p>
            <a:pPr algn="ctr">
              <a:spcAft>
                <a:spcPts val="600"/>
              </a:spcAft>
            </a:pPr>
            <a:r>
              <a:rPr lang="en-US" sz="2200" b="1" dirty="0">
                <a:solidFill>
                  <a:schemeClr val="bg1"/>
                </a:solidFill>
              </a:rPr>
              <a:t>Team </a:t>
            </a:r>
          </a:p>
          <a:p>
            <a:pPr algn="ctr">
              <a:spcAft>
                <a:spcPts val="600"/>
              </a:spcAft>
            </a:pPr>
            <a:r>
              <a:rPr lang="en-US" sz="2200" dirty="0">
                <a:solidFill>
                  <a:schemeClr val="bg1"/>
                </a:solidFill>
              </a:rPr>
              <a:t>Introduceer de mensen achter het project. Bij veel start-ups op het platteland bent u misschien alleen met uw familie, maar dat is geen probleem. Benadruk relevante vaardigheden of ervaring: </a:t>
            </a:r>
          </a:p>
          <a:p>
            <a:pPr algn="ctr">
              <a:spcAft>
                <a:spcPts val="600"/>
              </a:spcAft>
            </a:pPr>
            <a:r>
              <a:rPr lang="en-US" sz="2200" b="1" dirty="0">
                <a:solidFill>
                  <a:schemeClr val="bg1"/>
                </a:solidFill>
              </a:rPr>
              <a:t>Bijvoorbeeld: </a:t>
            </a:r>
            <a:r>
              <a:rPr lang="en-US" sz="2200" b="1" i="1" dirty="0">
                <a:solidFill>
                  <a:schemeClr val="bg1"/>
                </a:solidFill>
              </a:rPr>
              <a:t>"Ik heb 10 jaar ervaring met het beheren van onze boerderij en ons gastenverblijf" </a:t>
            </a:r>
            <a:r>
              <a:rPr lang="en-US" sz="2200" dirty="0">
                <a:solidFill>
                  <a:schemeClr val="bg1"/>
                </a:solidFill>
              </a:rPr>
              <a:t>of </a:t>
            </a:r>
            <a:r>
              <a:rPr lang="en-US" sz="2200" b="1" i="1" dirty="0">
                <a:solidFill>
                  <a:schemeClr val="bg1"/>
                </a:solidFill>
              </a:rPr>
              <a:t>"Mijn partner is timmerman (zal helpen bij het bouwen van hutten) en ik heb marketingervaring." </a:t>
            </a:r>
          </a:p>
          <a:p>
            <a:pPr algn="ctr">
              <a:spcAft>
                <a:spcPts val="600"/>
              </a:spcAft>
            </a:pPr>
            <a:r>
              <a:rPr lang="en-US" sz="2200" dirty="0">
                <a:solidFill>
                  <a:schemeClr val="bg1"/>
                </a:solidFill>
              </a:rPr>
              <a:t>Als je ondersteuning krijgt van een adviseur of partner (zoals een lokale toerisme-expert of een architect), vermeld deze dan. Investeerders investeren in mensen, dus laat zien dat je de passie </a:t>
            </a:r>
            <a:r>
              <a:rPr lang="en-US" sz="2200" i="1" dirty="0">
                <a:solidFill>
                  <a:schemeClr val="bg1"/>
                </a:solidFill>
              </a:rPr>
              <a:t>en</a:t>
            </a:r>
            <a:r>
              <a:rPr lang="en-US" sz="2200" dirty="0">
                <a:solidFill>
                  <a:schemeClr val="bg1"/>
                </a:solidFill>
              </a:rPr>
              <a:t> het vermogen hebt om dit plan uit te voeren.</a:t>
            </a:r>
          </a:p>
          <a:p>
            <a:pPr algn="ctr">
              <a:spcAft>
                <a:spcPts val="600"/>
              </a:spcAft>
            </a:pPr>
            <a:endParaRPr lang="en-IE" sz="2200" dirty="0">
              <a:solidFill>
                <a:schemeClr val="bg1"/>
              </a:solidFill>
            </a:endParaRPr>
          </a:p>
        </p:txBody>
      </p:sp>
      <p:pic>
        <p:nvPicPr>
          <p:cNvPr id="7" name="Graphic 6" descr="Bar graph with upward trend with solid fill">
            <a:extLst>
              <a:ext uri="{FF2B5EF4-FFF2-40B4-BE49-F238E27FC236}">
                <a16:creationId xmlns:a16="http://schemas.microsoft.com/office/drawing/2014/main" id="{B17E78CB-D51F-155B-3007-C2314B0B3DB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424486" y="1295400"/>
            <a:ext cx="914400" cy="914400"/>
          </a:xfrm>
          <a:prstGeom prst="rect">
            <a:avLst/>
          </a:prstGeom>
        </p:spPr>
      </p:pic>
    </p:spTree>
    <p:extLst>
      <p:ext uri="{BB962C8B-B14F-4D97-AF65-F5344CB8AC3E}">
        <p14:creationId xmlns:p14="http://schemas.microsoft.com/office/powerpoint/2010/main" val="95945164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DF3C12-D8C0-57C3-DAB5-4C2758A81B96}"/>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4A8954D3-6F09-7409-2D84-E69170FCD1CB}"/>
              </a:ext>
            </a:extLst>
          </p:cNvPr>
          <p:cNvSpPr>
            <a:spLocks noGrp="1"/>
          </p:cNvSpPr>
          <p:nvPr>
            <p:ph type="body" sz="quarter" idx="16"/>
          </p:nvPr>
        </p:nvSpPr>
        <p:spPr>
          <a:xfrm>
            <a:off x="771478" y="325594"/>
            <a:ext cx="10744247" cy="803654"/>
          </a:xfrm>
        </p:spPr>
        <p:txBody>
          <a:bodyPr/>
          <a:lstStyle/>
          <a:p>
            <a:r>
              <a:rPr lang="en-US" dirty="0">
                <a:solidFill>
                  <a:srgbClr val="E96751"/>
                </a:solidFill>
              </a:rPr>
              <a:t>Een basispresentatie opbouwen (met 10 belangrijke aspecten)</a:t>
            </a:r>
          </a:p>
          <a:p>
            <a:endParaRPr lang="en-US" dirty="0">
              <a:solidFill>
                <a:srgbClr val="E96751"/>
              </a:solidFill>
            </a:endParaRPr>
          </a:p>
        </p:txBody>
      </p:sp>
      <p:cxnSp>
        <p:nvCxnSpPr>
          <p:cNvPr id="2" name="Straight Connector 1">
            <a:extLst>
              <a:ext uri="{FF2B5EF4-FFF2-40B4-BE49-F238E27FC236}">
                <a16:creationId xmlns:a16="http://schemas.microsoft.com/office/drawing/2014/main" id="{ACBC4D91-7D9C-89D0-2987-D806EB391D10}"/>
              </a:ext>
            </a:extLst>
          </p:cNvPr>
          <p:cNvCxnSpPr>
            <a:cxnSpLocks/>
          </p:cNvCxnSpPr>
          <p:nvPr/>
        </p:nvCxnSpPr>
        <p:spPr>
          <a:xfrm>
            <a:off x="0" y="984232"/>
            <a:ext cx="3222171"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sp>
        <p:nvSpPr>
          <p:cNvPr id="14" name="Freeform: Shape 13">
            <a:extLst>
              <a:ext uri="{FF2B5EF4-FFF2-40B4-BE49-F238E27FC236}">
                <a16:creationId xmlns:a16="http://schemas.microsoft.com/office/drawing/2014/main" id="{7F564768-97D9-A9EF-ABCB-04EC068EE7B3}"/>
              </a:ext>
            </a:extLst>
          </p:cNvPr>
          <p:cNvSpPr/>
          <p:nvPr/>
        </p:nvSpPr>
        <p:spPr>
          <a:xfrm>
            <a:off x="771478" y="1160652"/>
            <a:ext cx="10382297" cy="5371754"/>
          </a:xfrm>
          <a:custGeom>
            <a:avLst/>
            <a:gdLst>
              <a:gd name="connsiteX0" fmla="*/ 0 w 1986359"/>
              <a:gd name="connsiteY0" fmla="*/ 198636 h 5418667"/>
              <a:gd name="connsiteX1" fmla="*/ 198636 w 1986359"/>
              <a:gd name="connsiteY1" fmla="*/ 0 h 5418667"/>
              <a:gd name="connsiteX2" fmla="*/ 1787723 w 1986359"/>
              <a:gd name="connsiteY2" fmla="*/ 0 h 5418667"/>
              <a:gd name="connsiteX3" fmla="*/ 1986359 w 1986359"/>
              <a:gd name="connsiteY3" fmla="*/ 198636 h 5418667"/>
              <a:gd name="connsiteX4" fmla="*/ 1986359 w 1986359"/>
              <a:gd name="connsiteY4" fmla="*/ 5220031 h 5418667"/>
              <a:gd name="connsiteX5" fmla="*/ 1787723 w 1986359"/>
              <a:gd name="connsiteY5" fmla="*/ 5418667 h 5418667"/>
              <a:gd name="connsiteX6" fmla="*/ 198636 w 1986359"/>
              <a:gd name="connsiteY6" fmla="*/ 5418667 h 5418667"/>
              <a:gd name="connsiteX7" fmla="*/ 0 w 1986359"/>
              <a:gd name="connsiteY7" fmla="*/ 5220031 h 5418667"/>
              <a:gd name="connsiteX8" fmla="*/ 0 w 1986359"/>
              <a:gd name="connsiteY8" fmla="*/ 198636 h 5418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86359" h="5418667">
                <a:moveTo>
                  <a:pt x="0" y="198636"/>
                </a:moveTo>
                <a:cubicBezTo>
                  <a:pt x="0" y="88932"/>
                  <a:pt x="88932" y="0"/>
                  <a:pt x="198636" y="0"/>
                </a:cubicBezTo>
                <a:lnTo>
                  <a:pt x="1787723" y="0"/>
                </a:lnTo>
                <a:cubicBezTo>
                  <a:pt x="1897427" y="0"/>
                  <a:pt x="1986359" y="88932"/>
                  <a:pt x="1986359" y="198636"/>
                </a:cubicBezTo>
                <a:lnTo>
                  <a:pt x="1986359" y="5220031"/>
                </a:lnTo>
                <a:cubicBezTo>
                  <a:pt x="1986359" y="5329735"/>
                  <a:pt x="1897427" y="5418667"/>
                  <a:pt x="1787723" y="5418667"/>
                </a:cubicBezTo>
                <a:lnTo>
                  <a:pt x="198636" y="5418667"/>
                </a:lnTo>
                <a:cubicBezTo>
                  <a:pt x="88932" y="5418667"/>
                  <a:pt x="0" y="5329735"/>
                  <a:pt x="0" y="5220031"/>
                </a:cubicBezTo>
                <a:lnTo>
                  <a:pt x="0" y="198636"/>
                </a:lnTo>
                <a:close/>
              </a:path>
            </a:pathLst>
          </a:custGeom>
          <a:solidFill>
            <a:srgbClr val="92D050"/>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462280" tIns="2629746" rIns="462280" bIns="1546015" numCol="1" spcCol="1270" anchor="ctr" anchorCtr="0">
            <a:noAutofit/>
          </a:bodyPr>
          <a:lstStyle/>
          <a:p>
            <a:pPr marL="0" lvl="0" indent="0" algn="ctr" defTabSz="2889250">
              <a:lnSpc>
                <a:spcPct val="90000"/>
              </a:lnSpc>
              <a:spcBef>
                <a:spcPct val="0"/>
              </a:spcBef>
              <a:spcAft>
                <a:spcPct val="35000"/>
              </a:spcAft>
              <a:buNone/>
            </a:pPr>
            <a:endParaRPr lang="en-GB" sz="6500" kern="1200"/>
          </a:p>
        </p:txBody>
      </p:sp>
      <p:sp>
        <p:nvSpPr>
          <p:cNvPr id="21" name="TextBox 20">
            <a:extLst>
              <a:ext uri="{FF2B5EF4-FFF2-40B4-BE49-F238E27FC236}">
                <a16:creationId xmlns:a16="http://schemas.microsoft.com/office/drawing/2014/main" id="{3DEF00A3-99FF-9F68-738F-010140D153A0}"/>
              </a:ext>
            </a:extLst>
          </p:cNvPr>
          <p:cNvSpPr txBox="1"/>
          <p:nvPr/>
        </p:nvSpPr>
        <p:spPr>
          <a:xfrm>
            <a:off x="1133474" y="2101050"/>
            <a:ext cx="9496425" cy="4647426"/>
          </a:xfrm>
          <a:prstGeom prst="rect">
            <a:avLst/>
          </a:prstGeom>
          <a:noFill/>
        </p:spPr>
        <p:txBody>
          <a:bodyPr wrap="square" rtlCol="0">
            <a:spAutoFit/>
          </a:bodyPr>
          <a:lstStyle/>
          <a:p>
            <a:pPr algn="ctr">
              <a:spcAft>
                <a:spcPts val="600"/>
              </a:spcAft>
            </a:pPr>
            <a:r>
              <a:rPr lang="en-US" sz="2200" b="1" dirty="0">
                <a:solidFill>
                  <a:schemeClr val="bg1"/>
                </a:solidFill>
              </a:rPr>
              <a:t>Dia 9</a:t>
            </a:r>
          </a:p>
          <a:p>
            <a:pPr algn="ctr">
              <a:spcAft>
                <a:spcPts val="600"/>
              </a:spcAft>
            </a:pPr>
            <a:r>
              <a:rPr lang="en-US" sz="2200" b="1" dirty="0">
                <a:solidFill>
                  <a:schemeClr val="bg1"/>
                </a:solidFill>
              </a:rPr>
              <a:t>Mijlpalen en actieplan </a:t>
            </a:r>
          </a:p>
          <a:p>
            <a:pPr algn="ctr"/>
            <a:r>
              <a:rPr lang="en-US" sz="2200" dirty="0">
                <a:solidFill>
                  <a:schemeClr val="bg1"/>
                </a:solidFill>
              </a:rPr>
              <a:t>Geef een overzicht van wat u tot nu toe hebt bereikt (businessplan afgerond, grond verworven, bouwvergunning aangevraagd, enz.) en de planning voor de komende periode. </a:t>
            </a:r>
          </a:p>
          <a:p>
            <a:pPr algn="ctr"/>
            <a:r>
              <a:rPr lang="en-US" sz="2200" b="1" dirty="0" err="1">
                <a:solidFill>
                  <a:schemeClr val="bg1"/>
                </a:solidFill>
              </a:rPr>
              <a:t>Bijvoorbeeld</a:t>
            </a:r>
            <a:r>
              <a:rPr lang="en-US" sz="2200" b="1" dirty="0">
                <a:solidFill>
                  <a:schemeClr val="bg1"/>
                </a:solidFill>
              </a:rPr>
              <a:t>: </a:t>
            </a:r>
            <a:r>
              <a:rPr lang="en-US" sz="2200" b="1" i="1" dirty="0">
                <a:solidFill>
                  <a:schemeClr val="bg1"/>
                </a:solidFill>
              </a:rPr>
              <a:t>"Q1: vergunningen </a:t>
            </a:r>
            <a:r>
              <a:rPr lang="en-US" sz="2200" b="1" i="1" dirty="0" err="1">
                <a:solidFill>
                  <a:schemeClr val="bg1"/>
                </a:solidFill>
              </a:rPr>
              <a:t>afronden</a:t>
            </a:r>
            <a:r>
              <a:rPr lang="en-US" sz="2200" b="1" i="1" dirty="0">
                <a:solidFill>
                  <a:schemeClr val="bg1"/>
                </a:solidFill>
              </a:rPr>
              <a:t>, Q2: beginnen met bouwen, Q3: lancering en gasten verwelkomen."</a:t>
            </a:r>
          </a:p>
          <a:p>
            <a:pPr algn="ctr"/>
            <a:r>
              <a:rPr lang="en-US" sz="2200" dirty="0">
                <a:solidFill>
                  <a:schemeClr val="bg1"/>
                </a:solidFill>
              </a:rPr>
              <a:t>Hiermee laat u zien dat u een concreet stappenplan hebt. Voor subsidies: geef een gedetailleerd overzicht van het projectimplementatieplan en de belangrijkste mijlpalen die met de subsidie kunnen worden gerealiseerd. </a:t>
            </a:r>
          </a:p>
          <a:p>
            <a:pPr algn="ctr"/>
            <a:r>
              <a:rPr lang="en-US" sz="2200" b="1" dirty="0" err="1">
                <a:solidFill>
                  <a:schemeClr val="bg1"/>
                </a:solidFill>
              </a:rPr>
              <a:t>Bijvoorbeeld</a:t>
            </a:r>
            <a:r>
              <a:rPr lang="en-US" sz="2200" b="1" dirty="0">
                <a:solidFill>
                  <a:schemeClr val="bg1"/>
                </a:solidFill>
              </a:rPr>
              <a:t>: </a:t>
            </a:r>
            <a:r>
              <a:rPr lang="en-US" sz="2200" b="1" i="1" dirty="0">
                <a:solidFill>
                  <a:schemeClr val="bg1"/>
                </a:solidFill>
              </a:rPr>
              <a:t>"subsidie in maart, bouw in juli, opening in augustus</a:t>
            </a:r>
            <a:r>
              <a:rPr lang="en-US" sz="2200" dirty="0">
                <a:solidFill>
                  <a:schemeClr val="bg1"/>
                </a:solidFill>
              </a:rPr>
              <a:t>".</a:t>
            </a:r>
          </a:p>
          <a:p>
            <a:pPr algn="ctr"/>
            <a:endParaRPr lang="en-IE" sz="2200" dirty="0">
              <a:solidFill>
                <a:schemeClr val="bg1"/>
              </a:solidFill>
            </a:endParaRPr>
          </a:p>
          <a:p>
            <a:pPr algn="ctr">
              <a:spcAft>
                <a:spcPts val="600"/>
              </a:spcAft>
            </a:pPr>
            <a:endParaRPr lang="en-IE" sz="2200" dirty="0">
              <a:solidFill>
                <a:schemeClr val="bg1"/>
              </a:solidFill>
            </a:endParaRPr>
          </a:p>
        </p:txBody>
      </p:sp>
      <p:pic>
        <p:nvPicPr>
          <p:cNvPr id="5" name="Graphic 4" descr="Aspiration with solid fill">
            <a:extLst>
              <a:ext uri="{FF2B5EF4-FFF2-40B4-BE49-F238E27FC236}">
                <a16:creationId xmlns:a16="http://schemas.microsoft.com/office/drawing/2014/main" id="{9764ECCD-1676-B93B-0AD9-895A0FB5073C}"/>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343525" y="1186650"/>
            <a:ext cx="914400" cy="914400"/>
          </a:xfrm>
          <a:prstGeom prst="rect">
            <a:avLst/>
          </a:prstGeom>
        </p:spPr>
      </p:pic>
    </p:spTree>
    <p:extLst>
      <p:ext uri="{BB962C8B-B14F-4D97-AF65-F5344CB8AC3E}">
        <p14:creationId xmlns:p14="http://schemas.microsoft.com/office/powerpoint/2010/main" val="103604647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61DBA3-D8CC-1B9B-62DC-C68AB6C3044A}"/>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ABF791E0-26E1-6D75-12C7-459554E67956}"/>
              </a:ext>
            </a:extLst>
          </p:cNvPr>
          <p:cNvSpPr>
            <a:spLocks noGrp="1"/>
          </p:cNvSpPr>
          <p:nvPr>
            <p:ph type="body" sz="quarter" idx="16"/>
          </p:nvPr>
        </p:nvSpPr>
        <p:spPr>
          <a:xfrm>
            <a:off x="771478" y="325594"/>
            <a:ext cx="10782347" cy="803654"/>
          </a:xfrm>
        </p:spPr>
        <p:txBody>
          <a:bodyPr/>
          <a:lstStyle/>
          <a:p>
            <a:r>
              <a:rPr lang="en-US" dirty="0">
                <a:solidFill>
                  <a:srgbClr val="E96751"/>
                </a:solidFill>
              </a:rPr>
              <a:t>Een basispresentatie opbouwen (met 10 belangrijke aspecten)</a:t>
            </a:r>
          </a:p>
          <a:p>
            <a:endParaRPr lang="en-US" dirty="0">
              <a:solidFill>
                <a:srgbClr val="E96751"/>
              </a:solidFill>
            </a:endParaRPr>
          </a:p>
        </p:txBody>
      </p:sp>
      <p:cxnSp>
        <p:nvCxnSpPr>
          <p:cNvPr id="2" name="Straight Connector 1">
            <a:extLst>
              <a:ext uri="{FF2B5EF4-FFF2-40B4-BE49-F238E27FC236}">
                <a16:creationId xmlns:a16="http://schemas.microsoft.com/office/drawing/2014/main" id="{24040E52-BE13-D464-6615-98484D78D5E4}"/>
              </a:ext>
            </a:extLst>
          </p:cNvPr>
          <p:cNvCxnSpPr>
            <a:cxnSpLocks/>
          </p:cNvCxnSpPr>
          <p:nvPr/>
        </p:nvCxnSpPr>
        <p:spPr>
          <a:xfrm>
            <a:off x="0" y="984232"/>
            <a:ext cx="3222171"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sp>
        <p:nvSpPr>
          <p:cNvPr id="14" name="Freeform: Shape 13">
            <a:extLst>
              <a:ext uri="{FF2B5EF4-FFF2-40B4-BE49-F238E27FC236}">
                <a16:creationId xmlns:a16="http://schemas.microsoft.com/office/drawing/2014/main" id="{01F3DF4E-A30C-247C-7106-422C1CE37EEE}"/>
              </a:ext>
            </a:extLst>
          </p:cNvPr>
          <p:cNvSpPr/>
          <p:nvPr/>
        </p:nvSpPr>
        <p:spPr>
          <a:xfrm>
            <a:off x="771478" y="1160651"/>
            <a:ext cx="10382297" cy="5592573"/>
          </a:xfrm>
          <a:custGeom>
            <a:avLst/>
            <a:gdLst>
              <a:gd name="connsiteX0" fmla="*/ 0 w 1986359"/>
              <a:gd name="connsiteY0" fmla="*/ 198636 h 5418667"/>
              <a:gd name="connsiteX1" fmla="*/ 198636 w 1986359"/>
              <a:gd name="connsiteY1" fmla="*/ 0 h 5418667"/>
              <a:gd name="connsiteX2" fmla="*/ 1787723 w 1986359"/>
              <a:gd name="connsiteY2" fmla="*/ 0 h 5418667"/>
              <a:gd name="connsiteX3" fmla="*/ 1986359 w 1986359"/>
              <a:gd name="connsiteY3" fmla="*/ 198636 h 5418667"/>
              <a:gd name="connsiteX4" fmla="*/ 1986359 w 1986359"/>
              <a:gd name="connsiteY4" fmla="*/ 5220031 h 5418667"/>
              <a:gd name="connsiteX5" fmla="*/ 1787723 w 1986359"/>
              <a:gd name="connsiteY5" fmla="*/ 5418667 h 5418667"/>
              <a:gd name="connsiteX6" fmla="*/ 198636 w 1986359"/>
              <a:gd name="connsiteY6" fmla="*/ 5418667 h 5418667"/>
              <a:gd name="connsiteX7" fmla="*/ 0 w 1986359"/>
              <a:gd name="connsiteY7" fmla="*/ 5220031 h 5418667"/>
              <a:gd name="connsiteX8" fmla="*/ 0 w 1986359"/>
              <a:gd name="connsiteY8" fmla="*/ 198636 h 5418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86359" h="5418667">
                <a:moveTo>
                  <a:pt x="0" y="198636"/>
                </a:moveTo>
                <a:cubicBezTo>
                  <a:pt x="0" y="88932"/>
                  <a:pt x="88932" y="0"/>
                  <a:pt x="198636" y="0"/>
                </a:cubicBezTo>
                <a:lnTo>
                  <a:pt x="1787723" y="0"/>
                </a:lnTo>
                <a:cubicBezTo>
                  <a:pt x="1897427" y="0"/>
                  <a:pt x="1986359" y="88932"/>
                  <a:pt x="1986359" y="198636"/>
                </a:cubicBezTo>
                <a:lnTo>
                  <a:pt x="1986359" y="5220031"/>
                </a:lnTo>
                <a:cubicBezTo>
                  <a:pt x="1986359" y="5329735"/>
                  <a:pt x="1897427" y="5418667"/>
                  <a:pt x="1787723" y="5418667"/>
                </a:cubicBezTo>
                <a:lnTo>
                  <a:pt x="198636" y="5418667"/>
                </a:lnTo>
                <a:cubicBezTo>
                  <a:pt x="88932" y="5418667"/>
                  <a:pt x="0" y="5329735"/>
                  <a:pt x="0" y="5220031"/>
                </a:cubicBezTo>
                <a:lnTo>
                  <a:pt x="0" y="198636"/>
                </a:lnTo>
                <a:close/>
              </a:path>
            </a:pathLst>
          </a:custGeom>
          <a:solidFill>
            <a:srgbClr val="E96751"/>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462280" tIns="2629746" rIns="462280" bIns="1546015" numCol="1" spcCol="1270" anchor="ctr" anchorCtr="0">
            <a:noAutofit/>
          </a:bodyPr>
          <a:lstStyle/>
          <a:p>
            <a:pPr marL="0" lvl="0" indent="0" algn="ctr" defTabSz="2889250">
              <a:lnSpc>
                <a:spcPct val="90000"/>
              </a:lnSpc>
              <a:spcBef>
                <a:spcPct val="0"/>
              </a:spcBef>
              <a:spcAft>
                <a:spcPct val="35000"/>
              </a:spcAft>
              <a:buNone/>
            </a:pPr>
            <a:endParaRPr lang="en-GB" sz="6500" kern="1200"/>
          </a:p>
        </p:txBody>
      </p:sp>
      <p:sp>
        <p:nvSpPr>
          <p:cNvPr id="21" name="TextBox 20">
            <a:extLst>
              <a:ext uri="{FF2B5EF4-FFF2-40B4-BE49-F238E27FC236}">
                <a16:creationId xmlns:a16="http://schemas.microsoft.com/office/drawing/2014/main" id="{F1AE192C-C41B-2125-B3A9-99C642CAC0C4}"/>
              </a:ext>
            </a:extLst>
          </p:cNvPr>
          <p:cNvSpPr txBox="1"/>
          <p:nvPr/>
        </p:nvSpPr>
        <p:spPr>
          <a:xfrm>
            <a:off x="1214413" y="1881975"/>
            <a:ext cx="9496425" cy="5478423"/>
          </a:xfrm>
          <a:prstGeom prst="rect">
            <a:avLst/>
          </a:prstGeom>
          <a:noFill/>
        </p:spPr>
        <p:txBody>
          <a:bodyPr wrap="square" rtlCol="0">
            <a:spAutoFit/>
          </a:bodyPr>
          <a:lstStyle/>
          <a:p>
            <a:pPr algn="ctr">
              <a:spcAft>
                <a:spcPts val="600"/>
              </a:spcAft>
            </a:pPr>
            <a:r>
              <a:rPr lang="en-US" sz="2000" b="1" dirty="0">
                <a:solidFill>
                  <a:schemeClr val="bg1"/>
                </a:solidFill>
              </a:rPr>
              <a:t>Dia 10</a:t>
            </a:r>
          </a:p>
          <a:p>
            <a:pPr algn="ctr">
              <a:spcAft>
                <a:spcPts val="600"/>
              </a:spcAft>
            </a:pPr>
            <a:r>
              <a:rPr lang="en-US" sz="2000" b="1" dirty="0">
                <a:solidFill>
                  <a:schemeClr val="bg1"/>
                </a:solidFill>
              </a:rPr>
              <a:t>Impact en visie</a:t>
            </a:r>
          </a:p>
          <a:p>
            <a:pPr algn="ctr"/>
            <a:r>
              <a:rPr lang="en-US" sz="2000" dirty="0">
                <a:solidFill>
                  <a:schemeClr val="bg1"/>
                </a:solidFill>
              </a:rPr>
              <a:t>Dit is vooral belangrijk voor subsidies of investeerders die zich richten op de gemeenschap. Beschrijf de bredere impact: gecreëerde banen (ook al zijn het er in het begin maar 1 of 2), het behoud van een oude schuur door deze een nieuwe bestemming te geven, het aantrekken van toeristen naar een minder bekend gebied, het ondersteunen van lokale leveranciers (misschien koopt u het ontbijt bij lokale boerderijen). Stem dit af op de prioriteiten van de financier. </a:t>
            </a:r>
          </a:p>
          <a:p>
            <a:pPr algn="ctr"/>
            <a:r>
              <a:rPr lang="en-US" sz="2000" dirty="0">
                <a:solidFill>
                  <a:schemeClr val="bg1"/>
                </a:solidFill>
              </a:rPr>
              <a:t>LEADER houdt </a:t>
            </a:r>
            <a:r>
              <a:rPr lang="en-US" sz="2000" b="1" dirty="0">
                <a:solidFill>
                  <a:schemeClr val="bg1"/>
                </a:solidFill>
              </a:rPr>
              <a:t>bijvoorbeeld </a:t>
            </a:r>
            <a:r>
              <a:rPr lang="en-US" sz="2000" dirty="0">
                <a:solidFill>
                  <a:schemeClr val="bg1"/>
                </a:solidFill>
              </a:rPr>
              <a:t>van impact op de gemeenschap – vermeld of u gaat samenwerken met lokale activiteitenorganisatoren of dat uw bedrijf de jongere generatie op het familiebedrijf houdt. Deel ook de langetermijnvisie: </a:t>
            </a:r>
          </a:p>
          <a:p>
            <a:pPr algn="ctr"/>
            <a:r>
              <a:rPr lang="en-US" sz="2000" b="1" i="1" dirty="0">
                <a:solidFill>
                  <a:schemeClr val="bg1"/>
                </a:solidFill>
              </a:rPr>
              <a:t>"Over vijf jaar willen we een toonaangevende ecotoeristische locatie zijn die anderen inspireert, met mogelijkheden om spafaciliteiten of meer accommodaties toe te voegen, waardoor de bekendheid van de regio wordt vergroot." </a:t>
            </a:r>
            <a:r>
              <a:rPr lang="en-US" sz="2000" dirty="0">
                <a:solidFill>
                  <a:schemeClr val="bg1"/>
                </a:solidFill>
              </a:rPr>
              <a:t>Sluit af met een positieve, inspirerende noot.</a:t>
            </a:r>
          </a:p>
          <a:p>
            <a:pPr marL="342900" indent="-342900" algn="ctr">
              <a:buFont typeface="Arial" panose="020B0604020202020204" pitchFamily="34" charset="0"/>
              <a:buChar char="•"/>
            </a:pPr>
            <a:endParaRPr lang="en-IE" sz="2000" dirty="0">
              <a:solidFill>
                <a:schemeClr val="bg1"/>
              </a:solidFill>
            </a:endParaRPr>
          </a:p>
          <a:p>
            <a:pPr algn="ctr">
              <a:spcAft>
                <a:spcPts val="600"/>
              </a:spcAft>
            </a:pPr>
            <a:endParaRPr lang="en-IE" sz="2000" dirty="0">
              <a:solidFill>
                <a:schemeClr val="bg1"/>
              </a:solidFill>
            </a:endParaRPr>
          </a:p>
        </p:txBody>
      </p:sp>
      <p:pic>
        <p:nvPicPr>
          <p:cNvPr id="5" name="Graphic 4" descr="Glasses with solid fill">
            <a:extLst>
              <a:ext uri="{FF2B5EF4-FFF2-40B4-BE49-F238E27FC236}">
                <a16:creationId xmlns:a16="http://schemas.microsoft.com/office/drawing/2014/main" id="{906C6A4A-0535-E17E-EFE3-9B902D162A6D}"/>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236366" y="984232"/>
            <a:ext cx="1290639" cy="1290639"/>
          </a:xfrm>
          <a:prstGeom prst="rect">
            <a:avLst/>
          </a:prstGeom>
        </p:spPr>
      </p:pic>
    </p:spTree>
    <p:extLst>
      <p:ext uri="{BB962C8B-B14F-4D97-AF65-F5344CB8AC3E}">
        <p14:creationId xmlns:p14="http://schemas.microsoft.com/office/powerpoint/2010/main" val="154257683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8F18E1-5C00-9F58-C796-BCC16E16C141}"/>
            </a:ext>
          </a:extLst>
        </p:cNvPr>
        <p:cNvGrpSpPr/>
        <p:nvPr/>
      </p:nvGrpSpPr>
      <p:grpSpPr>
        <a:xfrm>
          <a:off x="0" y="0"/>
          <a:ext cx="0" cy="0"/>
          <a:chOff x="0" y="0"/>
          <a:chExt cx="0" cy="0"/>
        </a:xfrm>
      </p:grpSpPr>
      <p:sp>
        <p:nvSpPr>
          <p:cNvPr id="7" name="Text Placeholder 6">
            <a:extLst>
              <a:ext uri="{FF2B5EF4-FFF2-40B4-BE49-F238E27FC236}">
                <a16:creationId xmlns:a16="http://schemas.microsoft.com/office/drawing/2014/main" id="{9C0529B8-683F-CC4B-10DF-2DD9B5F25089}"/>
              </a:ext>
            </a:extLst>
          </p:cNvPr>
          <p:cNvSpPr>
            <a:spLocks noGrp="1"/>
          </p:cNvSpPr>
          <p:nvPr>
            <p:ph type="body" sz="quarter" idx="17"/>
          </p:nvPr>
        </p:nvSpPr>
        <p:spPr/>
        <p:txBody>
          <a:bodyPr/>
          <a:lstStyle/>
          <a:p>
            <a:r>
              <a:rPr lang="en-IE" dirty="0"/>
              <a:t>08</a:t>
            </a:r>
          </a:p>
        </p:txBody>
      </p:sp>
      <p:sp>
        <p:nvSpPr>
          <p:cNvPr id="12" name="Text Placeholder 8">
            <a:extLst>
              <a:ext uri="{FF2B5EF4-FFF2-40B4-BE49-F238E27FC236}">
                <a16:creationId xmlns:a16="http://schemas.microsoft.com/office/drawing/2014/main" id="{87055248-2CB8-307E-EA9B-E44308C5B278}"/>
              </a:ext>
            </a:extLst>
          </p:cNvPr>
          <p:cNvSpPr>
            <a:spLocks noGrp="1"/>
          </p:cNvSpPr>
          <p:nvPr>
            <p:ph type="body" sz="quarter" idx="16"/>
          </p:nvPr>
        </p:nvSpPr>
        <p:spPr>
          <a:xfrm>
            <a:off x="352931" y="2487978"/>
            <a:ext cx="5282339" cy="3066422"/>
          </a:xfrm>
        </p:spPr>
        <p:txBody>
          <a:bodyPr/>
          <a:lstStyle/>
          <a:p>
            <a:r>
              <a:rPr lang="en-US" sz="4000" b="1" dirty="0"/>
              <a:t>Waar financiers en investeerders naar op zoek zijn</a:t>
            </a:r>
          </a:p>
          <a:p>
            <a:endParaRPr lang="en-IE" dirty="0"/>
          </a:p>
        </p:txBody>
      </p:sp>
      <p:sp>
        <p:nvSpPr>
          <p:cNvPr id="15" name="TextBox 14">
            <a:extLst>
              <a:ext uri="{FF2B5EF4-FFF2-40B4-BE49-F238E27FC236}">
                <a16:creationId xmlns:a16="http://schemas.microsoft.com/office/drawing/2014/main" id="{A852CAC4-64EC-57B9-44B4-CF7ADD93367E}"/>
              </a:ext>
            </a:extLst>
          </p:cNvPr>
          <p:cNvSpPr txBox="1"/>
          <p:nvPr/>
        </p:nvSpPr>
        <p:spPr>
          <a:xfrm>
            <a:off x="140280" y="5147687"/>
            <a:ext cx="11863878" cy="1446550"/>
          </a:xfrm>
          <a:prstGeom prst="rect">
            <a:avLst/>
          </a:prstGeom>
          <a:noFill/>
        </p:spPr>
        <p:txBody>
          <a:bodyPr wrap="square" rtlCol="0">
            <a:spAutoFit/>
          </a:bodyPr>
          <a:lstStyle/>
          <a:p>
            <a:r>
              <a:rPr lang="en-US" sz="2200" dirty="0">
                <a:solidFill>
                  <a:srgbClr val="494949"/>
                </a:solidFill>
              </a:rPr>
              <a:t>Voordat ze uw project financieren, willen subsidiebeoordelaars en investeerders zeker weten dat het haalbaar en impactvol is en aansluit bij hun doelstellingen. In dit gedeelte worden de belangrijkste factoren besproken waarmee zij rekening houden, zoals financiële planning, duurzaamheid, uitvoeringsvermogen en risicobewustzijn, zodat u uw voorstel met vertrouwen en duidelijkheid kunt opstellen.</a:t>
            </a:r>
            <a:endParaRPr lang="en-IE" sz="2200" dirty="0">
              <a:solidFill>
                <a:srgbClr val="494949"/>
              </a:solidFill>
            </a:endParaRPr>
          </a:p>
        </p:txBody>
      </p:sp>
      <p:pic>
        <p:nvPicPr>
          <p:cNvPr id="5" name="Picture Placeholder 4" descr="A group of people working on a project&#10;&#10;AI-generated content may be incorrect.">
            <a:extLst>
              <a:ext uri="{FF2B5EF4-FFF2-40B4-BE49-F238E27FC236}">
                <a16:creationId xmlns:a16="http://schemas.microsoft.com/office/drawing/2014/main" id="{70B7A8D9-3A0D-4E23-04D9-FD8CC90A2DAE}"/>
              </a:ext>
            </a:extLst>
          </p:cNvPr>
          <p:cNvPicPr>
            <a:picLocks noGrp="1" noChangeAspect="1"/>
          </p:cNvPicPr>
          <p:nvPr>
            <p:ph type="pic" sz="quarter" idx="19"/>
          </p:nvPr>
        </p:nvPicPr>
        <p:blipFill>
          <a:blip r:embed="rId2"/>
          <a:srcRect l="1998" r="1998"/>
          <a:stretch>
            <a:fillRect/>
          </a:stretch>
        </p:blipFill>
        <p:spPr/>
      </p:pic>
    </p:spTree>
    <p:extLst>
      <p:ext uri="{BB962C8B-B14F-4D97-AF65-F5344CB8AC3E}">
        <p14:creationId xmlns:p14="http://schemas.microsoft.com/office/powerpoint/2010/main" val="58954590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8A59F947-A81B-D0F5-65EA-F29D728EA203}"/>
              </a:ext>
            </a:extLst>
          </p:cNvPr>
          <p:cNvSpPr>
            <a:spLocks noGrp="1"/>
          </p:cNvSpPr>
          <p:nvPr>
            <p:ph type="body" sz="quarter" idx="13"/>
          </p:nvPr>
        </p:nvSpPr>
        <p:spPr>
          <a:xfrm>
            <a:off x="354840" y="1019175"/>
            <a:ext cx="5093459" cy="4291012"/>
          </a:xfrm>
        </p:spPr>
        <p:txBody>
          <a:bodyPr>
            <a:normAutofit/>
          </a:bodyPr>
          <a:lstStyle/>
          <a:p>
            <a:r>
              <a:rPr lang="en-US" sz="2200" i="0" dirty="0"/>
              <a:t>Houd de </a:t>
            </a:r>
            <a:r>
              <a:rPr lang="en-US" sz="2200" b="1" i="0" dirty="0"/>
              <a:t>visuele presentatie overzichtelijk en gebruik veel afbeeldingen </a:t>
            </a:r>
            <a:r>
              <a:rPr lang="en-US" sz="2200" i="0" dirty="0"/>
              <a:t>(een foto van een glamping-koepel in een prachtige omgeving kan het concept meteen duidelijk maken). </a:t>
            </a:r>
          </a:p>
          <a:p>
            <a:endParaRPr lang="en-US" sz="2200" i="0" dirty="0"/>
          </a:p>
          <a:p>
            <a:r>
              <a:rPr lang="en-US" sz="2200" i="0" dirty="0"/>
              <a:t>Als je een schriftelijke pitch maakt (zoals een subsidieaanvraagformulier), gebruik je een vergelijkbare structuur in tekstvorm: een samenvatting, beschrijving van het project, marktanalyse, enzovoort, wat in wezen de inhoud van de dia's in alinea's is.</a:t>
            </a:r>
          </a:p>
          <a:p>
            <a:endParaRPr lang="en-IE" sz="2200" i="0" dirty="0"/>
          </a:p>
        </p:txBody>
      </p:sp>
      <p:pic>
        <p:nvPicPr>
          <p:cNvPr id="9" name="Picture Placeholder 8" descr="A person and person sitting at a table with a computer&#10;&#10;AI-generated content may be incorrect.">
            <a:extLst>
              <a:ext uri="{FF2B5EF4-FFF2-40B4-BE49-F238E27FC236}">
                <a16:creationId xmlns:a16="http://schemas.microsoft.com/office/drawing/2014/main" id="{9E4CA8E8-7685-F969-D64F-B663FA2ABAD3}"/>
              </a:ext>
            </a:extLst>
          </p:cNvPr>
          <p:cNvPicPr>
            <a:picLocks noGrp="1" noChangeAspect="1"/>
          </p:cNvPicPr>
          <p:nvPr>
            <p:ph type="pic" sz="quarter" idx="19"/>
          </p:nvPr>
        </p:nvPicPr>
        <p:blipFill>
          <a:blip r:embed="rId2"/>
          <a:srcRect l="2006" r="2006"/>
          <a:stretch>
            <a:fillRect/>
          </a:stretch>
        </p:blipFill>
        <p:spPr/>
      </p:pic>
      <p:sp>
        <p:nvSpPr>
          <p:cNvPr id="7" name="Text Placeholder 6">
            <a:extLst>
              <a:ext uri="{FF2B5EF4-FFF2-40B4-BE49-F238E27FC236}">
                <a16:creationId xmlns:a16="http://schemas.microsoft.com/office/drawing/2014/main" id="{1FED4D8D-1042-69A2-9120-E12D0E761423}"/>
              </a:ext>
            </a:extLst>
          </p:cNvPr>
          <p:cNvSpPr>
            <a:spLocks noGrp="1"/>
          </p:cNvSpPr>
          <p:nvPr>
            <p:ph type="body" sz="quarter" idx="65"/>
          </p:nvPr>
        </p:nvSpPr>
        <p:spPr/>
        <p:txBody>
          <a:bodyPr/>
          <a:lstStyle/>
          <a:p>
            <a:endParaRPr lang="en-IE"/>
          </a:p>
        </p:txBody>
      </p:sp>
    </p:spTree>
    <p:extLst>
      <p:ext uri="{BB962C8B-B14F-4D97-AF65-F5344CB8AC3E}">
        <p14:creationId xmlns:p14="http://schemas.microsoft.com/office/powerpoint/2010/main" val="209107896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6B5E5A-0BF8-CD88-C1F4-C22788E45664}"/>
            </a:ext>
          </a:extLst>
        </p:cNvPr>
        <p:cNvGrpSpPr/>
        <p:nvPr/>
      </p:nvGrpSpPr>
      <p:grpSpPr>
        <a:xfrm>
          <a:off x="0" y="0"/>
          <a:ext cx="0" cy="0"/>
          <a:chOff x="0" y="0"/>
          <a:chExt cx="0" cy="0"/>
        </a:xfrm>
      </p:grpSpPr>
      <p:sp>
        <p:nvSpPr>
          <p:cNvPr id="43" name="Graphic 40">
            <a:extLst>
              <a:ext uri="{FF2B5EF4-FFF2-40B4-BE49-F238E27FC236}">
                <a16:creationId xmlns:a16="http://schemas.microsoft.com/office/drawing/2014/main" id="{E711FED7-9C4E-6BE2-CDF4-E0F678482A0A}"/>
              </a:ext>
            </a:extLst>
          </p:cNvPr>
          <p:cNvSpPr/>
          <p:nvPr/>
        </p:nvSpPr>
        <p:spPr>
          <a:xfrm>
            <a:off x="16042" y="721893"/>
            <a:ext cx="12268594" cy="5414213"/>
          </a:xfrm>
          <a:custGeom>
            <a:avLst/>
            <a:gdLst>
              <a:gd name="connsiteX0" fmla="*/ 0 w 4543781"/>
              <a:gd name="connsiteY0" fmla="*/ 88 h 1951443"/>
              <a:gd name="connsiteX1" fmla="*/ 2372737 w 4543781"/>
              <a:gd name="connsiteY1" fmla="*/ 1037576 h 1951443"/>
              <a:gd name="connsiteX2" fmla="*/ 4543782 w 4543781"/>
              <a:gd name="connsiteY2" fmla="*/ 1951440 h 1951443"/>
            </a:gdLst>
            <a:ahLst/>
            <a:cxnLst>
              <a:cxn ang="0">
                <a:pos x="connsiteX0" y="connsiteY0"/>
              </a:cxn>
              <a:cxn ang="0">
                <a:pos x="connsiteX1" y="connsiteY1"/>
              </a:cxn>
              <a:cxn ang="0">
                <a:pos x="connsiteX2" y="connsiteY2"/>
              </a:cxn>
            </a:cxnLst>
            <a:rect l="l" t="t" r="r" b="b"/>
            <a:pathLst>
              <a:path w="4543781" h="1951443">
                <a:moveTo>
                  <a:pt x="0" y="88"/>
                </a:moveTo>
                <a:cubicBezTo>
                  <a:pt x="0" y="88"/>
                  <a:pt x="1472733" y="-30342"/>
                  <a:pt x="2372737" y="1037576"/>
                </a:cubicBezTo>
                <a:cubicBezTo>
                  <a:pt x="3150964" y="1959999"/>
                  <a:pt x="4543782" y="1951440"/>
                  <a:pt x="4543782" y="1951440"/>
                </a:cubicBezTo>
              </a:path>
            </a:pathLst>
          </a:custGeom>
          <a:noFill/>
          <a:ln w="28575" cap="flat">
            <a:solidFill>
              <a:srgbClr val="414141"/>
            </a:solidFill>
            <a:prstDash val="sysDot"/>
            <a:miter/>
          </a:ln>
        </p:spPr>
        <p:txBody>
          <a:bodyPr rtlCol="0" anchor="ctr"/>
          <a:lstStyle/>
          <a:p>
            <a:endParaRPr lang="en-US"/>
          </a:p>
        </p:txBody>
      </p:sp>
      <p:sp>
        <p:nvSpPr>
          <p:cNvPr id="14" name="Text Placeholder 5">
            <a:extLst>
              <a:ext uri="{FF2B5EF4-FFF2-40B4-BE49-F238E27FC236}">
                <a16:creationId xmlns:a16="http://schemas.microsoft.com/office/drawing/2014/main" id="{D038243F-8340-B1BF-D76B-D388040AA801}"/>
              </a:ext>
            </a:extLst>
          </p:cNvPr>
          <p:cNvSpPr txBox="1">
            <a:spLocks/>
          </p:cNvSpPr>
          <p:nvPr/>
        </p:nvSpPr>
        <p:spPr>
          <a:xfrm>
            <a:off x="710231" y="2955896"/>
            <a:ext cx="4464312" cy="1610515"/>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000"/>
              </a:spcBef>
              <a:buFont typeface="Arial"/>
              <a:buNone/>
              <a:defRPr sz="2800" kern="1200" baseline="0">
                <a:solidFill>
                  <a:srgbClr val="142D55"/>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lnSpc>
                <a:spcPts val="3340"/>
              </a:lnSpc>
              <a:spcBef>
                <a:spcPts val="0"/>
              </a:spcBef>
            </a:pPr>
            <a:r>
              <a:rPr lang="en-US" sz="3200" b="1" dirty="0">
                <a:solidFill>
                  <a:srgbClr val="459597"/>
                </a:solidFill>
              </a:rPr>
              <a:t>Je hebt voltooid... Module 7 (Deel 3)</a:t>
            </a:r>
          </a:p>
          <a:p>
            <a:pPr algn="ctr">
              <a:lnSpc>
                <a:spcPts val="3340"/>
              </a:lnSpc>
              <a:spcBef>
                <a:spcPts val="0"/>
              </a:spcBef>
            </a:pPr>
            <a:endParaRPr lang="en-US" sz="3200" b="1" dirty="0">
              <a:solidFill>
                <a:srgbClr val="459597"/>
              </a:solidFill>
            </a:endParaRPr>
          </a:p>
          <a:p>
            <a:pPr algn="ctr">
              <a:lnSpc>
                <a:spcPct val="100000"/>
              </a:lnSpc>
              <a:spcBef>
                <a:spcPts val="0"/>
              </a:spcBef>
            </a:pPr>
            <a:endParaRPr lang="en-US" sz="3200" dirty="0">
              <a:solidFill>
                <a:srgbClr val="000000"/>
              </a:solidFill>
            </a:endParaRPr>
          </a:p>
        </p:txBody>
      </p:sp>
      <p:sp>
        <p:nvSpPr>
          <p:cNvPr id="20" name="TextBox 19">
            <a:extLst>
              <a:ext uri="{FF2B5EF4-FFF2-40B4-BE49-F238E27FC236}">
                <a16:creationId xmlns:a16="http://schemas.microsoft.com/office/drawing/2014/main" id="{87309097-978B-53F0-9645-81ED56C71056}"/>
              </a:ext>
            </a:extLst>
          </p:cNvPr>
          <p:cNvSpPr txBox="1"/>
          <p:nvPr/>
        </p:nvSpPr>
        <p:spPr>
          <a:xfrm>
            <a:off x="575238" y="4059291"/>
            <a:ext cx="4734298" cy="1375826"/>
          </a:xfrm>
          <a:prstGeom prst="rect">
            <a:avLst/>
          </a:prstGeom>
          <a:noFill/>
        </p:spPr>
        <p:txBody>
          <a:bodyPr wrap="square" rtlCol="0">
            <a:spAutoFit/>
          </a:bodyPr>
          <a:lstStyle/>
          <a:p>
            <a:pPr algn="ctr">
              <a:lnSpc>
                <a:spcPts val="2520"/>
              </a:lnSpc>
            </a:pPr>
            <a:r>
              <a:rPr lang="en-US" sz="2400" dirty="0">
                <a:solidFill>
                  <a:srgbClr val="414141"/>
                </a:solidFill>
              </a:rPr>
              <a:t>Investeringen, subsidieaanvragen en het pitchen van uw idee</a:t>
            </a:r>
          </a:p>
          <a:p>
            <a:pPr algn="ctr">
              <a:lnSpc>
                <a:spcPts val="2520"/>
              </a:lnSpc>
            </a:pPr>
            <a:endParaRPr lang="en-IE" sz="2400" dirty="0">
              <a:solidFill>
                <a:srgbClr val="414141"/>
              </a:solidFill>
            </a:endParaRPr>
          </a:p>
          <a:p>
            <a:pPr algn="ctr">
              <a:lnSpc>
                <a:spcPts val="2520"/>
              </a:lnSpc>
            </a:pPr>
            <a:endParaRPr lang="en-US" sz="2400" dirty="0">
              <a:solidFill>
                <a:srgbClr val="414141"/>
              </a:solidFill>
            </a:endParaRPr>
          </a:p>
        </p:txBody>
      </p:sp>
      <p:sp>
        <p:nvSpPr>
          <p:cNvPr id="26" name="Text Placeholder 5">
            <a:extLst>
              <a:ext uri="{FF2B5EF4-FFF2-40B4-BE49-F238E27FC236}">
                <a16:creationId xmlns:a16="http://schemas.microsoft.com/office/drawing/2014/main" id="{A1005ED4-238A-B33B-A286-926319A58636}"/>
              </a:ext>
            </a:extLst>
          </p:cNvPr>
          <p:cNvSpPr txBox="1">
            <a:spLocks/>
          </p:cNvSpPr>
          <p:nvPr/>
        </p:nvSpPr>
        <p:spPr>
          <a:xfrm>
            <a:off x="7283687" y="1600142"/>
            <a:ext cx="4464312" cy="1610515"/>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000"/>
              </a:spcBef>
              <a:buFont typeface="Arial"/>
              <a:buNone/>
              <a:defRPr sz="2800" kern="1200" baseline="0">
                <a:solidFill>
                  <a:srgbClr val="142D55"/>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lnSpc>
                <a:spcPts val="3340"/>
              </a:lnSpc>
              <a:spcBef>
                <a:spcPts val="0"/>
              </a:spcBef>
            </a:pPr>
            <a:r>
              <a:rPr lang="en-US" sz="3200" b="1" dirty="0">
                <a:solidFill>
                  <a:srgbClr val="EC7C69"/>
                </a:solidFill>
              </a:rPr>
              <a:t>Module 8 (deel 1)</a:t>
            </a:r>
            <a:endParaRPr lang="en-US" sz="3200" b="1" dirty="0">
              <a:solidFill>
                <a:srgbClr val="459597"/>
              </a:solidFill>
            </a:endParaRPr>
          </a:p>
          <a:p>
            <a:pPr algn="ctr">
              <a:lnSpc>
                <a:spcPct val="100000"/>
              </a:lnSpc>
              <a:spcBef>
                <a:spcPts val="0"/>
              </a:spcBef>
            </a:pPr>
            <a:endParaRPr lang="en-US" sz="3200" dirty="0">
              <a:solidFill>
                <a:srgbClr val="000000"/>
              </a:solidFill>
            </a:endParaRPr>
          </a:p>
        </p:txBody>
      </p:sp>
      <p:sp>
        <p:nvSpPr>
          <p:cNvPr id="28" name="TextBox 27">
            <a:extLst>
              <a:ext uri="{FF2B5EF4-FFF2-40B4-BE49-F238E27FC236}">
                <a16:creationId xmlns:a16="http://schemas.microsoft.com/office/drawing/2014/main" id="{BC0C9CAF-DB77-BE4A-DBA8-2F1848E3CD04}"/>
              </a:ext>
            </a:extLst>
          </p:cNvPr>
          <p:cNvSpPr txBox="1"/>
          <p:nvPr/>
        </p:nvSpPr>
        <p:spPr>
          <a:xfrm>
            <a:off x="7915839" y="2232022"/>
            <a:ext cx="3369875" cy="1375826"/>
          </a:xfrm>
          <a:prstGeom prst="rect">
            <a:avLst/>
          </a:prstGeom>
          <a:noFill/>
        </p:spPr>
        <p:txBody>
          <a:bodyPr wrap="square" rtlCol="0">
            <a:spAutoFit/>
          </a:bodyPr>
          <a:lstStyle/>
          <a:p>
            <a:pPr algn="ctr">
              <a:lnSpc>
                <a:spcPts val="2520"/>
              </a:lnSpc>
            </a:pPr>
            <a:r>
              <a:rPr lang="en-US" sz="2400" dirty="0">
                <a:solidFill>
                  <a:srgbClr val="414141"/>
                </a:solidFill>
              </a:rPr>
              <a:t>De financiële basis leggen voor een levensvatbaar accommodatiebedrijf</a:t>
            </a:r>
          </a:p>
          <a:p>
            <a:pPr algn="ctr">
              <a:lnSpc>
                <a:spcPts val="2520"/>
              </a:lnSpc>
            </a:pPr>
            <a:endParaRPr lang="en-IE" sz="2400" dirty="0">
              <a:solidFill>
                <a:srgbClr val="414141"/>
              </a:solidFill>
            </a:endParaRPr>
          </a:p>
        </p:txBody>
      </p:sp>
      <p:sp>
        <p:nvSpPr>
          <p:cNvPr id="44" name="Rectangle 43">
            <a:extLst>
              <a:ext uri="{FF2B5EF4-FFF2-40B4-BE49-F238E27FC236}">
                <a16:creationId xmlns:a16="http://schemas.microsoft.com/office/drawing/2014/main" id="{62267A3D-EDB5-BD06-9CF9-1D19EBA56DEC}"/>
              </a:ext>
            </a:extLst>
          </p:cNvPr>
          <p:cNvSpPr/>
          <p:nvPr/>
        </p:nvSpPr>
        <p:spPr>
          <a:xfrm>
            <a:off x="580181" y="721893"/>
            <a:ext cx="2294740" cy="85549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6" name="Picture 45">
            <a:extLst>
              <a:ext uri="{FF2B5EF4-FFF2-40B4-BE49-F238E27FC236}">
                <a16:creationId xmlns:a16="http://schemas.microsoft.com/office/drawing/2014/main" id="{4469A987-1C5B-26DE-4D7E-D65CA9B5833B}"/>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580181" y="239683"/>
            <a:ext cx="2399469" cy="1486850"/>
          </a:xfrm>
          <a:prstGeom prst="rect">
            <a:avLst/>
          </a:prstGeom>
        </p:spPr>
      </p:pic>
      <p:sp>
        <p:nvSpPr>
          <p:cNvPr id="52" name="Rectangle 51">
            <a:extLst>
              <a:ext uri="{FF2B5EF4-FFF2-40B4-BE49-F238E27FC236}">
                <a16:creationId xmlns:a16="http://schemas.microsoft.com/office/drawing/2014/main" id="{1F88CC3C-726F-AA02-C54A-82AD5C8B6922}"/>
              </a:ext>
            </a:extLst>
          </p:cNvPr>
          <p:cNvSpPr/>
          <p:nvPr/>
        </p:nvSpPr>
        <p:spPr>
          <a:xfrm>
            <a:off x="9897260" y="4406313"/>
            <a:ext cx="1017144" cy="51104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Speech Bubble: Oval 68">
            <a:extLst>
              <a:ext uri="{FF2B5EF4-FFF2-40B4-BE49-F238E27FC236}">
                <a16:creationId xmlns:a16="http://schemas.microsoft.com/office/drawing/2014/main" id="{815229D8-BFB3-FBF1-9BE3-9F87F161FC43}"/>
              </a:ext>
            </a:extLst>
          </p:cNvPr>
          <p:cNvSpPr/>
          <p:nvPr/>
        </p:nvSpPr>
        <p:spPr>
          <a:xfrm rot="10800000">
            <a:off x="9820706" y="4927701"/>
            <a:ext cx="1791111" cy="1174411"/>
          </a:xfrm>
          <a:prstGeom prst="wedgeEllipseCallout">
            <a:avLst>
              <a:gd name="adj1" fmla="val 22868"/>
              <a:gd name="adj2" fmla="val 84925"/>
            </a:avLst>
          </a:prstGeom>
          <a:solidFill>
            <a:srgbClr val="EC7C69"/>
          </a:solidFill>
          <a:ln w="571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sz="2400" dirty="0">
              <a:solidFill>
                <a:srgbClr val="382B1B"/>
              </a:solidFill>
            </a:endParaRPr>
          </a:p>
        </p:txBody>
      </p:sp>
      <p:sp>
        <p:nvSpPr>
          <p:cNvPr id="54" name="TextBox 53">
            <a:extLst>
              <a:ext uri="{FF2B5EF4-FFF2-40B4-BE49-F238E27FC236}">
                <a16:creationId xmlns:a16="http://schemas.microsoft.com/office/drawing/2014/main" id="{4065BC51-B524-FC95-B65C-14FE7E10D2B1}"/>
              </a:ext>
            </a:extLst>
          </p:cNvPr>
          <p:cNvSpPr txBox="1"/>
          <p:nvPr/>
        </p:nvSpPr>
        <p:spPr>
          <a:xfrm>
            <a:off x="9820707" y="5200624"/>
            <a:ext cx="1791110" cy="541174"/>
          </a:xfrm>
          <a:prstGeom prst="rect">
            <a:avLst/>
          </a:prstGeom>
          <a:noFill/>
        </p:spPr>
        <p:txBody>
          <a:bodyPr wrap="square">
            <a:spAutoFit/>
          </a:bodyPr>
          <a:lstStyle/>
          <a:p>
            <a:pPr algn="ctr">
              <a:lnSpc>
                <a:spcPts val="3540"/>
              </a:lnSpc>
            </a:pPr>
            <a:r>
              <a:rPr lang="en-US" sz="3200" b="1" dirty="0">
                <a:solidFill>
                  <a:schemeClr val="bg1"/>
                </a:solidFill>
              </a:rPr>
              <a:t>Het volgende is...</a:t>
            </a:r>
            <a:endParaRPr lang="en-US" sz="3200" dirty="0">
              <a:solidFill>
                <a:schemeClr val="bg1"/>
              </a:solidFill>
            </a:endParaRPr>
          </a:p>
        </p:txBody>
      </p:sp>
      <p:sp>
        <p:nvSpPr>
          <p:cNvPr id="55" name="Speech Bubble: Oval 68">
            <a:extLst>
              <a:ext uri="{FF2B5EF4-FFF2-40B4-BE49-F238E27FC236}">
                <a16:creationId xmlns:a16="http://schemas.microsoft.com/office/drawing/2014/main" id="{C473A849-D6A5-323D-5A50-5EA0F6AAD989}"/>
              </a:ext>
            </a:extLst>
          </p:cNvPr>
          <p:cNvSpPr/>
          <p:nvPr/>
        </p:nvSpPr>
        <p:spPr>
          <a:xfrm rot="10800000">
            <a:off x="9739818" y="4884005"/>
            <a:ext cx="1791111" cy="1174411"/>
          </a:xfrm>
          <a:prstGeom prst="wedgeEllipseCallout">
            <a:avLst>
              <a:gd name="adj1" fmla="val 22868"/>
              <a:gd name="adj2" fmla="val 84925"/>
            </a:avLst>
          </a:prstGeom>
          <a:noFill/>
          <a:ln w="19050">
            <a:solidFill>
              <a:srgbClr val="4141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sz="2400" dirty="0">
              <a:solidFill>
                <a:srgbClr val="382B1B"/>
              </a:solidFill>
            </a:endParaRPr>
          </a:p>
        </p:txBody>
      </p:sp>
      <p:sp>
        <p:nvSpPr>
          <p:cNvPr id="2" name="Rectangle 1">
            <a:extLst>
              <a:ext uri="{FF2B5EF4-FFF2-40B4-BE49-F238E27FC236}">
                <a16:creationId xmlns:a16="http://schemas.microsoft.com/office/drawing/2014/main" id="{28BDFC36-69D6-EDC6-B3AF-598D88D4BFE4}"/>
              </a:ext>
            </a:extLst>
          </p:cNvPr>
          <p:cNvSpPr/>
          <p:nvPr/>
        </p:nvSpPr>
        <p:spPr>
          <a:xfrm>
            <a:off x="3515528" y="948923"/>
            <a:ext cx="2206687" cy="1833215"/>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Graphic 108">
            <a:extLst>
              <a:ext uri="{FF2B5EF4-FFF2-40B4-BE49-F238E27FC236}">
                <a16:creationId xmlns:a16="http://schemas.microsoft.com/office/drawing/2014/main" id="{7EEAD760-F05A-1FF1-747E-261E41A32A28}"/>
              </a:ext>
            </a:extLst>
          </p:cNvPr>
          <p:cNvSpPr/>
          <p:nvPr/>
        </p:nvSpPr>
        <p:spPr>
          <a:xfrm>
            <a:off x="3669179" y="948569"/>
            <a:ext cx="2115393" cy="1486850"/>
          </a:xfrm>
          <a:custGeom>
            <a:avLst/>
            <a:gdLst>
              <a:gd name="connsiteX0" fmla="*/ 1307194 w 1557773"/>
              <a:gd name="connsiteY0" fmla="*/ 813434 h 1094915"/>
              <a:gd name="connsiteX1" fmla="*/ 1148313 w 1557773"/>
              <a:gd name="connsiteY1" fmla="*/ 900921 h 1094915"/>
              <a:gd name="connsiteX2" fmla="*/ 918080 w 1557773"/>
              <a:gd name="connsiteY2" fmla="*/ 1090161 h 1094915"/>
              <a:gd name="connsiteX3" fmla="*/ 910469 w 1557773"/>
              <a:gd name="connsiteY3" fmla="*/ 1094915 h 1094915"/>
              <a:gd name="connsiteX4" fmla="*/ 891441 w 1557773"/>
              <a:gd name="connsiteY4" fmla="*/ 1048319 h 1094915"/>
              <a:gd name="connsiteX5" fmla="*/ 810574 w 1557773"/>
              <a:gd name="connsiteY5" fmla="*/ 980801 h 1094915"/>
              <a:gd name="connsiteX6" fmla="*/ 670722 w 1557773"/>
              <a:gd name="connsiteY6" fmla="*/ 963684 h 1094915"/>
              <a:gd name="connsiteX7" fmla="*/ 449050 w 1557773"/>
              <a:gd name="connsiteY7" fmla="*/ 955126 h 1094915"/>
              <a:gd name="connsiteX8" fmla="*/ 485203 w 1557773"/>
              <a:gd name="connsiteY8" fmla="*/ 899019 h 1094915"/>
              <a:gd name="connsiteX9" fmla="*/ 499474 w 1557773"/>
              <a:gd name="connsiteY9" fmla="*/ 874295 h 1094915"/>
              <a:gd name="connsiteX10" fmla="*/ 500425 w 1557773"/>
              <a:gd name="connsiteY10" fmla="*/ 870491 h 1094915"/>
              <a:gd name="connsiteX11" fmla="*/ 500425 w 1557773"/>
              <a:gd name="connsiteY11" fmla="*/ 870491 h 1094915"/>
              <a:gd name="connsiteX12" fmla="*/ 500425 w 1557773"/>
              <a:gd name="connsiteY12" fmla="*/ 867638 h 1094915"/>
              <a:gd name="connsiteX13" fmla="*/ 500425 w 1557773"/>
              <a:gd name="connsiteY13" fmla="*/ 867638 h 1094915"/>
              <a:gd name="connsiteX14" fmla="*/ 500425 w 1557773"/>
              <a:gd name="connsiteY14" fmla="*/ 863834 h 1094915"/>
              <a:gd name="connsiteX15" fmla="*/ 500425 w 1557773"/>
              <a:gd name="connsiteY15" fmla="*/ 863834 h 1094915"/>
              <a:gd name="connsiteX16" fmla="*/ 500425 w 1557773"/>
              <a:gd name="connsiteY16" fmla="*/ 860031 h 1094915"/>
              <a:gd name="connsiteX17" fmla="*/ 500425 w 1557773"/>
              <a:gd name="connsiteY17" fmla="*/ 860031 h 1094915"/>
              <a:gd name="connsiteX18" fmla="*/ 500425 w 1557773"/>
              <a:gd name="connsiteY18" fmla="*/ 856227 h 1094915"/>
              <a:gd name="connsiteX19" fmla="*/ 500425 w 1557773"/>
              <a:gd name="connsiteY19" fmla="*/ 856227 h 1094915"/>
              <a:gd name="connsiteX20" fmla="*/ 500425 w 1557773"/>
              <a:gd name="connsiteY20" fmla="*/ 852423 h 1094915"/>
              <a:gd name="connsiteX21" fmla="*/ 500425 w 1557773"/>
              <a:gd name="connsiteY21" fmla="*/ 852423 h 1094915"/>
              <a:gd name="connsiteX22" fmla="*/ 500425 w 1557773"/>
              <a:gd name="connsiteY22" fmla="*/ 848619 h 1094915"/>
              <a:gd name="connsiteX23" fmla="*/ 499474 w 1557773"/>
              <a:gd name="connsiteY23" fmla="*/ 844815 h 1094915"/>
              <a:gd name="connsiteX24" fmla="*/ 483300 w 1557773"/>
              <a:gd name="connsiteY24" fmla="*/ 823894 h 1094915"/>
              <a:gd name="connsiteX25" fmla="*/ 419558 w 1557773"/>
              <a:gd name="connsiteY25" fmla="*/ 821992 h 1094915"/>
              <a:gd name="connsiteX26" fmla="*/ 405287 w 1557773"/>
              <a:gd name="connsiteY26" fmla="*/ 836257 h 1094915"/>
              <a:gd name="connsiteX27" fmla="*/ 405287 w 1557773"/>
              <a:gd name="connsiteY27" fmla="*/ 837208 h 1094915"/>
              <a:gd name="connsiteX28" fmla="*/ 405287 w 1557773"/>
              <a:gd name="connsiteY28" fmla="*/ 837208 h 1094915"/>
              <a:gd name="connsiteX29" fmla="*/ 405287 w 1557773"/>
              <a:gd name="connsiteY29" fmla="*/ 838159 h 1094915"/>
              <a:gd name="connsiteX30" fmla="*/ 405287 w 1557773"/>
              <a:gd name="connsiteY30" fmla="*/ 838159 h 1094915"/>
              <a:gd name="connsiteX31" fmla="*/ 401482 w 1557773"/>
              <a:gd name="connsiteY31" fmla="*/ 842913 h 1094915"/>
              <a:gd name="connsiteX32" fmla="*/ 401482 w 1557773"/>
              <a:gd name="connsiteY32" fmla="*/ 842913 h 1094915"/>
              <a:gd name="connsiteX33" fmla="*/ 400530 w 1557773"/>
              <a:gd name="connsiteY33" fmla="*/ 844815 h 1094915"/>
              <a:gd name="connsiteX34" fmla="*/ 400530 w 1557773"/>
              <a:gd name="connsiteY34" fmla="*/ 844815 h 1094915"/>
              <a:gd name="connsiteX35" fmla="*/ 396725 w 1557773"/>
              <a:gd name="connsiteY35" fmla="*/ 850521 h 1094915"/>
              <a:gd name="connsiteX36" fmla="*/ 396725 w 1557773"/>
              <a:gd name="connsiteY36" fmla="*/ 850521 h 1094915"/>
              <a:gd name="connsiteX37" fmla="*/ 395773 w 1557773"/>
              <a:gd name="connsiteY37" fmla="*/ 852423 h 1094915"/>
              <a:gd name="connsiteX38" fmla="*/ 395773 w 1557773"/>
              <a:gd name="connsiteY38" fmla="*/ 852423 h 1094915"/>
              <a:gd name="connsiteX39" fmla="*/ 382454 w 1557773"/>
              <a:gd name="connsiteY39" fmla="*/ 875246 h 1094915"/>
              <a:gd name="connsiteX40" fmla="*/ 381503 w 1557773"/>
              <a:gd name="connsiteY40" fmla="*/ 877148 h 1094915"/>
              <a:gd name="connsiteX41" fmla="*/ 381503 w 1557773"/>
              <a:gd name="connsiteY41" fmla="*/ 877148 h 1094915"/>
              <a:gd name="connsiteX42" fmla="*/ 379600 w 1557773"/>
              <a:gd name="connsiteY42" fmla="*/ 880951 h 1094915"/>
              <a:gd name="connsiteX43" fmla="*/ 379600 w 1557773"/>
              <a:gd name="connsiteY43" fmla="*/ 880951 h 1094915"/>
              <a:gd name="connsiteX44" fmla="*/ 379600 w 1557773"/>
              <a:gd name="connsiteY44" fmla="*/ 881902 h 1094915"/>
              <a:gd name="connsiteX45" fmla="*/ 379600 w 1557773"/>
              <a:gd name="connsiteY45" fmla="*/ 881902 h 1094915"/>
              <a:gd name="connsiteX46" fmla="*/ 379600 w 1557773"/>
              <a:gd name="connsiteY46" fmla="*/ 882853 h 1094915"/>
              <a:gd name="connsiteX47" fmla="*/ 379600 w 1557773"/>
              <a:gd name="connsiteY47" fmla="*/ 883804 h 1094915"/>
              <a:gd name="connsiteX48" fmla="*/ 379600 w 1557773"/>
              <a:gd name="connsiteY48" fmla="*/ 883804 h 1094915"/>
              <a:gd name="connsiteX49" fmla="*/ 379600 w 1557773"/>
              <a:gd name="connsiteY49" fmla="*/ 883804 h 1094915"/>
              <a:gd name="connsiteX50" fmla="*/ 379600 w 1557773"/>
              <a:gd name="connsiteY50" fmla="*/ 883804 h 1094915"/>
              <a:gd name="connsiteX51" fmla="*/ 379600 w 1557773"/>
              <a:gd name="connsiteY51" fmla="*/ 883804 h 1094915"/>
              <a:gd name="connsiteX52" fmla="*/ 273045 w 1557773"/>
              <a:gd name="connsiteY52" fmla="*/ 903774 h 1094915"/>
              <a:gd name="connsiteX53" fmla="*/ 193130 w 1557773"/>
              <a:gd name="connsiteY53" fmla="*/ 859080 h 1094915"/>
              <a:gd name="connsiteX54" fmla="*/ 40909 w 1557773"/>
              <a:gd name="connsiteY54" fmla="*/ 704074 h 1094915"/>
              <a:gd name="connsiteX55" fmla="*/ 0 w 1557773"/>
              <a:gd name="connsiteY55" fmla="*/ 571892 h 1094915"/>
              <a:gd name="connsiteX56" fmla="*/ 0 w 1557773"/>
              <a:gd name="connsiteY56" fmla="*/ 561432 h 1094915"/>
              <a:gd name="connsiteX57" fmla="*/ 0 w 1557773"/>
              <a:gd name="connsiteY57" fmla="*/ 557628 h 1094915"/>
              <a:gd name="connsiteX58" fmla="*/ 0 w 1557773"/>
              <a:gd name="connsiteY58" fmla="*/ 550971 h 1094915"/>
              <a:gd name="connsiteX59" fmla="*/ 0 w 1557773"/>
              <a:gd name="connsiteY59" fmla="*/ 537658 h 1094915"/>
              <a:gd name="connsiteX60" fmla="*/ 132242 w 1557773"/>
              <a:gd name="connsiteY60" fmla="*/ 241912 h 1094915"/>
              <a:gd name="connsiteX61" fmla="*/ 274948 w 1557773"/>
              <a:gd name="connsiteY61" fmla="*/ 124945 h 1094915"/>
              <a:gd name="connsiteX62" fmla="*/ 414801 w 1557773"/>
              <a:gd name="connsiteY62" fmla="*/ 64084 h 1094915"/>
              <a:gd name="connsiteX63" fmla="*/ 1080766 w 1557773"/>
              <a:gd name="connsiteY63" fmla="*/ 12733 h 1094915"/>
              <a:gd name="connsiteX64" fmla="*/ 1289117 w 1557773"/>
              <a:gd name="connsiteY64" fmla="*/ 79299 h 1094915"/>
              <a:gd name="connsiteX65" fmla="*/ 1395672 w 1557773"/>
              <a:gd name="connsiteY65" fmla="*/ 152523 h 1094915"/>
              <a:gd name="connsiteX66" fmla="*/ 1397574 w 1557773"/>
              <a:gd name="connsiteY66" fmla="*/ 154425 h 1094915"/>
              <a:gd name="connsiteX67" fmla="*/ 1398526 w 1557773"/>
              <a:gd name="connsiteY67" fmla="*/ 154425 h 1094915"/>
              <a:gd name="connsiteX68" fmla="*/ 1400428 w 1557773"/>
              <a:gd name="connsiteY68" fmla="*/ 156327 h 1094915"/>
              <a:gd name="connsiteX69" fmla="*/ 1401380 w 1557773"/>
              <a:gd name="connsiteY69" fmla="*/ 156327 h 1094915"/>
              <a:gd name="connsiteX70" fmla="*/ 1403283 w 1557773"/>
              <a:gd name="connsiteY70" fmla="*/ 158228 h 1094915"/>
              <a:gd name="connsiteX71" fmla="*/ 1404234 w 1557773"/>
              <a:gd name="connsiteY71" fmla="*/ 159179 h 1094915"/>
              <a:gd name="connsiteX72" fmla="*/ 1406137 w 1557773"/>
              <a:gd name="connsiteY72" fmla="*/ 161081 h 1094915"/>
              <a:gd name="connsiteX73" fmla="*/ 1407088 w 1557773"/>
              <a:gd name="connsiteY73" fmla="*/ 162032 h 1094915"/>
              <a:gd name="connsiteX74" fmla="*/ 1408991 w 1557773"/>
              <a:gd name="connsiteY74" fmla="*/ 163934 h 1094915"/>
              <a:gd name="connsiteX75" fmla="*/ 1409942 w 1557773"/>
              <a:gd name="connsiteY75" fmla="*/ 164885 h 1094915"/>
              <a:gd name="connsiteX76" fmla="*/ 1411845 w 1557773"/>
              <a:gd name="connsiteY76" fmla="*/ 166787 h 1094915"/>
              <a:gd name="connsiteX77" fmla="*/ 1412797 w 1557773"/>
              <a:gd name="connsiteY77" fmla="*/ 167738 h 1094915"/>
              <a:gd name="connsiteX78" fmla="*/ 1414699 w 1557773"/>
              <a:gd name="connsiteY78" fmla="*/ 169640 h 1094915"/>
              <a:gd name="connsiteX79" fmla="*/ 1415651 w 1557773"/>
              <a:gd name="connsiteY79" fmla="*/ 170591 h 1094915"/>
              <a:gd name="connsiteX80" fmla="*/ 1417553 w 1557773"/>
              <a:gd name="connsiteY80" fmla="*/ 172493 h 1094915"/>
              <a:gd name="connsiteX81" fmla="*/ 1418505 w 1557773"/>
              <a:gd name="connsiteY81" fmla="*/ 173444 h 1094915"/>
              <a:gd name="connsiteX82" fmla="*/ 1420407 w 1557773"/>
              <a:gd name="connsiteY82" fmla="*/ 175346 h 1094915"/>
              <a:gd name="connsiteX83" fmla="*/ 1421359 w 1557773"/>
              <a:gd name="connsiteY83" fmla="*/ 176296 h 1094915"/>
              <a:gd name="connsiteX84" fmla="*/ 1423262 w 1557773"/>
              <a:gd name="connsiteY84" fmla="*/ 178199 h 1094915"/>
              <a:gd name="connsiteX85" fmla="*/ 1424213 w 1557773"/>
              <a:gd name="connsiteY85" fmla="*/ 179149 h 1094915"/>
              <a:gd name="connsiteX86" fmla="*/ 1426116 w 1557773"/>
              <a:gd name="connsiteY86" fmla="*/ 181051 h 1094915"/>
              <a:gd name="connsiteX87" fmla="*/ 1427067 w 1557773"/>
              <a:gd name="connsiteY87" fmla="*/ 182002 h 1094915"/>
              <a:gd name="connsiteX88" fmla="*/ 1428970 w 1557773"/>
              <a:gd name="connsiteY88" fmla="*/ 183904 h 1094915"/>
              <a:gd name="connsiteX89" fmla="*/ 1429921 w 1557773"/>
              <a:gd name="connsiteY89" fmla="*/ 184855 h 1094915"/>
              <a:gd name="connsiteX90" fmla="*/ 1431824 w 1557773"/>
              <a:gd name="connsiteY90" fmla="*/ 186757 h 1094915"/>
              <a:gd name="connsiteX91" fmla="*/ 1432776 w 1557773"/>
              <a:gd name="connsiteY91" fmla="*/ 187708 h 1094915"/>
              <a:gd name="connsiteX92" fmla="*/ 1434678 w 1557773"/>
              <a:gd name="connsiteY92" fmla="*/ 189610 h 1094915"/>
              <a:gd name="connsiteX93" fmla="*/ 1434678 w 1557773"/>
              <a:gd name="connsiteY93" fmla="*/ 189610 h 1094915"/>
              <a:gd name="connsiteX94" fmla="*/ 1438484 w 1557773"/>
              <a:gd name="connsiteY94" fmla="*/ 192463 h 1094915"/>
              <a:gd name="connsiteX95" fmla="*/ 1439435 w 1557773"/>
              <a:gd name="connsiteY95" fmla="*/ 192463 h 1094915"/>
              <a:gd name="connsiteX96" fmla="*/ 1440386 w 1557773"/>
              <a:gd name="connsiteY96" fmla="*/ 193414 h 1094915"/>
              <a:gd name="connsiteX97" fmla="*/ 1441338 w 1557773"/>
              <a:gd name="connsiteY97" fmla="*/ 194365 h 1094915"/>
              <a:gd name="connsiteX98" fmla="*/ 1442289 w 1557773"/>
              <a:gd name="connsiteY98" fmla="*/ 195316 h 1094915"/>
              <a:gd name="connsiteX99" fmla="*/ 1443240 w 1557773"/>
              <a:gd name="connsiteY99" fmla="*/ 196267 h 1094915"/>
              <a:gd name="connsiteX100" fmla="*/ 1444192 w 1557773"/>
              <a:gd name="connsiteY100" fmla="*/ 197218 h 1094915"/>
              <a:gd name="connsiteX101" fmla="*/ 1445143 w 1557773"/>
              <a:gd name="connsiteY101" fmla="*/ 198168 h 1094915"/>
              <a:gd name="connsiteX102" fmla="*/ 1446095 w 1557773"/>
              <a:gd name="connsiteY102" fmla="*/ 199119 h 1094915"/>
              <a:gd name="connsiteX103" fmla="*/ 1447046 w 1557773"/>
              <a:gd name="connsiteY103" fmla="*/ 200070 h 1094915"/>
              <a:gd name="connsiteX104" fmla="*/ 1447997 w 1557773"/>
              <a:gd name="connsiteY104" fmla="*/ 201021 h 1094915"/>
              <a:gd name="connsiteX105" fmla="*/ 1448949 w 1557773"/>
              <a:gd name="connsiteY105" fmla="*/ 201972 h 1094915"/>
              <a:gd name="connsiteX106" fmla="*/ 1449900 w 1557773"/>
              <a:gd name="connsiteY106" fmla="*/ 202923 h 1094915"/>
              <a:gd name="connsiteX107" fmla="*/ 1450852 w 1557773"/>
              <a:gd name="connsiteY107" fmla="*/ 203874 h 1094915"/>
              <a:gd name="connsiteX108" fmla="*/ 1450852 w 1557773"/>
              <a:gd name="connsiteY108" fmla="*/ 203874 h 1094915"/>
              <a:gd name="connsiteX109" fmla="*/ 1451803 w 1557773"/>
              <a:gd name="connsiteY109" fmla="*/ 204825 h 1094915"/>
              <a:gd name="connsiteX110" fmla="*/ 1451803 w 1557773"/>
              <a:gd name="connsiteY110" fmla="*/ 204825 h 1094915"/>
              <a:gd name="connsiteX111" fmla="*/ 1451803 w 1557773"/>
              <a:gd name="connsiteY111" fmla="*/ 205776 h 1094915"/>
              <a:gd name="connsiteX112" fmla="*/ 1451803 w 1557773"/>
              <a:gd name="connsiteY112" fmla="*/ 205776 h 1094915"/>
              <a:gd name="connsiteX113" fmla="*/ 1451803 w 1557773"/>
              <a:gd name="connsiteY113" fmla="*/ 206727 h 1094915"/>
              <a:gd name="connsiteX114" fmla="*/ 1451803 w 1557773"/>
              <a:gd name="connsiteY114" fmla="*/ 206727 h 1094915"/>
              <a:gd name="connsiteX115" fmla="*/ 1451803 w 1557773"/>
              <a:gd name="connsiteY115" fmla="*/ 206727 h 1094915"/>
              <a:gd name="connsiteX116" fmla="*/ 1451803 w 1557773"/>
              <a:gd name="connsiteY116" fmla="*/ 206727 h 1094915"/>
              <a:gd name="connsiteX117" fmla="*/ 1451803 w 1557773"/>
              <a:gd name="connsiteY117" fmla="*/ 206727 h 1094915"/>
              <a:gd name="connsiteX118" fmla="*/ 1451803 w 1557773"/>
              <a:gd name="connsiteY118" fmla="*/ 206727 h 1094915"/>
              <a:gd name="connsiteX119" fmla="*/ 1451803 w 1557773"/>
              <a:gd name="connsiteY119" fmla="*/ 206727 h 1094915"/>
              <a:gd name="connsiteX120" fmla="*/ 1451803 w 1557773"/>
              <a:gd name="connsiteY120" fmla="*/ 206727 h 1094915"/>
              <a:gd name="connsiteX121" fmla="*/ 1451803 w 1557773"/>
              <a:gd name="connsiteY121" fmla="*/ 206727 h 1094915"/>
              <a:gd name="connsiteX122" fmla="*/ 1451803 w 1557773"/>
              <a:gd name="connsiteY122" fmla="*/ 206727 h 1094915"/>
              <a:gd name="connsiteX123" fmla="*/ 1451803 w 1557773"/>
              <a:gd name="connsiteY123" fmla="*/ 206727 h 1094915"/>
              <a:gd name="connsiteX124" fmla="*/ 1451803 w 1557773"/>
              <a:gd name="connsiteY124" fmla="*/ 206727 h 1094915"/>
              <a:gd name="connsiteX125" fmla="*/ 1451803 w 1557773"/>
              <a:gd name="connsiteY125" fmla="*/ 207678 h 1094915"/>
              <a:gd name="connsiteX126" fmla="*/ 1543135 w 1557773"/>
              <a:gd name="connsiteY126" fmla="*/ 382653 h 1094915"/>
              <a:gd name="connsiteX127" fmla="*/ 1524108 w 1557773"/>
              <a:gd name="connsiteY127" fmla="*/ 602323 h 1094915"/>
              <a:gd name="connsiteX128" fmla="*/ 1513643 w 1557773"/>
              <a:gd name="connsiteY128" fmla="*/ 622293 h 1094915"/>
              <a:gd name="connsiteX129" fmla="*/ 1472733 w 1557773"/>
              <a:gd name="connsiteY129" fmla="*/ 629900 h 1094915"/>
              <a:gd name="connsiteX130" fmla="*/ 1389012 w 1557773"/>
              <a:gd name="connsiteY130" fmla="*/ 663184 h 1094915"/>
              <a:gd name="connsiteX131" fmla="*/ 1395672 w 1557773"/>
              <a:gd name="connsiteY131" fmla="*/ 690761 h 1094915"/>
              <a:gd name="connsiteX132" fmla="*/ 1409942 w 1557773"/>
              <a:gd name="connsiteY132" fmla="*/ 720241 h 1094915"/>
              <a:gd name="connsiteX133" fmla="*/ 1299583 w 1557773"/>
              <a:gd name="connsiteY133" fmla="*/ 791562 h 10949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Lst>
            <a:rect l="l" t="t" r="r" b="b"/>
            <a:pathLst>
              <a:path w="1557773" h="1094915">
                <a:moveTo>
                  <a:pt x="1307194" y="813434"/>
                </a:moveTo>
                <a:cubicBezTo>
                  <a:pt x="1252965" y="841011"/>
                  <a:pt x="1199688" y="868589"/>
                  <a:pt x="1148313" y="900921"/>
                </a:cubicBezTo>
                <a:cubicBezTo>
                  <a:pt x="1063641" y="954175"/>
                  <a:pt x="978968" y="1009330"/>
                  <a:pt x="918080" y="1090161"/>
                </a:cubicBezTo>
                <a:cubicBezTo>
                  <a:pt x="917128" y="1092063"/>
                  <a:pt x="913323" y="1093013"/>
                  <a:pt x="910469" y="1094915"/>
                </a:cubicBezTo>
                <a:cubicBezTo>
                  <a:pt x="903809" y="1078749"/>
                  <a:pt x="898101" y="1062583"/>
                  <a:pt x="891441" y="1048319"/>
                </a:cubicBezTo>
                <a:cubicBezTo>
                  <a:pt x="875268" y="1014085"/>
                  <a:pt x="847678" y="992213"/>
                  <a:pt x="810574" y="980801"/>
                </a:cubicBezTo>
                <a:cubicBezTo>
                  <a:pt x="764908" y="966537"/>
                  <a:pt x="718290" y="960831"/>
                  <a:pt x="670722" y="963684"/>
                </a:cubicBezTo>
                <a:cubicBezTo>
                  <a:pt x="597465" y="967488"/>
                  <a:pt x="525161" y="959880"/>
                  <a:pt x="449050" y="955126"/>
                </a:cubicBezTo>
                <a:cubicBezTo>
                  <a:pt x="459516" y="933254"/>
                  <a:pt x="471883" y="916137"/>
                  <a:pt x="485203" y="899019"/>
                </a:cubicBezTo>
                <a:cubicBezTo>
                  <a:pt x="490911" y="891412"/>
                  <a:pt x="496619" y="883804"/>
                  <a:pt x="499474" y="874295"/>
                </a:cubicBezTo>
                <a:cubicBezTo>
                  <a:pt x="499474" y="873344"/>
                  <a:pt x="499474" y="871442"/>
                  <a:pt x="500425" y="870491"/>
                </a:cubicBezTo>
                <a:cubicBezTo>
                  <a:pt x="500425" y="870491"/>
                  <a:pt x="500425" y="870491"/>
                  <a:pt x="500425" y="870491"/>
                </a:cubicBezTo>
                <a:cubicBezTo>
                  <a:pt x="500425" y="870491"/>
                  <a:pt x="500425" y="868589"/>
                  <a:pt x="500425" y="867638"/>
                </a:cubicBezTo>
                <a:lnTo>
                  <a:pt x="500425" y="867638"/>
                </a:lnTo>
                <a:cubicBezTo>
                  <a:pt x="500425" y="865736"/>
                  <a:pt x="500425" y="864785"/>
                  <a:pt x="500425" y="863834"/>
                </a:cubicBezTo>
                <a:lnTo>
                  <a:pt x="500425" y="863834"/>
                </a:lnTo>
                <a:lnTo>
                  <a:pt x="500425" y="860031"/>
                </a:lnTo>
                <a:lnTo>
                  <a:pt x="500425" y="860031"/>
                </a:lnTo>
                <a:cubicBezTo>
                  <a:pt x="500425" y="858129"/>
                  <a:pt x="500425" y="857178"/>
                  <a:pt x="500425" y="856227"/>
                </a:cubicBezTo>
                <a:lnTo>
                  <a:pt x="500425" y="856227"/>
                </a:lnTo>
                <a:cubicBezTo>
                  <a:pt x="500425" y="854325"/>
                  <a:pt x="500425" y="853374"/>
                  <a:pt x="500425" y="852423"/>
                </a:cubicBezTo>
                <a:lnTo>
                  <a:pt x="500425" y="852423"/>
                </a:lnTo>
                <a:cubicBezTo>
                  <a:pt x="500425" y="851472"/>
                  <a:pt x="500425" y="849570"/>
                  <a:pt x="500425" y="848619"/>
                </a:cubicBezTo>
                <a:cubicBezTo>
                  <a:pt x="500425" y="847668"/>
                  <a:pt x="500425" y="846717"/>
                  <a:pt x="499474" y="844815"/>
                </a:cubicBezTo>
                <a:cubicBezTo>
                  <a:pt x="495668" y="837208"/>
                  <a:pt x="489960" y="829600"/>
                  <a:pt x="483300" y="823894"/>
                </a:cubicBezTo>
                <a:cubicBezTo>
                  <a:pt x="464272" y="809630"/>
                  <a:pt x="439537" y="810581"/>
                  <a:pt x="419558" y="821992"/>
                </a:cubicBezTo>
                <a:cubicBezTo>
                  <a:pt x="414801" y="824845"/>
                  <a:pt x="410044" y="829600"/>
                  <a:pt x="405287" y="836257"/>
                </a:cubicBezTo>
                <a:cubicBezTo>
                  <a:pt x="405287" y="836257"/>
                  <a:pt x="405287" y="836257"/>
                  <a:pt x="405287" y="837208"/>
                </a:cubicBezTo>
                <a:cubicBezTo>
                  <a:pt x="405287" y="837208"/>
                  <a:pt x="405287" y="837208"/>
                  <a:pt x="405287" y="837208"/>
                </a:cubicBezTo>
                <a:cubicBezTo>
                  <a:pt x="405287" y="837208"/>
                  <a:pt x="405287" y="837208"/>
                  <a:pt x="405287" y="838159"/>
                </a:cubicBezTo>
                <a:cubicBezTo>
                  <a:pt x="405287" y="838159"/>
                  <a:pt x="405287" y="838159"/>
                  <a:pt x="405287" y="838159"/>
                </a:cubicBezTo>
                <a:cubicBezTo>
                  <a:pt x="404336" y="840060"/>
                  <a:pt x="403384" y="841962"/>
                  <a:pt x="401482" y="842913"/>
                </a:cubicBezTo>
                <a:cubicBezTo>
                  <a:pt x="401482" y="842913"/>
                  <a:pt x="401482" y="842913"/>
                  <a:pt x="401482" y="842913"/>
                </a:cubicBezTo>
                <a:cubicBezTo>
                  <a:pt x="401482" y="842913"/>
                  <a:pt x="401482" y="843864"/>
                  <a:pt x="400530" y="844815"/>
                </a:cubicBezTo>
                <a:cubicBezTo>
                  <a:pt x="400530" y="844815"/>
                  <a:pt x="400530" y="844815"/>
                  <a:pt x="400530" y="844815"/>
                </a:cubicBezTo>
                <a:cubicBezTo>
                  <a:pt x="399579" y="846717"/>
                  <a:pt x="397676" y="848619"/>
                  <a:pt x="396725" y="850521"/>
                </a:cubicBezTo>
                <a:lnTo>
                  <a:pt x="396725" y="850521"/>
                </a:lnTo>
                <a:cubicBezTo>
                  <a:pt x="396725" y="850521"/>
                  <a:pt x="396725" y="852423"/>
                  <a:pt x="395773" y="852423"/>
                </a:cubicBezTo>
                <a:cubicBezTo>
                  <a:pt x="395773" y="852423"/>
                  <a:pt x="395773" y="852423"/>
                  <a:pt x="395773" y="852423"/>
                </a:cubicBezTo>
                <a:cubicBezTo>
                  <a:pt x="391016" y="860981"/>
                  <a:pt x="386259" y="868589"/>
                  <a:pt x="382454" y="875246"/>
                </a:cubicBezTo>
                <a:cubicBezTo>
                  <a:pt x="382454" y="875246"/>
                  <a:pt x="382454" y="876197"/>
                  <a:pt x="381503" y="877148"/>
                </a:cubicBezTo>
                <a:cubicBezTo>
                  <a:pt x="381503" y="877148"/>
                  <a:pt x="381503" y="877148"/>
                  <a:pt x="381503" y="877148"/>
                </a:cubicBezTo>
                <a:cubicBezTo>
                  <a:pt x="381503" y="878099"/>
                  <a:pt x="379600" y="880000"/>
                  <a:pt x="379600" y="880951"/>
                </a:cubicBezTo>
                <a:cubicBezTo>
                  <a:pt x="379600" y="880951"/>
                  <a:pt x="379600" y="880951"/>
                  <a:pt x="379600" y="880951"/>
                </a:cubicBezTo>
                <a:cubicBezTo>
                  <a:pt x="379600" y="880951"/>
                  <a:pt x="379600" y="880951"/>
                  <a:pt x="379600" y="881902"/>
                </a:cubicBezTo>
                <a:cubicBezTo>
                  <a:pt x="379600" y="881902"/>
                  <a:pt x="379600" y="881902"/>
                  <a:pt x="379600" y="881902"/>
                </a:cubicBezTo>
                <a:cubicBezTo>
                  <a:pt x="379600" y="881902"/>
                  <a:pt x="379600" y="881902"/>
                  <a:pt x="379600" y="882853"/>
                </a:cubicBezTo>
                <a:cubicBezTo>
                  <a:pt x="379600" y="882853"/>
                  <a:pt x="379600" y="882853"/>
                  <a:pt x="379600" y="883804"/>
                </a:cubicBezTo>
                <a:lnTo>
                  <a:pt x="379600" y="883804"/>
                </a:lnTo>
                <a:cubicBezTo>
                  <a:pt x="379600" y="883804"/>
                  <a:pt x="379600" y="883804"/>
                  <a:pt x="379600" y="883804"/>
                </a:cubicBezTo>
                <a:lnTo>
                  <a:pt x="379600" y="883804"/>
                </a:lnTo>
                <a:cubicBezTo>
                  <a:pt x="379600" y="883804"/>
                  <a:pt x="379600" y="883804"/>
                  <a:pt x="379600" y="883804"/>
                </a:cubicBezTo>
                <a:cubicBezTo>
                  <a:pt x="349156" y="913284"/>
                  <a:pt x="313003" y="918989"/>
                  <a:pt x="273045" y="903774"/>
                </a:cubicBezTo>
                <a:cubicBezTo>
                  <a:pt x="243553" y="893314"/>
                  <a:pt x="218817" y="875246"/>
                  <a:pt x="193130" y="859080"/>
                </a:cubicBezTo>
                <a:cubicBezTo>
                  <a:pt x="129387" y="819140"/>
                  <a:pt x="82770" y="763984"/>
                  <a:pt x="40909" y="704074"/>
                </a:cubicBezTo>
                <a:cubicBezTo>
                  <a:pt x="13319" y="665086"/>
                  <a:pt x="2854" y="618489"/>
                  <a:pt x="0" y="571892"/>
                </a:cubicBezTo>
                <a:cubicBezTo>
                  <a:pt x="0" y="568089"/>
                  <a:pt x="0" y="565236"/>
                  <a:pt x="0" y="561432"/>
                </a:cubicBezTo>
                <a:cubicBezTo>
                  <a:pt x="0" y="560481"/>
                  <a:pt x="0" y="558579"/>
                  <a:pt x="0" y="557628"/>
                </a:cubicBezTo>
                <a:cubicBezTo>
                  <a:pt x="0" y="555726"/>
                  <a:pt x="0" y="553824"/>
                  <a:pt x="0" y="550971"/>
                </a:cubicBezTo>
                <a:lnTo>
                  <a:pt x="0" y="537658"/>
                </a:lnTo>
                <a:cubicBezTo>
                  <a:pt x="951" y="422593"/>
                  <a:pt x="50423" y="326547"/>
                  <a:pt x="132242" y="241912"/>
                </a:cubicBezTo>
                <a:cubicBezTo>
                  <a:pt x="175054" y="197218"/>
                  <a:pt x="221671" y="156327"/>
                  <a:pt x="274948" y="124945"/>
                </a:cubicBezTo>
                <a:cubicBezTo>
                  <a:pt x="318712" y="99270"/>
                  <a:pt x="365329" y="79299"/>
                  <a:pt x="414801" y="64084"/>
                </a:cubicBezTo>
                <a:cubicBezTo>
                  <a:pt x="715436" y="-30060"/>
                  <a:pt x="1036051" y="5125"/>
                  <a:pt x="1080766" y="12733"/>
                </a:cubicBezTo>
                <a:cubicBezTo>
                  <a:pt x="1154022" y="24144"/>
                  <a:pt x="1222521" y="47918"/>
                  <a:pt x="1289117" y="79299"/>
                </a:cubicBezTo>
                <a:cubicBezTo>
                  <a:pt x="1309096" y="88809"/>
                  <a:pt x="1354762" y="120190"/>
                  <a:pt x="1395672" y="152523"/>
                </a:cubicBezTo>
                <a:cubicBezTo>
                  <a:pt x="1395672" y="152523"/>
                  <a:pt x="1397574" y="153474"/>
                  <a:pt x="1397574" y="154425"/>
                </a:cubicBezTo>
                <a:cubicBezTo>
                  <a:pt x="1397574" y="154425"/>
                  <a:pt x="1397574" y="154425"/>
                  <a:pt x="1398526" y="154425"/>
                </a:cubicBezTo>
                <a:cubicBezTo>
                  <a:pt x="1398526" y="154425"/>
                  <a:pt x="1400428" y="155376"/>
                  <a:pt x="1400428" y="156327"/>
                </a:cubicBezTo>
                <a:cubicBezTo>
                  <a:pt x="1400428" y="156327"/>
                  <a:pt x="1400428" y="156327"/>
                  <a:pt x="1401380" y="156327"/>
                </a:cubicBezTo>
                <a:cubicBezTo>
                  <a:pt x="1401380" y="156327"/>
                  <a:pt x="1402331" y="157277"/>
                  <a:pt x="1403283" y="158228"/>
                </a:cubicBezTo>
                <a:cubicBezTo>
                  <a:pt x="1403283" y="158228"/>
                  <a:pt x="1403283" y="158228"/>
                  <a:pt x="1404234" y="159179"/>
                </a:cubicBezTo>
                <a:cubicBezTo>
                  <a:pt x="1404234" y="159179"/>
                  <a:pt x="1405185" y="160130"/>
                  <a:pt x="1406137" y="161081"/>
                </a:cubicBezTo>
                <a:cubicBezTo>
                  <a:pt x="1406137" y="161081"/>
                  <a:pt x="1406137" y="161081"/>
                  <a:pt x="1407088" y="162032"/>
                </a:cubicBezTo>
                <a:cubicBezTo>
                  <a:pt x="1407088" y="162032"/>
                  <a:pt x="1408040" y="162983"/>
                  <a:pt x="1408991" y="163934"/>
                </a:cubicBezTo>
                <a:cubicBezTo>
                  <a:pt x="1408991" y="163934"/>
                  <a:pt x="1408991" y="163934"/>
                  <a:pt x="1409942" y="164885"/>
                </a:cubicBezTo>
                <a:cubicBezTo>
                  <a:pt x="1409942" y="164885"/>
                  <a:pt x="1410894" y="165836"/>
                  <a:pt x="1411845" y="166787"/>
                </a:cubicBezTo>
                <a:cubicBezTo>
                  <a:pt x="1411845" y="166787"/>
                  <a:pt x="1411845" y="166787"/>
                  <a:pt x="1412797" y="167738"/>
                </a:cubicBezTo>
                <a:cubicBezTo>
                  <a:pt x="1412797" y="167738"/>
                  <a:pt x="1413748" y="168689"/>
                  <a:pt x="1414699" y="169640"/>
                </a:cubicBezTo>
                <a:cubicBezTo>
                  <a:pt x="1414699" y="169640"/>
                  <a:pt x="1414699" y="169640"/>
                  <a:pt x="1415651" y="170591"/>
                </a:cubicBezTo>
                <a:cubicBezTo>
                  <a:pt x="1415651" y="170591"/>
                  <a:pt x="1416602" y="171542"/>
                  <a:pt x="1417553" y="172493"/>
                </a:cubicBezTo>
                <a:cubicBezTo>
                  <a:pt x="1417553" y="172493"/>
                  <a:pt x="1417553" y="172493"/>
                  <a:pt x="1418505" y="173444"/>
                </a:cubicBezTo>
                <a:cubicBezTo>
                  <a:pt x="1418505" y="173444"/>
                  <a:pt x="1419456" y="174395"/>
                  <a:pt x="1420407" y="175346"/>
                </a:cubicBezTo>
                <a:cubicBezTo>
                  <a:pt x="1420407" y="175346"/>
                  <a:pt x="1420407" y="175346"/>
                  <a:pt x="1421359" y="176296"/>
                </a:cubicBezTo>
                <a:cubicBezTo>
                  <a:pt x="1421359" y="176296"/>
                  <a:pt x="1422310" y="177247"/>
                  <a:pt x="1423262" y="178199"/>
                </a:cubicBezTo>
                <a:cubicBezTo>
                  <a:pt x="1423262" y="178199"/>
                  <a:pt x="1423262" y="178199"/>
                  <a:pt x="1424213" y="179149"/>
                </a:cubicBezTo>
                <a:cubicBezTo>
                  <a:pt x="1424213" y="179149"/>
                  <a:pt x="1425164" y="180100"/>
                  <a:pt x="1426116" y="181051"/>
                </a:cubicBezTo>
                <a:cubicBezTo>
                  <a:pt x="1426116" y="181051"/>
                  <a:pt x="1426116" y="181051"/>
                  <a:pt x="1427067" y="182002"/>
                </a:cubicBezTo>
                <a:cubicBezTo>
                  <a:pt x="1427067" y="182002"/>
                  <a:pt x="1428019" y="182953"/>
                  <a:pt x="1428970" y="183904"/>
                </a:cubicBezTo>
                <a:cubicBezTo>
                  <a:pt x="1428970" y="183904"/>
                  <a:pt x="1428970" y="183904"/>
                  <a:pt x="1429921" y="184855"/>
                </a:cubicBezTo>
                <a:cubicBezTo>
                  <a:pt x="1429921" y="184855"/>
                  <a:pt x="1430873" y="184855"/>
                  <a:pt x="1431824" y="186757"/>
                </a:cubicBezTo>
                <a:cubicBezTo>
                  <a:pt x="1431824" y="186757"/>
                  <a:pt x="1431824" y="186757"/>
                  <a:pt x="1432776" y="187708"/>
                </a:cubicBezTo>
                <a:cubicBezTo>
                  <a:pt x="1432776" y="187708"/>
                  <a:pt x="1433727" y="187708"/>
                  <a:pt x="1434678" y="189610"/>
                </a:cubicBezTo>
                <a:cubicBezTo>
                  <a:pt x="1434678" y="189610"/>
                  <a:pt x="1434678" y="189610"/>
                  <a:pt x="1434678" y="189610"/>
                </a:cubicBezTo>
                <a:cubicBezTo>
                  <a:pt x="1435630" y="190561"/>
                  <a:pt x="1436581" y="191512"/>
                  <a:pt x="1438484" y="192463"/>
                </a:cubicBezTo>
                <a:cubicBezTo>
                  <a:pt x="1438484" y="192463"/>
                  <a:pt x="1438484" y="192463"/>
                  <a:pt x="1439435" y="192463"/>
                </a:cubicBezTo>
                <a:cubicBezTo>
                  <a:pt x="1439435" y="192463"/>
                  <a:pt x="1439435" y="192463"/>
                  <a:pt x="1440386" y="193414"/>
                </a:cubicBezTo>
                <a:cubicBezTo>
                  <a:pt x="1440386" y="193414"/>
                  <a:pt x="1440386" y="193414"/>
                  <a:pt x="1441338" y="194365"/>
                </a:cubicBezTo>
                <a:cubicBezTo>
                  <a:pt x="1441338" y="194365"/>
                  <a:pt x="1441338" y="194365"/>
                  <a:pt x="1442289" y="195316"/>
                </a:cubicBezTo>
                <a:cubicBezTo>
                  <a:pt x="1442289" y="195316"/>
                  <a:pt x="1442289" y="195316"/>
                  <a:pt x="1443240" y="196267"/>
                </a:cubicBezTo>
                <a:cubicBezTo>
                  <a:pt x="1443240" y="196267"/>
                  <a:pt x="1443240" y="196267"/>
                  <a:pt x="1444192" y="197218"/>
                </a:cubicBezTo>
                <a:cubicBezTo>
                  <a:pt x="1444192" y="197218"/>
                  <a:pt x="1444192" y="197218"/>
                  <a:pt x="1445143" y="198168"/>
                </a:cubicBezTo>
                <a:cubicBezTo>
                  <a:pt x="1445143" y="198168"/>
                  <a:pt x="1445143" y="198168"/>
                  <a:pt x="1446095" y="199119"/>
                </a:cubicBezTo>
                <a:cubicBezTo>
                  <a:pt x="1446095" y="199119"/>
                  <a:pt x="1446095" y="199119"/>
                  <a:pt x="1447046" y="200070"/>
                </a:cubicBezTo>
                <a:cubicBezTo>
                  <a:pt x="1447046" y="200070"/>
                  <a:pt x="1447046" y="200070"/>
                  <a:pt x="1447997" y="201021"/>
                </a:cubicBezTo>
                <a:cubicBezTo>
                  <a:pt x="1447997" y="201021"/>
                  <a:pt x="1447997" y="201021"/>
                  <a:pt x="1448949" y="201972"/>
                </a:cubicBezTo>
                <a:cubicBezTo>
                  <a:pt x="1448949" y="201972"/>
                  <a:pt x="1448949" y="201972"/>
                  <a:pt x="1449900" y="202923"/>
                </a:cubicBezTo>
                <a:cubicBezTo>
                  <a:pt x="1449900" y="202923"/>
                  <a:pt x="1449900" y="202923"/>
                  <a:pt x="1450852" y="203874"/>
                </a:cubicBezTo>
                <a:cubicBezTo>
                  <a:pt x="1450852" y="203874"/>
                  <a:pt x="1450852" y="203874"/>
                  <a:pt x="1450852" y="203874"/>
                </a:cubicBezTo>
                <a:cubicBezTo>
                  <a:pt x="1450852" y="203874"/>
                  <a:pt x="1450852" y="203874"/>
                  <a:pt x="1451803" y="204825"/>
                </a:cubicBezTo>
                <a:cubicBezTo>
                  <a:pt x="1451803" y="204825"/>
                  <a:pt x="1451803" y="204825"/>
                  <a:pt x="1451803" y="204825"/>
                </a:cubicBezTo>
                <a:cubicBezTo>
                  <a:pt x="1451803" y="204825"/>
                  <a:pt x="1451803" y="204825"/>
                  <a:pt x="1451803" y="205776"/>
                </a:cubicBezTo>
                <a:cubicBezTo>
                  <a:pt x="1451803" y="205776"/>
                  <a:pt x="1451803" y="205776"/>
                  <a:pt x="1451803" y="205776"/>
                </a:cubicBezTo>
                <a:cubicBezTo>
                  <a:pt x="1451803" y="205776"/>
                  <a:pt x="1451803" y="205776"/>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7678"/>
                </a:cubicBezTo>
                <a:cubicBezTo>
                  <a:pt x="1487955" y="262833"/>
                  <a:pt x="1520302" y="319890"/>
                  <a:pt x="1543135" y="382653"/>
                </a:cubicBezTo>
                <a:cubicBezTo>
                  <a:pt x="1570725" y="459680"/>
                  <a:pt x="1556455" y="531952"/>
                  <a:pt x="1524108" y="602323"/>
                </a:cubicBezTo>
                <a:cubicBezTo>
                  <a:pt x="1521254" y="608979"/>
                  <a:pt x="1517448" y="615636"/>
                  <a:pt x="1513643" y="622293"/>
                </a:cubicBezTo>
                <a:cubicBezTo>
                  <a:pt x="1499372" y="644165"/>
                  <a:pt x="1495566" y="645115"/>
                  <a:pt x="1472733" y="629900"/>
                </a:cubicBezTo>
                <a:cubicBezTo>
                  <a:pt x="1435630" y="604225"/>
                  <a:pt x="1391866" y="629900"/>
                  <a:pt x="1389012" y="663184"/>
                </a:cubicBezTo>
                <a:cubicBezTo>
                  <a:pt x="1388061" y="672693"/>
                  <a:pt x="1389964" y="682203"/>
                  <a:pt x="1395672" y="690761"/>
                </a:cubicBezTo>
                <a:cubicBezTo>
                  <a:pt x="1409942" y="715486"/>
                  <a:pt x="1406137" y="722143"/>
                  <a:pt x="1409942" y="720241"/>
                </a:cubicBezTo>
                <a:cubicBezTo>
                  <a:pt x="1384255" y="736407"/>
                  <a:pt x="1327173" y="778249"/>
                  <a:pt x="1299583" y="791562"/>
                </a:cubicBezTo>
                <a:close/>
              </a:path>
            </a:pathLst>
          </a:custGeom>
          <a:solidFill>
            <a:srgbClr val="459597"/>
          </a:solidFill>
          <a:ln w="9508" cap="flat">
            <a:noFill/>
            <a:prstDash val="solid"/>
            <a:miter/>
          </a:ln>
        </p:spPr>
        <p:txBody>
          <a:bodyPr rtlCol="0" anchor="ctr"/>
          <a:lstStyle/>
          <a:p>
            <a:endParaRPr lang="en-US"/>
          </a:p>
        </p:txBody>
      </p:sp>
      <p:grpSp>
        <p:nvGrpSpPr>
          <p:cNvPr id="4" name="Graphic 4">
            <a:extLst>
              <a:ext uri="{FF2B5EF4-FFF2-40B4-BE49-F238E27FC236}">
                <a16:creationId xmlns:a16="http://schemas.microsoft.com/office/drawing/2014/main" id="{33070F2A-4730-4A26-4CAC-4A4040EECC79}"/>
              </a:ext>
            </a:extLst>
          </p:cNvPr>
          <p:cNvGrpSpPr/>
          <p:nvPr/>
        </p:nvGrpSpPr>
        <p:grpSpPr>
          <a:xfrm>
            <a:off x="3655229" y="881980"/>
            <a:ext cx="2248602" cy="1927534"/>
            <a:chOff x="8109460" y="2812987"/>
            <a:chExt cx="1567138" cy="1383387"/>
          </a:xfrm>
          <a:solidFill>
            <a:srgbClr val="414141"/>
          </a:solidFill>
        </p:grpSpPr>
        <p:sp>
          <p:nvSpPr>
            <p:cNvPr id="5" name="Freeform 73">
              <a:extLst>
                <a:ext uri="{FF2B5EF4-FFF2-40B4-BE49-F238E27FC236}">
                  <a16:creationId xmlns:a16="http://schemas.microsoft.com/office/drawing/2014/main" id="{53120323-E1B9-FAE2-087F-35B2D66C3333}"/>
                </a:ext>
              </a:extLst>
            </p:cNvPr>
            <p:cNvSpPr/>
            <p:nvPr/>
          </p:nvSpPr>
          <p:spPr>
            <a:xfrm>
              <a:off x="8109460" y="2812987"/>
              <a:ext cx="1539677" cy="1383387"/>
            </a:xfrm>
            <a:custGeom>
              <a:avLst/>
              <a:gdLst>
                <a:gd name="connsiteX0" fmla="*/ 1538338 w 1539677"/>
                <a:gd name="connsiteY0" fmla="*/ 784898 h 1383387"/>
                <a:gd name="connsiteX1" fmla="*/ 1501476 w 1539677"/>
                <a:gd name="connsiteY1" fmla="*/ 725962 h 1383387"/>
                <a:gd name="connsiteX2" fmla="*/ 1495904 w 1539677"/>
                <a:gd name="connsiteY2" fmla="*/ 691672 h 1383387"/>
                <a:gd name="connsiteX3" fmla="*/ 1474687 w 1539677"/>
                <a:gd name="connsiteY3" fmla="*/ 625235 h 1383387"/>
                <a:gd name="connsiteX4" fmla="*/ 1483688 w 1539677"/>
                <a:gd name="connsiteY4" fmla="*/ 580015 h 1383387"/>
                <a:gd name="connsiteX5" fmla="*/ 1499547 w 1539677"/>
                <a:gd name="connsiteY5" fmla="*/ 438569 h 1383387"/>
                <a:gd name="connsiteX6" fmla="*/ 1416394 w 1539677"/>
                <a:gd name="connsiteY6" fmla="*/ 244188 h 1383387"/>
                <a:gd name="connsiteX7" fmla="*/ 1063850 w 1539677"/>
                <a:gd name="connsiteY7" fmla="*/ 15731 h 1383387"/>
                <a:gd name="connsiteX8" fmla="*/ 594077 w 1539677"/>
                <a:gd name="connsiteY8" fmla="*/ 12944 h 1383387"/>
                <a:gd name="connsiteX9" fmla="*/ 148093 w 1539677"/>
                <a:gd name="connsiteY9" fmla="*/ 215255 h 1383387"/>
                <a:gd name="connsiteX10" fmla="*/ 9647 w 1539677"/>
                <a:gd name="connsiteY10" fmla="*/ 444356 h 1383387"/>
                <a:gd name="connsiteX11" fmla="*/ 3 w 1539677"/>
                <a:gd name="connsiteY11" fmla="*/ 543154 h 1383387"/>
                <a:gd name="connsiteX12" fmla="*/ 41580 w 1539677"/>
                <a:gd name="connsiteY12" fmla="*/ 705174 h 1383387"/>
                <a:gd name="connsiteX13" fmla="*/ 41151 w 1539677"/>
                <a:gd name="connsiteY13" fmla="*/ 728748 h 1383387"/>
                <a:gd name="connsiteX14" fmla="*/ 40937 w 1539677"/>
                <a:gd name="connsiteY14" fmla="*/ 878553 h 1383387"/>
                <a:gd name="connsiteX15" fmla="*/ 139306 w 1539677"/>
                <a:gd name="connsiteY15" fmla="*/ 895698 h 1383387"/>
                <a:gd name="connsiteX16" fmla="*/ 171024 w 1539677"/>
                <a:gd name="connsiteY16" fmla="*/ 988066 h 1383387"/>
                <a:gd name="connsiteX17" fmla="*/ 290182 w 1539677"/>
                <a:gd name="connsiteY17" fmla="*/ 1157587 h 1383387"/>
                <a:gd name="connsiteX18" fmla="*/ 295969 w 1539677"/>
                <a:gd name="connsiteY18" fmla="*/ 1222096 h 1383387"/>
                <a:gd name="connsiteX19" fmla="*/ 282681 w 1539677"/>
                <a:gd name="connsiteY19" fmla="*/ 1251456 h 1383387"/>
                <a:gd name="connsiteX20" fmla="*/ 253320 w 1539677"/>
                <a:gd name="connsiteY20" fmla="*/ 1316822 h 1383387"/>
                <a:gd name="connsiteX21" fmla="*/ 271966 w 1539677"/>
                <a:gd name="connsiteY21" fmla="*/ 1366971 h 1383387"/>
                <a:gd name="connsiteX22" fmla="*/ 349118 w 1539677"/>
                <a:gd name="connsiteY22" fmla="*/ 1353041 h 1383387"/>
                <a:gd name="connsiteX23" fmla="*/ 400553 w 1539677"/>
                <a:gd name="connsiteY23" fmla="*/ 1248242 h 1383387"/>
                <a:gd name="connsiteX24" fmla="*/ 406768 w 1539677"/>
                <a:gd name="connsiteY24" fmla="*/ 1161445 h 1383387"/>
                <a:gd name="connsiteX25" fmla="*/ 395624 w 1539677"/>
                <a:gd name="connsiteY25" fmla="*/ 1138085 h 1383387"/>
                <a:gd name="connsiteX26" fmla="*/ 443844 w 1539677"/>
                <a:gd name="connsiteY26" fmla="*/ 1220381 h 1383387"/>
                <a:gd name="connsiteX27" fmla="*/ 445130 w 1539677"/>
                <a:gd name="connsiteY27" fmla="*/ 1239026 h 1383387"/>
                <a:gd name="connsiteX28" fmla="*/ 444701 w 1539677"/>
                <a:gd name="connsiteY28" fmla="*/ 1333324 h 1383387"/>
                <a:gd name="connsiteX29" fmla="*/ 503209 w 1539677"/>
                <a:gd name="connsiteY29" fmla="*/ 1382830 h 1383387"/>
                <a:gd name="connsiteX30" fmla="*/ 543500 w 1539677"/>
                <a:gd name="connsiteY30" fmla="*/ 1346611 h 1383387"/>
                <a:gd name="connsiteX31" fmla="*/ 537927 w 1539677"/>
                <a:gd name="connsiteY31" fmla="*/ 1220167 h 1383387"/>
                <a:gd name="connsiteX32" fmla="*/ 505566 w 1539677"/>
                <a:gd name="connsiteY32" fmla="*/ 1120940 h 1383387"/>
                <a:gd name="connsiteX33" fmla="*/ 427128 w 1539677"/>
                <a:gd name="connsiteY33" fmla="*/ 1015070 h 1383387"/>
                <a:gd name="connsiteX34" fmla="*/ 390909 w 1539677"/>
                <a:gd name="connsiteY34" fmla="*/ 971564 h 1383387"/>
                <a:gd name="connsiteX35" fmla="*/ 481992 w 1539677"/>
                <a:gd name="connsiteY35" fmla="*/ 948633 h 1383387"/>
                <a:gd name="connsiteX36" fmla="*/ 495279 w 1539677"/>
                <a:gd name="connsiteY36" fmla="*/ 950133 h 1383387"/>
                <a:gd name="connsiteX37" fmla="*/ 613365 w 1539677"/>
                <a:gd name="connsiteY37" fmla="*/ 954419 h 1383387"/>
                <a:gd name="connsiteX38" fmla="*/ 770242 w 1539677"/>
                <a:gd name="connsiteY38" fmla="*/ 968564 h 1383387"/>
                <a:gd name="connsiteX39" fmla="*/ 856396 w 1539677"/>
                <a:gd name="connsiteY39" fmla="*/ 1074220 h 1383387"/>
                <a:gd name="connsiteX40" fmla="*/ 857681 w 1539677"/>
                <a:gd name="connsiteY40" fmla="*/ 1131870 h 1383387"/>
                <a:gd name="connsiteX41" fmla="*/ 871826 w 1539677"/>
                <a:gd name="connsiteY41" fmla="*/ 1120083 h 1383387"/>
                <a:gd name="connsiteX42" fmla="*/ 937835 w 1539677"/>
                <a:gd name="connsiteY42" fmla="*/ 1020427 h 1383387"/>
                <a:gd name="connsiteX43" fmla="*/ 1126430 w 1539677"/>
                <a:gd name="connsiteY43" fmla="*/ 877695 h 1383387"/>
                <a:gd name="connsiteX44" fmla="*/ 1303880 w 1539677"/>
                <a:gd name="connsiteY44" fmla="*/ 775683 h 1383387"/>
                <a:gd name="connsiteX45" fmla="*/ 1342457 w 1539677"/>
                <a:gd name="connsiteY45" fmla="*/ 746536 h 1383387"/>
                <a:gd name="connsiteX46" fmla="*/ 1354029 w 1539677"/>
                <a:gd name="connsiteY46" fmla="*/ 742036 h 1383387"/>
                <a:gd name="connsiteX47" fmla="*/ 1358959 w 1539677"/>
                <a:gd name="connsiteY47" fmla="*/ 755751 h 1383387"/>
                <a:gd name="connsiteX48" fmla="*/ 1339885 w 1539677"/>
                <a:gd name="connsiteY48" fmla="*/ 788970 h 1383387"/>
                <a:gd name="connsiteX49" fmla="*/ 1240444 w 1539677"/>
                <a:gd name="connsiteY49" fmla="*/ 909628 h 1383387"/>
                <a:gd name="connsiteX50" fmla="*/ 1155790 w 1539677"/>
                <a:gd name="connsiteY50" fmla="*/ 1003497 h 1383387"/>
                <a:gd name="connsiteX51" fmla="*/ 1109070 w 1539677"/>
                <a:gd name="connsiteY51" fmla="*/ 1126512 h 1383387"/>
                <a:gd name="connsiteX52" fmla="*/ 1108856 w 1539677"/>
                <a:gd name="connsiteY52" fmla="*/ 1164231 h 1383387"/>
                <a:gd name="connsiteX53" fmla="*/ 1087425 w 1539677"/>
                <a:gd name="connsiteY53" fmla="*/ 1231740 h 1383387"/>
                <a:gd name="connsiteX54" fmla="*/ 1032989 w 1539677"/>
                <a:gd name="connsiteY54" fmla="*/ 1311892 h 1383387"/>
                <a:gd name="connsiteX55" fmla="*/ 1029774 w 1539677"/>
                <a:gd name="connsiteY55" fmla="*/ 1355184 h 1383387"/>
                <a:gd name="connsiteX56" fmla="*/ 1107141 w 1539677"/>
                <a:gd name="connsiteY56" fmla="*/ 1363327 h 1383387"/>
                <a:gd name="connsiteX57" fmla="*/ 1186009 w 1539677"/>
                <a:gd name="connsiteY57" fmla="*/ 1255314 h 1383387"/>
                <a:gd name="connsiteX58" fmla="*/ 1202082 w 1539677"/>
                <a:gd name="connsiteY58" fmla="*/ 1182448 h 1383387"/>
                <a:gd name="connsiteX59" fmla="*/ 1209797 w 1539677"/>
                <a:gd name="connsiteY59" fmla="*/ 1140228 h 1383387"/>
                <a:gd name="connsiteX60" fmla="*/ 1220084 w 1539677"/>
                <a:gd name="connsiteY60" fmla="*/ 1130370 h 1383387"/>
                <a:gd name="connsiteX61" fmla="*/ 1233800 w 1539677"/>
                <a:gd name="connsiteY61" fmla="*/ 1153944 h 1383387"/>
                <a:gd name="connsiteX62" fmla="*/ 1237444 w 1539677"/>
                <a:gd name="connsiteY62" fmla="*/ 1253171 h 1383387"/>
                <a:gd name="connsiteX63" fmla="*/ 1204654 w 1539677"/>
                <a:gd name="connsiteY63" fmla="*/ 1333538 h 1383387"/>
                <a:gd name="connsiteX64" fmla="*/ 1220084 w 1539677"/>
                <a:gd name="connsiteY64" fmla="*/ 1373615 h 1383387"/>
                <a:gd name="connsiteX65" fmla="*/ 1271734 w 1539677"/>
                <a:gd name="connsiteY65" fmla="*/ 1374043 h 1383387"/>
                <a:gd name="connsiteX66" fmla="*/ 1323597 w 1539677"/>
                <a:gd name="connsiteY66" fmla="*/ 1250385 h 1383387"/>
                <a:gd name="connsiteX67" fmla="*/ 1316953 w 1539677"/>
                <a:gd name="connsiteY67" fmla="*/ 1148801 h 1383387"/>
                <a:gd name="connsiteX68" fmla="*/ 1326597 w 1539677"/>
                <a:gd name="connsiteY68" fmla="*/ 1091794 h 1383387"/>
                <a:gd name="connsiteX69" fmla="*/ 1405464 w 1539677"/>
                <a:gd name="connsiteY69" fmla="*/ 929559 h 1383387"/>
                <a:gd name="connsiteX70" fmla="*/ 1413180 w 1539677"/>
                <a:gd name="connsiteY70" fmla="*/ 913700 h 1383387"/>
                <a:gd name="connsiteX71" fmla="*/ 1538338 w 1539677"/>
                <a:gd name="connsiteY71" fmla="*/ 784898 h 1383387"/>
                <a:gd name="connsiteX72" fmla="*/ 1482402 w 1539677"/>
                <a:gd name="connsiteY72" fmla="*/ 716104 h 1383387"/>
                <a:gd name="connsiteX73" fmla="*/ 1450470 w 1539677"/>
                <a:gd name="connsiteY73" fmla="*/ 717390 h 1383387"/>
                <a:gd name="connsiteX74" fmla="*/ 1443398 w 1539677"/>
                <a:gd name="connsiteY74" fmla="*/ 699173 h 1383387"/>
                <a:gd name="connsiteX75" fmla="*/ 1442541 w 1539677"/>
                <a:gd name="connsiteY75" fmla="*/ 696601 h 1383387"/>
                <a:gd name="connsiteX76" fmla="*/ 1458399 w 1539677"/>
                <a:gd name="connsiteY76" fmla="*/ 634451 h 1383387"/>
                <a:gd name="connsiteX77" fmla="*/ 1482402 w 1539677"/>
                <a:gd name="connsiteY77" fmla="*/ 716104 h 1383387"/>
                <a:gd name="connsiteX78" fmla="*/ 153665 w 1539677"/>
                <a:gd name="connsiteY78" fmla="*/ 842763 h 1383387"/>
                <a:gd name="connsiteX79" fmla="*/ 139949 w 1539677"/>
                <a:gd name="connsiteY79" fmla="*/ 873623 h 1383387"/>
                <a:gd name="connsiteX80" fmla="*/ 98158 w 1539677"/>
                <a:gd name="connsiteY80" fmla="*/ 884125 h 1383387"/>
                <a:gd name="connsiteX81" fmla="*/ 27435 w 1539677"/>
                <a:gd name="connsiteY81" fmla="*/ 790899 h 1383387"/>
                <a:gd name="connsiteX82" fmla="*/ 45437 w 1539677"/>
                <a:gd name="connsiteY82" fmla="*/ 745036 h 1383387"/>
                <a:gd name="connsiteX83" fmla="*/ 68583 w 1539677"/>
                <a:gd name="connsiteY83" fmla="*/ 742893 h 1383387"/>
                <a:gd name="connsiteX84" fmla="*/ 97730 w 1539677"/>
                <a:gd name="connsiteY84" fmla="*/ 777826 h 1383387"/>
                <a:gd name="connsiteX85" fmla="*/ 141235 w 1539677"/>
                <a:gd name="connsiteY85" fmla="*/ 824546 h 1383387"/>
                <a:gd name="connsiteX86" fmla="*/ 153665 w 1539677"/>
                <a:gd name="connsiteY86" fmla="*/ 842763 h 1383387"/>
                <a:gd name="connsiteX87" fmla="*/ 333473 w 1539677"/>
                <a:gd name="connsiteY87" fmla="*/ 969850 h 1383387"/>
                <a:gd name="connsiteX88" fmla="*/ 281395 w 1539677"/>
                <a:gd name="connsiteY88" fmla="*/ 982708 h 1383387"/>
                <a:gd name="connsiteX89" fmla="*/ 273894 w 1539677"/>
                <a:gd name="connsiteY89" fmla="*/ 989138 h 1383387"/>
                <a:gd name="connsiteX90" fmla="*/ 281395 w 1539677"/>
                <a:gd name="connsiteY90" fmla="*/ 998782 h 1383387"/>
                <a:gd name="connsiteX91" fmla="*/ 297040 w 1539677"/>
                <a:gd name="connsiteY91" fmla="*/ 997068 h 1383387"/>
                <a:gd name="connsiteX92" fmla="*/ 349118 w 1539677"/>
                <a:gd name="connsiteY92" fmla="*/ 984209 h 1383387"/>
                <a:gd name="connsiteX93" fmla="*/ 390480 w 1539677"/>
                <a:gd name="connsiteY93" fmla="*/ 998782 h 1383387"/>
                <a:gd name="connsiteX94" fmla="*/ 453488 w 1539677"/>
                <a:gd name="connsiteY94" fmla="*/ 1079363 h 1383387"/>
                <a:gd name="connsiteX95" fmla="*/ 485421 w 1539677"/>
                <a:gd name="connsiteY95" fmla="*/ 1122440 h 1383387"/>
                <a:gd name="connsiteX96" fmla="*/ 525926 w 1539677"/>
                <a:gd name="connsiteY96" fmla="*/ 1277174 h 1383387"/>
                <a:gd name="connsiteX97" fmla="*/ 526355 w 1539677"/>
                <a:gd name="connsiteY97" fmla="*/ 1339110 h 1383387"/>
                <a:gd name="connsiteX98" fmla="*/ 495279 w 1539677"/>
                <a:gd name="connsiteY98" fmla="*/ 1366757 h 1383387"/>
                <a:gd name="connsiteX99" fmla="*/ 462275 w 1539677"/>
                <a:gd name="connsiteY99" fmla="*/ 1339325 h 1383387"/>
                <a:gd name="connsiteX100" fmla="*/ 463775 w 1539677"/>
                <a:gd name="connsiteY100" fmla="*/ 1258529 h 1383387"/>
                <a:gd name="connsiteX101" fmla="*/ 438700 w 1539677"/>
                <a:gd name="connsiteY101" fmla="*/ 1167231 h 1383387"/>
                <a:gd name="connsiteX102" fmla="*/ 416412 w 1539677"/>
                <a:gd name="connsiteY102" fmla="*/ 1130584 h 1383387"/>
                <a:gd name="connsiteX103" fmla="*/ 392838 w 1539677"/>
                <a:gd name="connsiteY103" fmla="*/ 1108939 h 1383387"/>
                <a:gd name="connsiteX104" fmla="*/ 375050 w 1539677"/>
                <a:gd name="connsiteY104" fmla="*/ 1109153 h 1383387"/>
                <a:gd name="connsiteX105" fmla="*/ 371192 w 1539677"/>
                <a:gd name="connsiteY105" fmla="*/ 1126084 h 1383387"/>
                <a:gd name="connsiteX106" fmla="*/ 380194 w 1539677"/>
                <a:gd name="connsiteY106" fmla="*/ 1148586 h 1383387"/>
                <a:gd name="connsiteX107" fmla="*/ 380622 w 1539677"/>
                <a:gd name="connsiteY107" fmla="*/ 1253385 h 1383387"/>
                <a:gd name="connsiteX108" fmla="*/ 343331 w 1539677"/>
                <a:gd name="connsiteY108" fmla="*/ 1324751 h 1383387"/>
                <a:gd name="connsiteX109" fmla="*/ 322543 w 1539677"/>
                <a:gd name="connsiteY109" fmla="*/ 1349183 h 1383387"/>
                <a:gd name="connsiteX110" fmla="*/ 277324 w 1539677"/>
                <a:gd name="connsiteY110" fmla="*/ 1344897 h 1383387"/>
                <a:gd name="connsiteX111" fmla="*/ 307541 w 1539677"/>
                <a:gd name="connsiteY111" fmla="*/ 1243527 h 1383387"/>
                <a:gd name="connsiteX112" fmla="*/ 303898 w 1539677"/>
                <a:gd name="connsiteY112" fmla="*/ 1146015 h 1383387"/>
                <a:gd name="connsiteX113" fmla="*/ 216887 w 1539677"/>
                <a:gd name="connsiteY113" fmla="*/ 1026214 h 1383387"/>
                <a:gd name="connsiteX114" fmla="*/ 171239 w 1539677"/>
                <a:gd name="connsiteY114" fmla="*/ 953133 h 1383387"/>
                <a:gd name="connsiteX115" fmla="*/ 162666 w 1539677"/>
                <a:gd name="connsiteY115" fmla="*/ 893554 h 1383387"/>
                <a:gd name="connsiteX116" fmla="*/ 175525 w 1539677"/>
                <a:gd name="connsiteY116" fmla="*/ 850478 h 1383387"/>
                <a:gd name="connsiteX117" fmla="*/ 222031 w 1539677"/>
                <a:gd name="connsiteY117" fmla="*/ 879410 h 1383387"/>
                <a:gd name="connsiteX118" fmla="*/ 223316 w 1539677"/>
                <a:gd name="connsiteY118" fmla="*/ 891411 h 1383387"/>
                <a:gd name="connsiteX119" fmla="*/ 229746 w 1539677"/>
                <a:gd name="connsiteY119" fmla="*/ 905127 h 1383387"/>
                <a:gd name="connsiteX120" fmla="*/ 331544 w 1539677"/>
                <a:gd name="connsiteY120" fmla="*/ 908128 h 1383387"/>
                <a:gd name="connsiteX121" fmla="*/ 396267 w 1539677"/>
                <a:gd name="connsiteY121" fmla="*/ 864408 h 1383387"/>
                <a:gd name="connsiteX122" fmla="*/ 426485 w 1539677"/>
                <a:gd name="connsiteY122" fmla="*/ 819617 h 1383387"/>
                <a:gd name="connsiteX123" fmla="*/ 465489 w 1539677"/>
                <a:gd name="connsiteY123" fmla="*/ 812973 h 1383387"/>
                <a:gd name="connsiteX124" fmla="*/ 476634 w 1539677"/>
                <a:gd name="connsiteY124" fmla="*/ 847906 h 1383387"/>
                <a:gd name="connsiteX125" fmla="*/ 333473 w 1539677"/>
                <a:gd name="connsiteY125" fmla="*/ 969850 h 1383387"/>
                <a:gd name="connsiteX126" fmla="*/ 1243873 w 1539677"/>
                <a:gd name="connsiteY126" fmla="*/ 791328 h 1383387"/>
                <a:gd name="connsiteX127" fmla="*/ 1096211 w 1539677"/>
                <a:gd name="connsiteY127" fmla="*/ 874909 h 1383387"/>
                <a:gd name="connsiteX128" fmla="*/ 882113 w 1539677"/>
                <a:gd name="connsiteY128" fmla="*/ 1057075 h 1383387"/>
                <a:gd name="connsiteX129" fmla="*/ 875041 w 1539677"/>
                <a:gd name="connsiteY129" fmla="*/ 1061361 h 1383387"/>
                <a:gd name="connsiteX130" fmla="*/ 857039 w 1539677"/>
                <a:gd name="connsiteY130" fmla="*/ 1016356 h 1383387"/>
                <a:gd name="connsiteX131" fmla="*/ 782243 w 1539677"/>
                <a:gd name="connsiteY131" fmla="*/ 951205 h 1383387"/>
                <a:gd name="connsiteX132" fmla="*/ 652370 w 1539677"/>
                <a:gd name="connsiteY132" fmla="*/ 935131 h 1383387"/>
                <a:gd name="connsiteX133" fmla="*/ 446201 w 1539677"/>
                <a:gd name="connsiteY133" fmla="*/ 927201 h 1383387"/>
                <a:gd name="connsiteX134" fmla="*/ 479849 w 1539677"/>
                <a:gd name="connsiteY134" fmla="*/ 873409 h 1383387"/>
                <a:gd name="connsiteX135" fmla="*/ 492922 w 1539677"/>
                <a:gd name="connsiteY135" fmla="*/ 850049 h 1383387"/>
                <a:gd name="connsiteX136" fmla="*/ 493993 w 1539677"/>
                <a:gd name="connsiteY136" fmla="*/ 846406 h 1383387"/>
                <a:gd name="connsiteX137" fmla="*/ 494208 w 1539677"/>
                <a:gd name="connsiteY137" fmla="*/ 845548 h 1383387"/>
                <a:gd name="connsiteX138" fmla="*/ 494636 w 1539677"/>
                <a:gd name="connsiteY138" fmla="*/ 842763 h 1383387"/>
                <a:gd name="connsiteX139" fmla="*/ 494636 w 1539677"/>
                <a:gd name="connsiteY139" fmla="*/ 841905 h 1383387"/>
                <a:gd name="connsiteX140" fmla="*/ 494851 w 1539677"/>
                <a:gd name="connsiteY140" fmla="*/ 839119 h 1383387"/>
                <a:gd name="connsiteX141" fmla="*/ 494851 w 1539677"/>
                <a:gd name="connsiteY141" fmla="*/ 838262 h 1383387"/>
                <a:gd name="connsiteX142" fmla="*/ 494851 w 1539677"/>
                <a:gd name="connsiteY142" fmla="*/ 835262 h 1383387"/>
                <a:gd name="connsiteX143" fmla="*/ 494851 w 1539677"/>
                <a:gd name="connsiteY143" fmla="*/ 834619 h 1383387"/>
                <a:gd name="connsiteX144" fmla="*/ 494636 w 1539677"/>
                <a:gd name="connsiteY144" fmla="*/ 831618 h 1383387"/>
                <a:gd name="connsiteX145" fmla="*/ 494636 w 1539677"/>
                <a:gd name="connsiteY145" fmla="*/ 831190 h 1383387"/>
                <a:gd name="connsiteX146" fmla="*/ 493993 w 1539677"/>
                <a:gd name="connsiteY146" fmla="*/ 827975 h 1383387"/>
                <a:gd name="connsiteX147" fmla="*/ 493993 w 1539677"/>
                <a:gd name="connsiteY147" fmla="*/ 827761 h 1383387"/>
                <a:gd name="connsiteX148" fmla="*/ 493136 w 1539677"/>
                <a:gd name="connsiteY148" fmla="*/ 824546 h 1383387"/>
                <a:gd name="connsiteX149" fmla="*/ 493136 w 1539677"/>
                <a:gd name="connsiteY149" fmla="*/ 824546 h 1383387"/>
                <a:gd name="connsiteX150" fmla="*/ 492065 w 1539677"/>
                <a:gd name="connsiteY150" fmla="*/ 821331 h 1383387"/>
                <a:gd name="connsiteX151" fmla="*/ 476634 w 1539677"/>
                <a:gd name="connsiteY151" fmla="*/ 801400 h 1383387"/>
                <a:gd name="connsiteX152" fmla="*/ 417698 w 1539677"/>
                <a:gd name="connsiteY152" fmla="*/ 799257 h 1383387"/>
                <a:gd name="connsiteX153" fmla="*/ 404196 w 1539677"/>
                <a:gd name="connsiteY153" fmla="*/ 812759 h 1383387"/>
                <a:gd name="connsiteX154" fmla="*/ 403339 w 1539677"/>
                <a:gd name="connsiteY154" fmla="*/ 814045 h 1383387"/>
                <a:gd name="connsiteX155" fmla="*/ 402696 w 1539677"/>
                <a:gd name="connsiteY155" fmla="*/ 814902 h 1383387"/>
                <a:gd name="connsiteX156" fmla="*/ 401839 w 1539677"/>
                <a:gd name="connsiteY156" fmla="*/ 816188 h 1383387"/>
                <a:gd name="connsiteX157" fmla="*/ 401410 w 1539677"/>
                <a:gd name="connsiteY157" fmla="*/ 816831 h 1383387"/>
                <a:gd name="connsiteX158" fmla="*/ 398196 w 1539677"/>
                <a:gd name="connsiteY158" fmla="*/ 821760 h 1383387"/>
                <a:gd name="connsiteX159" fmla="*/ 397767 w 1539677"/>
                <a:gd name="connsiteY159" fmla="*/ 822403 h 1383387"/>
                <a:gd name="connsiteX160" fmla="*/ 396695 w 1539677"/>
                <a:gd name="connsiteY160" fmla="*/ 824117 h 1383387"/>
                <a:gd name="connsiteX161" fmla="*/ 396267 w 1539677"/>
                <a:gd name="connsiteY161" fmla="*/ 824760 h 1383387"/>
                <a:gd name="connsiteX162" fmla="*/ 392838 w 1539677"/>
                <a:gd name="connsiteY162" fmla="*/ 830332 h 1383387"/>
                <a:gd name="connsiteX163" fmla="*/ 392623 w 1539677"/>
                <a:gd name="connsiteY163" fmla="*/ 830547 h 1383387"/>
                <a:gd name="connsiteX164" fmla="*/ 391552 w 1539677"/>
                <a:gd name="connsiteY164" fmla="*/ 832475 h 1383387"/>
                <a:gd name="connsiteX165" fmla="*/ 391338 w 1539677"/>
                <a:gd name="connsiteY165" fmla="*/ 832690 h 1383387"/>
                <a:gd name="connsiteX166" fmla="*/ 379336 w 1539677"/>
                <a:gd name="connsiteY166" fmla="*/ 854550 h 1383387"/>
                <a:gd name="connsiteX167" fmla="*/ 379336 w 1539677"/>
                <a:gd name="connsiteY167" fmla="*/ 854550 h 1383387"/>
                <a:gd name="connsiteX168" fmla="*/ 378264 w 1539677"/>
                <a:gd name="connsiteY168" fmla="*/ 856478 h 1383387"/>
                <a:gd name="connsiteX169" fmla="*/ 378050 w 1539677"/>
                <a:gd name="connsiteY169" fmla="*/ 856693 h 1383387"/>
                <a:gd name="connsiteX170" fmla="*/ 375907 w 1539677"/>
                <a:gd name="connsiteY170" fmla="*/ 860336 h 1383387"/>
                <a:gd name="connsiteX171" fmla="*/ 375693 w 1539677"/>
                <a:gd name="connsiteY171" fmla="*/ 860765 h 1383387"/>
                <a:gd name="connsiteX172" fmla="*/ 375050 w 1539677"/>
                <a:gd name="connsiteY172" fmla="*/ 861836 h 1383387"/>
                <a:gd name="connsiteX173" fmla="*/ 374836 w 1539677"/>
                <a:gd name="connsiteY173" fmla="*/ 862265 h 1383387"/>
                <a:gd name="connsiteX174" fmla="*/ 373978 w 1539677"/>
                <a:gd name="connsiteY174" fmla="*/ 863551 h 1383387"/>
                <a:gd name="connsiteX175" fmla="*/ 373978 w 1539677"/>
                <a:gd name="connsiteY175" fmla="*/ 863551 h 1383387"/>
                <a:gd name="connsiteX176" fmla="*/ 373335 w 1539677"/>
                <a:gd name="connsiteY176" fmla="*/ 864622 h 1383387"/>
                <a:gd name="connsiteX177" fmla="*/ 373121 w 1539677"/>
                <a:gd name="connsiteY177" fmla="*/ 864837 h 1383387"/>
                <a:gd name="connsiteX178" fmla="*/ 372693 w 1539677"/>
                <a:gd name="connsiteY178" fmla="*/ 865480 h 1383387"/>
                <a:gd name="connsiteX179" fmla="*/ 372478 w 1539677"/>
                <a:gd name="connsiteY179" fmla="*/ 865694 h 1383387"/>
                <a:gd name="connsiteX180" fmla="*/ 371835 w 1539677"/>
                <a:gd name="connsiteY180" fmla="*/ 866337 h 1383387"/>
                <a:gd name="connsiteX181" fmla="*/ 272823 w 1539677"/>
                <a:gd name="connsiteY181" fmla="*/ 885625 h 1383387"/>
                <a:gd name="connsiteX182" fmla="*/ 198242 w 1539677"/>
                <a:gd name="connsiteY182" fmla="*/ 842977 h 1383387"/>
                <a:gd name="connsiteX183" fmla="*/ 56367 w 1539677"/>
                <a:gd name="connsiteY183" fmla="*/ 694244 h 1383387"/>
                <a:gd name="connsiteX184" fmla="*/ 18005 w 1539677"/>
                <a:gd name="connsiteY184" fmla="*/ 566942 h 1383387"/>
                <a:gd name="connsiteX185" fmla="*/ 17362 w 1539677"/>
                <a:gd name="connsiteY185" fmla="*/ 556870 h 1383387"/>
                <a:gd name="connsiteX186" fmla="*/ 17148 w 1539677"/>
                <a:gd name="connsiteY186" fmla="*/ 553012 h 1383387"/>
                <a:gd name="connsiteX187" fmla="*/ 16934 w 1539677"/>
                <a:gd name="connsiteY187" fmla="*/ 547011 h 1383387"/>
                <a:gd name="connsiteX188" fmla="*/ 16934 w 1539677"/>
                <a:gd name="connsiteY188" fmla="*/ 542296 h 1383387"/>
                <a:gd name="connsiteX189" fmla="*/ 16934 w 1539677"/>
                <a:gd name="connsiteY189" fmla="*/ 534153 h 1383387"/>
                <a:gd name="connsiteX190" fmla="*/ 139734 w 1539677"/>
                <a:gd name="connsiteY190" fmla="*/ 249760 h 1383387"/>
                <a:gd name="connsiteX191" fmla="*/ 272823 w 1539677"/>
                <a:gd name="connsiteY191" fmla="*/ 137246 h 1383387"/>
                <a:gd name="connsiteX192" fmla="*/ 402696 w 1539677"/>
                <a:gd name="connsiteY192" fmla="*/ 78524 h 1383387"/>
                <a:gd name="connsiteX193" fmla="*/ 1021845 w 1539677"/>
                <a:gd name="connsiteY193" fmla="*/ 28804 h 1383387"/>
                <a:gd name="connsiteX194" fmla="*/ 1215369 w 1539677"/>
                <a:gd name="connsiteY194" fmla="*/ 92454 h 1383387"/>
                <a:gd name="connsiteX195" fmla="*/ 1314167 w 1539677"/>
                <a:gd name="connsiteY195" fmla="*/ 162749 h 1383387"/>
                <a:gd name="connsiteX196" fmla="*/ 1314167 w 1539677"/>
                <a:gd name="connsiteY196" fmla="*/ 162749 h 1383387"/>
                <a:gd name="connsiteX197" fmla="*/ 1316310 w 1539677"/>
                <a:gd name="connsiteY197" fmla="*/ 164463 h 1383387"/>
                <a:gd name="connsiteX198" fmla="*/ 1317382 w 1539677"/>
                <a:gd name="connsiteY198" fmla="*/ 165320 h 1383387"/>
                <a:gd name="connsiteX199" fmla="*/ 1319525 w 1539677"/>
                <a:gd name="connsiteY199" fmla="*/ 167035 h 1383387"/>
                <a:gd name="connsiteX200" fmla="*/ 1320596 w 1539677"/>
                <a:gd name="connsiteY200" fmla="*/ 167892 h 1383387"/>
                <a:gd name="connsiteX201" fmla="*/ 1322526 w 1539677"/>
                <a:gd name="connsiteY201" fmla="*/ 169607 h 1383387"/>
                <a:gd name="connsiteX202" fmla="*/ 1323811 w 1539677"/>
                <a:gd name="connsiteY202" fmla="*/ 170678 h 1383387"/>
                <a:gd name="connsiteX203" fmla="*/ 1325740 w 1539677"/>
                <a:gd name="connsiteY203" fmla="*/ 172179 h 1383387"/>
                <a:gd name="connsiteX204" fmla="*/ 1327026 w 1539677"/>
                <a:gd name="connsiteY204" fmla="*/ 173250 h 1383387"/>
                <a:gd name="connsiteX205" fmla="*/ 1328955 w 1539677"/>
                <a:gd name="connsiteY205" fmla="*/ 174750 h 1383387"/>
                <a:gd name="connsiteX206" fmla="*/ 1330240 w 1539677"/>
                <a:gd name="connsiteY206" fmla="*/ 175822 h 1383387"/>
                <a:gd name="connsiteX207" fmla="*/ 1332170 w 1539677"/>
                <a:gd name="connsiteY207" fmla="*/ 177322 h 1383387"/>
                <a:gd name="connsiteX208" fmla="*/ 1333455 w 1539677"/>
                <a:gd name="connsiteY208" fmla="*/ 178394 h 1383387"/>
                <a:gd name="connsiteX209" fmla="*/ 1335170 w 1539677"/>
                <a:gd name="connsiteY209" fmla="*/ 179894 h 1383387"/>
                <a:gd name="connsiteX210" fmla="*/ 1336456 w 1539677"/>
                <a:gd name="connsiteY210" fmla="*/ 180965 h 1383387"/>
                <a:gd name="connsiteX211" fmla="*/ 1338170 w 1539677"/>
                <a:gd name="connsiteY211" fmla="*/ 182465 h 1383387"/>
                <a:gd name="connsiteX212" fmla="*/ 1339456 w 1539677"/>
                <a:gd name="connsiteY212" fmla="*/ 183537 h 1383387"/>
                <a:gd name="connsiteX213" fmla="*/ 1341171 w 1539677"/>
                <a:gd name="connsiteY213" fmla="*/ 185037 h 1383387"/>
                <a:gd name="connsiteX214" fmla="*/ 1342457 w 1539677"/>
                <a:gd name="connsiteY214" fmla="*/ 186109 h 1383387"/>
                <a:gd name="connsiteX215" fmla="*/ 1344171 w 1539677"/>
                <a:gd name="connsiteY215" fmla="*/ 187609 h 1383387"/>
                <a:gd name="connsiteX216" fmla="*/ 1345457 w 1539677"/>
                <a:gd name="connsiteY216" fmla="*/ 188681 h 1383387"/>
                <a:gd name="connsiteX217" fmla="*/ 1347171 w 1539677"/>
                <a:gd name="connsiteY217" fmla="*/ 190181 h 1383387"/>
                <a:gd name="connsiteX218" fmla="*/ 1348243 w 1539677"/>
                <a:gd name="connsiteY218" fmla="*/ 191253 h 1383387"/>
                <a:gd name="connsiteX219" fmla="*/ 1349958 w 1539677"/>
                <a:gd name="connsiteY219" fmla="*/ 192753 h 1383387"/>
                <a:gd name="connsiteX220" fmla="*/ 1351029 w 1539677"/>
                <a:gd name="connsiteY220" fmla="*/ 193824 h 1383387"/>
                <a:gd name="connsiteX221" fmla="*/ 1352529 w 1539677"/>
                <a:gd name="connsiteY221" fmla="*/ 195324 h 1383387"/>
                <a:gd name="connsiteX222" fmla="*/ 1353601 w 1539677"/>
                <a:gd name="connsiteY222" fmla="*/ 196396 h 1383387"/>
                <a:gd name="connsiteX223" fmla="*/ 1355101 w 1539677"/>
                <a:gd name="connsiteY223" fmla="*/ 197896 h 1383387"/>
                <a:gd name="connsiteX224" fmla="*/ 1355958 w 1539677"/>
                <a:gd name="connsiteY224" fmla="*/ 198753 h 1383387"/>
                <a:gd name="connsiteX225" fmla="*/ 1359173 w 1539677"/>
                <a:gd name="connsiteY225" fmla="*/ 201539 h 1383387"/>
                <a:gd name="connsiteX226" fmla="*/ 1360244 w 1539677"/>
                <a:gd name="connsiteY226" fmla="*/ 202397 h 1383387"/>
                <a:gd name="connsiteX227" fmla="*/ 1361530 w 1539677"/>
                <a:gd name="connsiteY227" fmla="*/ 203682 h 1383387"/>
                <a:gd name="connsiteX228" fmla="*/ 1362602 w 1539677"/>
                <a:gd name="connsiteY228" fmla="*/ 204754 h 1383387"/>
                <a:gd name="connsiteX229" fmla="*/ 1363888 w 1539677"/>
                <a:gd name="connsiteY229" fmla="*/ 206040 h 1383387"/>
                <a:gd name="connsiteX230" fmla="*/ 1364959 w 1539677"/>
                <a:gd name="connsiteY230" fmla="*/ 207111 h 1383387"/>
                <a:gd name="connsiteX231" fmla="*/ 1366031 w 1539677"/>
                <a:gd name="connsiteY231" fmla="*/ 208183 h 1383387"/>
                <a:gd name="connsiteX232" fmla="*/ 1367103 w 1539677"/>
                <a:gd name="connsiteY232" fmla="*/ 209255 h 1383387"/>
                <a:gd name="connsiteX233" fmla="*/ 1368174 w 1539677"/>
                <a:gd name="connsiteY233" fmla="*/ 210326 h 1383387"/>
                <a:gd name="connsiteX234" fmla="*/ 1369246 w 1539677"/>
                <a:gd name="connsiteY234" fmla="*/ 211398 h 1383387"/>
                <a:gd name="connsiteX235" fmla="*/ 1370317 w 1539677"/>
                <a:gd name="connsiteY235" fmla="*/ 212469 h 1383387"/>
                <a:gd name="connsiteX236" fmla="*/ 1371389 w 1539677"/>
                <a:gd name="connsiteY236" fmla="*/ 213541 h 1383387"/>
                <a:gd name="connsiteX237" fmla="*/ 1372460 w 1539677"/>
                <a:gd name="connsiteY237" fmla="*/ 214612 h 1383387"/>
                <a:gd name="connsiteX238" fmla="*/ 1373532 w 1539677"/>
                <a:gd name="connsiteY238" fmla="*/ 215684 h 1383387"/>
                <a:gd name="connsiteX239" fmla="*/ 1374389 w 1539677"/>
                <a:gd name="connsiteY239" fmla="*/ 216541 h 1383387"/>
                <a:gd name="connsiteX240" fmla="*/ 1375461 w 1539677"/>
                <a:gd name="connsiteY240" fmla="*/ 217613 h 1383387"/>
                <a:gd name="connsiteX241" fmla="*/ 1376318 w 1539677"/>
                <a:gd name="connsiteY241" fmla="*/ 218470 h 1383387"/>
                <a:gd name="connsiteX242" fmla="*/ 1377175 w 1539677"/>
                <a:gd name="connsiteY242" fmla="*/ 219542 h 1383387"/>
                <a:gd name="connsiteX243" fmla="*/ 1378032 w 1539677"/>
                <a:gd name="connsiteY243" fmla="*/ 220399 h 1383387"/>
                <a:gd name="connsiteX244" fmla="*/ 1378890 w 1539677"/>
                <a:gd name="connsiteY244" fmla="*/ 221471 h 1383387"/>
                <a:gd name="connsiteX245" fmla="*/ 1379532 w 1539677"/>
                <a:gd name="connsiteY245" fmla="*/ 222328 h 1383387"/>
                <a:gd name="connsiteX246" fmla="*/ 1380390 w 1539677"/>
                <a:gd name="connsiteY246" fmla="*/ 223185 h 1383387"/>
                <a:gd name="connsiteX247" fmla="*/ 1381033 w 1539677"/>
                <a:gd name="connsiteY247" fmla="*/ 224042 h 1383387"/>
                <a:gd name="connsiteX248" fmla="*/ 1381890 w 1539677"/>
                <a:gd name="connsiteY248" fmla="*/ 224899 h 1383387"/>
                <a:gd name="connsiteX249" fmla="*/ 1382533 w 1539677"/>
                <a:gd name="connsiteY249" fmla="*/ 225543 h 1383387"/>
                <a:gd name="connsiteX250" fmla="*/ 1383176 w 1539677"/>
                <a:gd name="connsiteY250" fmla="*/ 226400 h 1383387"/>
                <a:gd name="connsiteX251" fmla="*/ 1383819 w 1539677"/>
                <a:gd name="connsiteY251" fmla="*/ 227043 h 1383387"/>
                <a:gd name="connsiteX252" fmla="*/ 1384462 w 1539677"/>
                <a:gd name="connsiteY252" fmla="*/ 227900 h 1383387"/>
                <a:gd name="connsiteX253" fmla="*/ 1384890 w 1539677"/>
                <a:gd name="connsiteY253" fmla="*/ 228543 h 1383387"/>
                <a:gd name="connsiteX254" fmla="*/ 1385533 w 1539677"/>
                <a:gd name="connsiteY254" fmla="*/ 229400 h 1383387"/>
                <a:gd name="connsiteX255" fmla="*/ 1385962 w 1539677"/>
                <a:gd name="connsiteY255" fmla="*/ 229829 h 1383387"/>
                <a:gd name="connsiteX256" fmla="*/ 1386819 w 1539677"/>
                <a:gd name="connsiteY256" fmla="*/ 231115 h 1383387"/>
                <a:gd name="connsiteX257" fmla="*/ 1471473 w 1539677"/>
                <a:gd name="connsiteY257" fmla="*/ 399136 h 1383387"/>
                <a:gd name="connsiteX258" fmla="*/ 1453685 w 1539677"/>
                <a:gd name="connsiteY258" fmla="*/ 610233 h 1383387"/>
                <a:gd name="connsiteX259" fmla="*/ 1443612 w 1539677"/>
                <a:gd name="connsiteY259" fmla="*/ 629307 h 1383387"/>
                <a:gd name="connsiteX260" fmla="*/ 1405679 w 1539677"/>
                <a:gd name="connsiteY260" fmla="*/ 636379 h 1383387"/>
                <a:gd name="connsiteX261" fmla="*/ 1327455 w 1539677"/>
                <a:gd name="connsiteY261" fmla="*/ 667883 h 1383387"/>
                <a:gd name="connsiteX262" fmla="*/ 1333241 w 1539677"/>
                <a:gd name="connsiteY262" fmla="*/ 694458 h 1383387"/>
                <a:gd name="connsiteX263" fmla="*/ 1346100 w 1539677"/>
                <a:gd name="connsiteY263" fmla="*/ 722748 h 1383387"/>
                <a:gd name="connsiteX264" fmla="*/ 1243873 w 1539677"/>
                <a:gd name="connsiteY264" fmla="*/ 791328 h 1383387"/>
                <a:gd name="connsiteX265" fmla="*/ 1390677 w 1539677"/>
                <a:gd name="connsiteY265" fmla="*/ 892269 h 1383387"/>
                <a:gd name="connsiteX266" fmla="*/ 1394534 w 1539677"/>
                <a:gd name="connsiteY266" fmla="*/ 917772 h 1383387"/>
                <a:gd name="connsiteX267" fmla="*/ 1312881 w 1539677"/>
                <a:gd name="connsiteY267" fmla="*/ 1081506 h 1383387"/>
                <a:gd name="connsiteX268" fmla="*/ 1299380 w 1539677"/>
                <a:gd name="connsiteY268" fmla="*/ 1156730 h 1383387"/>
                <a:gd name="connsiteX269" fmla="*/ 1306452 w 1539677"/>
                <a:gd name="connsiteY269" fmla="*/ 1226382 h 1383387"/>
                <a:gd name="connsiteX270" fmla="*/ 1298094 w 1539677"/>
                <a:gd name="connsiteY270" fmla="*/ 1293676 h 1383387"/>
                <a:gd name="connsiteX271" fmla="*/ 1259946 w 1539677"/>
                <a:gd name="connsiteY271" fmla="*/ 1360970 h 1383387"/>
                <a:gd name="connsiteX272" fmla="*/ 1228228 w 1539677"/>
                <a:gd name="connsiteY272" fmla="*/ 1358613 h 1383387"/>
                <a:gd name="connsiteX273" fmla="*/ 1250516 w 1539677"/>
                <a:gd name="connsiteY273" fmla="*/ 1268387 h 1383387"/>
                <a:gd name="connsiteX274" fmla="*/ 1241301 w 1539677"/>
                <a:gd name="connsiteY274" fmla="*/ 1125226 h 1383387"/>
                <a:gd name="connsiteX275" fmla="*/ 1201010 w 1539677"/>
                <a:gd name="connsiteY275" fmla="*/ 1123297 h 1383387"/>
                <a:gd name="connsiteX276" fmla="*/ 1189009 w 1539677"/>
                <a:gd name="connsiteY276" fmla="*/ 1160588 h 1383387"/>
                <a:gd name="connsiteX277" fmla="*/ 1181722 w 1539677"/>
                <a:gd name="connsiteY277" fmla="*/ 1219310 h 1383387"/>
                <a:gd name="connsiteX278" fmla="*/ 1122143 w 1539677"/>
                <a:gd name="connsiteY278" fmla="*/ 1320251 h 1383387"/>
                <a:gd name="connsiteX279" fmla="*/ 1104355 w 1539677"/>
                <a:gd name="connsiteY279" fmla="*/ 1343397 h 1383387"/>
                <a:gd name="connsiteX280" fmla="*/ 1077138 w 1539677"/>
                <a:gd name="connsiteY280" fmla="*/ 1359041 h 1383387"/>
                <a:gd name="connsiteX281" fmla="*/ 1049277 w 1539677"/>
                <a:gd name="connsiteY281" fmla="*/ 1325823 h 1383387"/>
                <a:gd name="connsiteX282" fmla="*/ 1070494 w 1539677"/>
                <a:gd name="connsiteY282" fmla="*/ 1288533 h 1383387"/>
                <a:gd name="connsiteX283" fmla="*/ 1111213 w 1539677"/>
                <a:gd name="connsiteY283" fmla="*/ 1231954 h 1383387"/>
                <a:gd name="connsiteX284" fmla="*/ 1126430 w 1539677"/>
                <a:gd name="connsiteY284" fmla="*/ 1186734 h 1383387"/>
                <a:gd name="connsiteX285" fmla="*/ 1127287 w 1539677"/>
                <a:gd name="connsiteY285" fmla="*/ 1141085 h 1383387"/>
                <a:gd name="connsiteX286" fmla="*/ 1178936 w 1539677"/>
                <a:gd name="connsiteY286" fmla="*/ 1004140 h 1383387"/>
                <a:gd name="connsiteX287" fmla="*/ 1247945 w 1539677"/>
                <a:gd name="connsiteY287" fmla="*/ 928702 h 1383387"/>
                <a:gd name="connsiteX288" fmla="*/ 1356387 w 1539677"/>
                <a:gd name="connsiteY288" fmla="*/ 795185 h 1383387"/>
                <a:gd name="connsiteX289" fmla="*/ 1375461 w 1539677"/>
                <a:gd name="connsiteY289" fmla="*/ 756823 h 1383387"/>
                <a:gd name="connsiteX290" fmla="*/ 1373103 w 1539677"/>
                <a:gd name="connsiteY290" fmla="*/ 741821 h 1383387"/>
                <a:gd name="connsiteX291" fmla="*/ 1357030 w 1539677"/>
                <a:gd name="connsiteY291" fmla="*/ 707746 h 1383387"/>
                <a:gd name="connsiteX292" fmla="*/ 1347171 w 1539677"/>
                <a:gd name="connsiteY292" fmla="*/ 675384 h 1383387"/>
                <a:gd name="connsiteX293" fmla="*/ 1364959 w 1539677"/>
                <a:gd name="connsiteY293" fmla="*/ 647095 h 1383387"/>
                <a:gd name="connsiteX294" fmla="*/ 1397106 w 1539677"/>
                <a:gd name="connsiteY294" fmla="*/ 652024 h 1383387"/>
                <a:gd name="connsiteX295" fmla="*/ 1412751 w 1539677"/>
                <a:gd name="connsiteY295" fmla="*/ 672170 h 1383387"/>
                <a:gd name="connsiteX296" fmla="*/ 1441254 w 1539677"/>
                <a:gd name="connsiteY296" fmla="*/ 772468 h 1383387"/>
                <a:gd name="connsiteX297" fmla="*/ 1431396 w 1539677"/>
                <a:gd name="connsiteY297" fmla="*/ 808044 h 1383387"/>
                <a:gd name="connsiteX298" fmla="*/ 1389391 w 1539677"/>
                <a:gd name="connsiteY298" fmla="*/ 870623 h 1383387"/>
                <a:gd name="connsiteX299" fmla="*/ 1390677 w 1539677"/>
                <a:gd name="connsiteY299" fmla="*/ 892269 h 1383387"/>
                <a:gd name="connsiteX300" fmla="*/ 1522050 w 1539677"/>
                <a:gd name="connsiteY300" fmla="*/ 813187 h 1383387"/>
                <a:gd name="connsiteX301" fmla="*/ 1433968 w 1539677"/>
                <a:gd name="connsiteY301" fmla="*/ 893126 h 1383387"/>
                <a:gd name="connsiteX302" fmla="*/ 1418109 w 1539677"/>
                <a:gd name="connsiteY302" fmla="*/ 892269 h 1383387"/>
                <a:gd name="connsiteX303" fmla="*/ 1411037 w 1539677"/>
                <a:gd name="connsiteY303" fmla="*/ 871266 h 1383387"/>
                <a:gd name="connsiteX304" fmla="*/ 1439540 w 1539677"/>
                <a:gd name="connsiteY304" fmla="*/ 829046 h 1383387"/>
                <a:gd name="connsiteX305" fmla="*/ 1455613 w 1539677"/>
                <a:gd name="connsiteY305" fmla="*/ 737321 h 1383387"/>
                <a:gd name="connsiteX306" fmla="*/ 1481117 w 1539677"/>
                <a:gd name="connsiteY306" fmla="*/ 737321 h 1383387"/>
                <a:gd name="connsiteX307" fmla="*/ 1522050 w 1539677"/>
                <a:gd name="connsiteY307" fmla="*/ 813187 h 13833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Lst>
              <a:rect l="l" t="t" r="r" b="b"/>
              <a:pathLst>
                <a:path w="1539677" h="1383387">
                  <a:moveTo>
                    <a:pt x="1538338" y="784898"/>
                  </a:moveTo>
                  <a:cubicBezTo>
                    <a:pt x="1536838" y="771182"/>
                    <a:pt x="1531909" y="751680"/>
                    <a:pt x="1501476" y="725962"/>
                  </a:cubicBezTo>
                  <a:cubicBezTo>
                    <a:pt x="1501476" y="725962"/>
                    <a:pt x="1501262" y="712246"/>
                    <a:pt x="1495904" y="691672"/>
                  </a:cubicBezTo>
                  <a:cubicBezTo>
                    <a:pt x="1492261" y="677742"/>
                    <a:pt x="1482617" y="637237"/>
                    <a:pt x="1474687" y="625235"/>
                  </a:cubicBezTo>
                  <a:cubicBezTo>
                    <a:pt x="1470401" y="618163"/>
                    <a:pt x="1470401" y="603590"/>
                    <a:pt x="1483688" y="580015"/>
                  </a:cubicBezTo>
                  <a:cubicBezTo>
                    <a:pt x="1508763" y="535224"/>
                    <a:pt x="1509406" y="486789"/>
                    <a:pt x="1499547" y="438569"/>
                  </a:cubicBezTo>
                  <a:cubicBezTo>
                    <a:pt x="1485403" y="368275"/>
                    <a:pt x="1456256" y="303552"/>
                    <a:pt x="1416394" y="244188"/>
                  </a:cubicBezTo>
                  <a:cubicBezTo>
                    <a:pt x="1401393" y="221899"/>
                    <a:pt x="1316310" y="79381"/>
                    <a:pt x="1063850" y="15731"/>
                  </a:cubicBezTo>
                  <a:cubicBezTo>
                    <a:pt x="1008986" y="5443"/>
                    <a:pt x="821248" y="-12344"/>
                    <a:pt x="594077" y="12944"/>
                  </a:cubicBezTo>
                  <a:cubicBezTo>
                    <a:pt x="312685" y="51092"/>
                    <a:pt x="188598" y="175393"/>
                    <a:pt x="148093" y="215255"/>
                  </a:cubicBezTo>
                  <a:cubicBezTo>
                    <a:pt x="85085" y="277192"/>
                    <a:pt x="32150" y="358631"/>
                    <a:pt x="9647" y="444356"/>
                  </a:cubicBezTo>
                  <a:cubicBezTo>
                    <a:pt x="1074" y="476931"/>
                    <a:pt x="3" y="509721"/>
                    <a:pt x="3" y="543154"/>
                  </a:cubicBezTo>
                  <a:cubicBezTo>
                    <a:pt x="-211" y="601018"/>
                    <a:pt x="11790" y="655453"/>
                    <a:pt x="41580" y="705174"/>
                  </a:cubicBezTo>
                  <a:cubicBezTo>
                    <a:pt x="46723" y="713961"/>
                    <a:pt x="48652" y="719961"/>
                    <a:pt x="41151" y="728748"/>
                  </a:cubicBezTo>
                  <a:cubicBezTo>
                    <a:pt x="-11784" y="781898"/>
                    <a:pt x="8790" y="854121"/>
                    <a:pt x="40937" y="878553"/>
                  </a:cubicBezTo>
                  <a:cubicBezTo>
                    <a:pt x="68369" y="899341"/>
                    <a:pt x="101373" y="910914"/>
                    <a:pt x="139306" y="895698"/>
                  </a:cubicBezTo>
                  <a:cubicBezTo>
                    <a:pt x="144450" y="943704"/>
                    <a:pt x="143592" y="944346"/>
                    <a:pt x="171024" y="988066"/>
                  </a:cubicBezTo>
                  <a:cubicBezTo>
                    <a:pt x="197599" y="1030500"/>
                    <a:pt x="280324" y="1141514"/>
                    <a:pt x="290182" y="1157587"/>
                  </a:cubicBezTo>
                  <a:cubicBezTo>
                    <a:pt x="302398" y="1177733"/>
                    <a:pt x="305827" y="1199593"/>
                    <a:pt x="295969" y="1222096"/>
                  </a:cubicBezTo>
                  <a:cubicBezTo>
                    <a:pt x="291682" y="1231954"/>
                    <a:pt x="286968" y="1241598"/>
                    <a:pt x="282681" y="1251456"/>
                  </a:cubicBezTo>
                  <a:cubicBezTo>
                    <a:pt x="272180" y="1275245"/>
                    <a:pt x="262536" y="1292604"/>
                    <a:pt x="253320" y="1316822"/>
                  </a:cubicBezTo>
                  <a:cubicBezTo>
                    <a:pt x="245605" y="1336967"/>
                    <a:pt x="253749" y="1355826"/>
                    <a:pt x="271966" y="1366971"/>
                  </a:cubicBezTo>
                  <a:cubicBezTo>
                    <a:pt x="301755" y="1385187"/>
                    <a:pt x="324472" y="1377258"/>
                    <a:pt x="349118" y="1353041"/>
                  </a:cubicBezTo>
                  <a:cubicBezTo>
                    <a:pt x="356619" y="1345540"/>
                    <a:pt x="385551" y="1278460"/>
                    <a:pt x="400553" y="1248242"/>
                  </a:cubicBezTo>
                  <a:cubicBezTo>
                    <a:pt x="413412" y="1222524"/>
                    <a:pt x="418127" y="1186520"/>
                    <a:pt x="406768" y="1161445"/>
                  </a:cubicBezTo>
                  <a:cubicBezTo>
                    <a:pt x="403125" y="1153301"/>
                    <a:pt x="397124" y="1153301"/>
                    <a:pt x="395624" y="1138085"/>
                  </a:cubicBezTo>
                  <a:cubicBezTo>
                    <a:pt x="416198" y="1168732"/>
                    <a:pt x="433343" y="1188877"/>
                    <a:pt x="443844" y="1220381"/>
                  </a:cubicBezTo>
                  <a:cubicBezTo>
                    <a:pt x="445773" y="1226167"/>
                    <a:pt x="445130" y="1232811"/>
                    <a:pt x="445130" y="1239026"/>
                  </a:cubicBezTo>
                  <a:cubicBezTo>
                    <a:pt x="445130" y="1270530"/>
                    <a:pt x="445130" y="1302034"/>
                    <a:pt x="444701" y="1333324"/>
                  </a:cubicBezTo>
                  <a:cubicBezTo>
                    <a:pt x="444273" y="1366328"/>
                    <a:pt x="471062" y="1387116"/>
                    <a:pt x="503209" y="1382830"/>
                  </a:cubicBezTo>
                  <a:cubicBezTo>
                    <a:pt x="524854" y="1380044"/>
                    <a:pt x="543500" y="1362470"/>
                    <a:pt x="543500" y="1346611"/>
                  </a:cubicBezTo>
                  <a:cubicBezTo>
                    <a:pt x="543714" y="1304391"/>
                    <a:pt x="546286" y="1261958"/>
                    <a:pt x="537927" y="1220167"/>
                  </a:cubicBezTo>
                  <a:cubicBezTo>
                    <a:pt x="531069" y="1185877"/>
                    <a:pt x="524854" y="1150944"/>
                    <a:pt x="505566" y="1120940"/>
                  </a:cubicBezTo>
                  <a:cubicBezTo>
                    <a:pt x="481563" y="1084078"/>
                    <a:pt x="456060" y="1048288"/>
                    <a:pt x="427128" y="1015070"/>
                  </a:cubicBezTo>
                  <a:cubicBezTo>
                    <a:pt x="414484" y="1000496"/>
                    <a:pt x="402482" y="985495"/>
                    <a:pt x="390909" y="971564"/>
                  </a:cubicBezTo>
                  <a:cubicBezTo>
                    <a:pt x="418555" y="946275"/>
                    <a:pt x="449202" y="943275"/>
                    <a:pt x="481992" y="948633"/>
                  </a:cubicBezTo>
                  <a:cubicBezTo>
                    <a:pt x="486492" y="949276"/>
                    <a:pt x="490993" y="950133"/>
                    <a:pt x="495279" y="950133"/>
                  </a:cubicBezTo>
                  <a:cubicBezTo>
                    <a:pt x="534713" y="950562"/>
                    <a:pt x="573932" y="955277"/>
                    <a:pt x="613365" y="954419"/>
                  </a:cubicBezTo>
                  <a:cubicBezTo>
                    <a:pt x="666086" y="953348"/>
                    <a:pt x="718807" y="951847"/>
                    <a:pt x="770242" y="968564"/>
                  </a:cubicBezTo>
                  <a:cubicBezTo>
                    <a:pt x="818891" y="984423"/>
                    <a:pt x="851252" y="1023214"/>
                    <a:pt x="856396" y="1074220"/>
                  </a:cubicBezTo>
                  <a:cubicBezTo>
                    <a:pt x="858324" y="1093508"/>
                    <a:pt x="855324" y="1112796"/>
                    <a:pt x="857681" y="1131870"/>
                  </a:cubicBezTo>
                  <a:cubicBezTo>
                    <a:pt x="868183" y="1132727"/>
                    <a:pt x="869898" y="1125869"/>
                    <a:pt x="871826" y="1120083"/>
                  </a:cubicBezTo>
                  <a:cubicBezTo>
                    <a:pt x="884899" y="1080864"/>
                    <a:pt x="909759" y="1049360"/>
                    <a:pt x="937835" y="1020427"/>
                  </a:cubicBezTo>
                  <a:cubicBezTo>
                    <a:pt x="993556" y="963420"/>
                    <a:pt x="1060636" y="921415"/>
                    <a:pt x="1126430" y="877695"/>
                  </a:cubicBezTo>
                  <a:cubicBezTo>
                    <a:pt x="1183222" y="839762"/>
                    <a:pt x="1247088" y="813616"/>
                    <a:pt x="1303880" y="775683"/>
                  </a:cubicBezTo>
                  <a:cubicBezTo>
                    <a:pt x="1317382" y="766682"/>
                    <a:pt x="1329598" y="756180"/>
                    <a:pt x="1342457" y="746536"/>
                  </a:cubicBezTo>
                  <a:cubicBezTo>
                    <a:pt x="1345028" y="744607"/>
                    <a:pt x="1349958" y="739464"/>
                    <a:pt x="1354029" y="742036"/>
                  </a:cubicBezTo>
                  <a:cubicBezTo>
                    <a:pt x="1358530" y="744822"/>
                    <a:pt x="1359816" y="751680"/>
                    <a:pt x="1358959" y="755751"/>
                  </a:cubicBezTo>
                  <a:cubicBezTo>
                    <a:pt x="1356601" y="768396"/>
                    <a:pt x="1347171" y="778897"/>
                    <a:pt x="1339885" y="788970"/>
                  </a:cubicBezTo>
                  <a:cubicBezTo>
                    <a:pt x="1309667" y="831618"/>
                    <a:pt x="1275591" y="870837"/>
                    <a:pt x="1240444" y="909628"/>
                  </a:cubicBezTo>
                  <a:cubicBezTo>
                    <a:pt x="1212155" y="940917"/>
                    <a:pt x="1181936" y="970493"/>
                    <a:pt x="1155790" y="1003497"/>
                  </a:cubicBezTo>
                  <a:cubicBezTo>
                    <a:pt x="1127073" y="1039930"/>
                    <a:pt x="1108427" y="1079149"/>
                    <a:pt x="1109070" y="1126512"/>
                  </a:cubicBezTo>
                  <a:cubicBezTo>
                    <a:pt x="1109285" y="1139157"/>
                    <a:pt x="1108213" y="1151801"/>
                    <a:pt x="1108856" y="1164231"/>
                  </a:cubicBezTo>
                  <a:cubicBezTo>
                    <a:pt x="1110142" y="1189520"/>
                    <a:pt x="1103498" y="1211809"/>
                    <a:pt x="1087425" y="1231740"/>
                  </a:cubicBezTo>
                  <a:cubicBezTo>
                    <a:pt x="1067065" y="1257028"/>
                    <a:pt x="1049920" y="1284246"/>
                    <a:pt x="1032989" y="1311892"/>
                  </a:cubicBezTo>
                  <a:cubicBezTo>
                    <a:pt x="1024631" y="1325608"/>
                    <a:pt x="1021416" y="1339753"/>
                    <a:pt x="1029774" y="1355184"/>
                  </a:cubicBezTo>
                  <a:cubicBezTo>
                    <a:pt x="1045205" y="1383687"/>
                    <a:pt x="1082281" y="1389259"/>
                    <a:pt x="1107141" y="1363327"/>
                  </a:cubicBezTo>
                  <a:cubicBezTo>
                    <a:pt x="1138002" y="1330966"/>
                    <a:pt x="1162434" y="1293247"/>
                    <a:pt x="1186009" y="1255314"/>
                  </a:cubicBezTo>
                  <a:cubicBezTo>
                    <a:pt x="1199724" y="1233240"/>
                    <a:pt x="1198653" y="1207094"/>
                    <a:pt x="1202082" y="1182448"/>
                  </a:cubicBezTo>
                  <a:cubicBezTo>
                    <a:pt x="1204011" y="1168303"/>
                    <a:pt x="1204439" y="1153730"/>
                    <a:pt x="1209797" y="1140228"/>
                  </a:cubicBezTo>
                  <a:cubicBezTo>
                    <a:pt x="1212155" y="1134013"/>
                    <a:pt x="1212369" y="1129727"/>
                    <a:pt x="1220084" y="1130370"/>
                  </a:cubicBezTo>
                  <a:cubicBezTo>
                    <a:pt x="1229085" y="1130798"/>
                    <a:pt x="1233800" y="1147515"/>
                    <a:pt x="1233800" y="1153944"/>
                  </a:cubicBezTo>
                  <a:cubicBezTo>
                    <a:pt x="1235086" y="1194235"/>
                    <a:pt x="1240658" y="1238812"/>
                    <a:pt x="1237444" y="1253171"/>
                  </a:cubicBezTo>
                  <a:cubicBezTo>
                    <a:pt x="1230585" y="1277388"/>
                    <a:pt x="1211297" y="1309321"/>
                    <a:pt x="1204654" y="1333538"/>
                  </a:cubicBezTo>
                  <a:cubicBezTo>
                    <a:pt x="1199939" y="1350469"/>
                    <a:pt x="1205939" y="1363756"/>
                    <a:pt x="1220084" y="1373615"/>
                  </a:cubicBezTo>
                  <a:cubicBezTo>
                    <a:pt x="1234014" y="1383473"/>
                    <a:pt x="1252659" y="1383473"/>
                    <a:pt x="1271734" y="1374043"/>
                  </a:cubicBezTo>
                  <a:cubicBezTo>
                    <a:pt x="1289093" y="1364828"/>
                    <a:pt x="1319954" y="1307606"/>
                    <a:pt x="1323597" y="1250385"/>
                  </a:cubicBezTo>
                  <a:cubicBezTo>
                    <a:pt x="1322740" y="1217166"/>
                    <a:pt x="1320596" y="1181805"/>
                    <a:pt x="1316953" y="1148801"/>
                  </a:cubicBezTo>
                  <a:cubicBezTo>
                    <a:pt x="1314810" y="1128227"/>
                    <a:pt x="1316953" y="1109796"/>
                    <a:pt x="1326597" y="1091794"/>
                  </a:cubicBezTo>
                  <a:cubicBezTo>
                    <a:pt x="1354886" y="1038644"/>
                    <a:pt x="1381033" y="984423"/>
                    <a:pt x="1405464" y="929559"/>
                  </a:cubicBezTo>
                  <a:cubicBezTo>
                    <a:pt x="1411465" y="916057"/>
                    <a:pt x="1413180" y="913700"/>
                    <a:pt x="1413180" y="913700"/>
                  </a:cubicBezTo>
                  <a:cubicBezTo>
                    <a:pt x="1531909" y="914986"/>
                    <a:pt x="1544767" y="845763"/>
                    <a:pt x="1538338" y="784898"/>
                  </a:cubicBezTo>
                  <a:close/>
                  <a:moveTo>
                    <a:pt x="1482402" y="716104"/>
                  </a:moveTo>
                  <a:cubicBezTo>
                    <a:pt x="1470830" y="713103"/>
                    <a:pt x="1454542" y="716318"/>
                    <a:pt x="1450470" y="717390"/>
                  </a:cubicBezTo>
                  <a:cubicBezTo>
                    <a:pt x="1450470" y="717390"/>
                    <a:pt x="1449398" y="713961"/>
                    <a:pt x="1443398" y="699173"/>
                  </a:cubicBezTo>
                  <a:cubicBezTo>
                    <a:pt x="1442969" y="698316"/>
                    <a:pt x="1442755" y="697459"/>
                    <a:pt x="1442541" y="696601"/>
                  </a:cubicBezTo>
                  <a:cubicBezTo>
                    <a:pt x="1430967" y="665097"/>
                    <a:pt x="1430967" y="659311"/>
                    <a:pt x="1458399" y="634451"/>
                  </a:cubicBezTo>
                  <a:cubicBezTo>
                    <a:pt x="1473616" y="654810"/>
                    <a:pt x="1477474" y="692958"/>
                    <a:pt x="1482402" y="716104"/>
                  </a:cubicBezTo>
                  <a:close/>
                  <a:moveTo>
                    <a:pt x="153665" y="842763"/>
                  </a:moveTo>
                  <a:cubicBezTo>
                    <a:pt x="150236" y="853478"/>
                    <a:pt x="151308" y="866337"/>
                    <a:pt x="139949" y="873623"/>
                  </a:cubicBezTo>
                  <a:cubicBezTo>
                    <a:pt x="132448" y="878553"/>
                    <a:pt x="106945" y="885196"/>
                    <a:pt x="98158" y="884125"/>
                  </a:cubicBezTo>
                  <a:cubicBezTo>
                    <a:pt x="54438" y="884339"/>
                    <a:pt x="22934" y="836547"/>
                    <a:pt x="27435" y="790899"/>
                  </a:cubicBezTo>
                  <a:cubicBezTo>
                    <a:pt x="28935" y="774825"/>
                    <a:pt x="37079" y="759395"/>
                    <a:pt x="45437" y="745036"/>
                  </a:cubicBezTo>
                  <a:cubicBezTo>
                    <a:pt x="50581" y="736463"/>
                    <a:pt x="62582" y="736463"/>
                    <a:pt x="68583" y="742893"/>
                  </a:cubicBezTo>
                  <a:cubicBezTo>
                    <a:pt x="78870" y="754037"/>
                    <a:pt x="89371" y="765396"/>
                    <a:pt x="97730" y="777826"/>
                  </a:cubicBezTo>
                  <a:cubicBezTo>
                    <a:pt x="109731" y="796042"/>
                    <a:pt x="125804" y="809973"/>
                    <a:pt x="141235" y="824546"/>
                  </a:cubicBezTo>
                  <a:cubicBezTo>
                    <a:pt x="147021" y="829689"/>
                    <a:pt x="157094" y="832261"/>
                    <a:pt x="153665" y="842763"/>
                  </a:cubicBezTo>
                  <a:close/>
                  <a:moveTo>
                    <a:pt x="333473" y="969850"/>
                  </a:moveTo>
                  <a:cubicBezTo>
                    <a:pt x="315685" y="971993"/>
                    <a:pt x="299612" y="982066"/>
                    <a:pt x="281395" y="982708"/>
                  </a:cubicBezTo>
                  <a:cubicBezTo>
                    <a:pt x="277966" y="982708"/>
                    <a:pt x="274109" y="984852"/>
                    <a:pt x="273894" y="989138"/>
                  </a:cubicBezTo>
                  <a:cubicBezTo>
                    <a:pt x="273466" y="994496"/>
                    <a:pt x="277109" y="996853"/>
                    <a:pt x="281395" y="998782"/>
                  </a:cubicBezTo>
                  <a:cubicBezTo>
                    <a:pt x="286968" y="1001354"/>
                    <a:pt x="291896" y="997710"/>
                    <a:pt x="297040" y="997068"/>
                  </a:cubicBezTo>
                  <a:cubicBezTo>
                    <a:pt x="314828" y="994710"/>
                    <a:pt x="332402" y="989567"/>
                    <a:pt x="349118" y="984209"/>
                  </a:cubicBezTo>
                  <a:cubicBezTo>
                    <a:pt x="369263" y="977565"/>
                    <a:pt x="379979" y="985709"/>
                    <a:pt x="390480" y="998782"/>
                  </a:cubicBezTo>
                  <a:cubicBezTo>
                    <a:pt x="411911" y="1025357"/>
                    <a:pt x="432914" y="1052146"/>
                    <a:pt x="453488" y="1079363"/>
                  </a:cubicBezTo>
                  <a:cubicBezTo>
                    <a:pt x="464204" y="1093722"/>
                    <a:pt x="475991" y="1107010"/>
                    <a:pt x="485421" y="1122440"/>
                  </a:cubicBezTo>
                  <a:cubicBezTo>
                    <a:pt x="514567" y="1170232"/>
                    <a:pt x="521425" y="1223382"/>
                    <a:pt x="525926" y="1277174"/>
                  </a:cubicBezTo>
                  <a:cubicBezTo>
                    <a:pt x="527640" y="1297748"/>
                    <a:pt x="526569" y="1318536"/>
                    <a:pt x="526355" y="1339110"/>
                  </a:cubicBezTo>
                  <a:cubicBezTo>
                    <a:pt x="526140" y="1354326"/>
                    <a:pt x="513924" y="1366971"/>
                    <a:pt x="495279" y="1366757"/>
                  </a:cubicBezTo>
                  <a:cubicBezTo>
                    <a:pt x="477063" y="1366542"/>
                    <a:pt x="462275" y="1357113"/>
                    <a:pt x="462275" y="1339325"/>
                  </a:cubicBezTo>
                  <a:cubicBezTo>
                    <a:pt x="462061" y="1312321"/>
                    <a:pt x="460989" y="1285318"/>
                    <a:pt x="463775" y="1258529"/>
                  </a:cubicBezTo>
                  <a:cubicBezTo>
                    <a:pt x="467204" y="1224239"/>
                    <a:pt x="456703" y="1195092"/>
                    <a:pt x="438700" y="1167231"/>
                  </a:cubicBezTo>
                  <a:cubicBezTo>
                    <a:pt x="430985" y="1155230"/>
                    <a:pt x="424770" y="1142157"/>
                    <a:pt x="416412" y="1130584"/>
                  </a:cubicBezTo>
                  <a:cubicBezTo>
                    <a:pt x="410197" y="1122012"/>
                    <a:pt x="403125" y="1113439"/>
                    <a:pt x="392838" y="1108939"/>
                  </a:cubicBezTo>
                  <a:cubicBezTo>
                    <a:pt x="386837" y="1106367"/>
                    <a:pt x="381051" y="1104652"/>
                    <a:pt x="375050" y="1109153"/>
                  </a:cubicBezTo>
                  <a:cubicBezTo>
                    <a:pt x="369049" y="1113653"/>
                    <a:pt x="369049" y="1119868"/>
                    <a:pt x="371192" y="1126084"/>
                  </a:cubicBezTo>
                  <a:cubicBezTo>
                    <a:pt x="373764" y="1133799"/>
                    <a:pt x="375693" y="1142157"/>
                    <a:pt x="380194" y="1148586"/>
                  </a:cubicBezTo>
                  <a:cubicBezTo>
                    <a:pt x="404196" y="1183734"/>
                    <a:pt x="395624" y="1218881"/>
                    <a:pt x="380622" y="1253385"/>
                  </a:cubicBezTo>
                  <a:cubicBezTo>
                    <a:pt x="369906" y="1278031"/>
                    <a:pt x="356190" y="1301177"/>
                    <a:pt x="343331" y="1324751"/>
                  </a:cubicBezTo>
                  <a:cubicBezTo>
                    <a:pt x="338188" y="1334181"/>
                    <a:pt x="331330" y="1342753"/>
                    <a:pt x="322543" y="1349183"/>
                  </a:cubicBezTo>
                  <a:cubicBezTo>
                    <a:pt x="307327" y="1360327"/>
                    <a:pt x="289968" y="1358184"/>
                    <a:pt x="277324" y="1344897"/>
                  </a:cubicBezTo>
                  <a:cubicBezTo>
                    <a:pt x="255035" y="1333967"/>
                    <a:pt x="289968" y="1267744"/>
                    <a:pt x="307541" y="1243527"/>
                  </a:cubicBezTo>
                  <a:cubicBezTo>
                    <a:pt x="328115" y="1200879"/>
                    <a:pt x="325115" y="1177304"/>
                    <a:pt x="303898" y="1146015"/>
                  </a:cubicBezTo>
                  <a:cubicBezTo>
                    <a:pt x="276252" y="1105295"/>
                    <a:pt x="246248" y="1066076"/>
                    <a:pt x="216887" y="1026214"/>
                  </a:cubicBezTo>
                  <a:cubicBezTo>
                    <a:pt x="199742" y="1003068"/>
                    <a:pt x="186455" y="977565"/>
                    <a:pt x="171239" y="953133"/>
                  </a:cubicBezTo>
                  <a:cubicBezTo>
                    <a:pt x="159666" y="934488"/>
                    <a:pt x="156879" y="914128"/>
                    <a:pt x="162666" y="893554"/>
                  </a:cubicBezTo>
                  <a:cubicBezTo>
                    <a:pt x="166524" y="879838"/>
                    <a:pt x="163523" y="864408"/>
                    <a:pt x="175525" y="850478"/>
                  </a:cubicBezTo>
                  <a:cubicBezTo>
                    <a:pt x="191813" y="860765"/>
                    <a:pt x="207029" y="870194"/>
                    <a:pt x="222031" y="879410"/>
                  </a:cubicBezTo>
                  <a:cubicBezTo>
                    <a:pt x="227817" y="882839"/>
                    <a:pt x="229103" y="885625"/>
                    <a:pt x="223316" y="891411"/>
                  </a:cubicBezTo>
                  <a:cubicBezTo>
                    <a:pt x="214958" y="899984"/>
                    <a:pt x="221388" y="903842"/>
                    <a:pt x="229746" y="905127"/>
                  </a:cubicBezTo>
                  <a:cubicBezTo>
                    <a:pt x="263607" y="910914"/>
                    <a:pt x="297469" y="912843"/>
                    <a:pt x="331544" y="908128"/>
                  </a:cubicBezTo>
                  <a:cubicBezTo>
                    <a:pt x="360476" y="904056"/>
                    <a:pt x="380836" y="887982"/>
                    <a:pt x="396267" y="864408"/>
                  </a:cubicBezTo>
                  <a:cubicBezTo>
                    <a:pt x="407625" y="846834"/>
                    <a:pt x="411483" y="833761"/>
                    <a:pt x="426485" y="819617"/>
                  </a:cubicBezTo>
                  <a:cubicBezTo>
                    <a:pt x="436343" y="810187"/>
                    <a:pt x="453488" y="804829"/>
                    <a:pt x="465489" y="812973"/>
                  </a:cubicBezTo>
                  <a:cubicBezTo>
                    <a:pt x="477920" y="821760"/>
                    <a:pt x="482206" y="837619"/>
                    <a:pt x="476634" y="847906"/>
                  </a:cubicBezTo>
                  <a:cubicBezTo>
                    <a:pt x="444058" y="906413"/>
                    <a:pt x="408268" y="961063"/>
                    <a:pt x="333473" y="969850"/>
                  </a:cubicBezTo>
                  <a:close/>
                  <a:moveTo>
                    <a:pt x="1243873" y="791328"/>
                  </a:moveTo>
                  <a:cubicBezTo>
                    <a:pt x="1193723" y="817474"/>
                    <a:pt x="1143575" y="844048"/>
                    <a:pt x="1096211" y="874909"/>
                  </a:cubicBezTo>
                  <a:cubicBezTo>
                    <a:pt x="1017130" y="926344"/>
                    <a:pt x="938692" y="978851"/>
                    <a:pt x="882113" y="1057075"/>
                  </a:cubicBezTo>
                  <a:cubicBezTo>
                    <a:pt x="880827" y="1059004"/>
                    <a:pt x="877827" y="1059861"/>
                    <a:pt x="875041" y="1061361"/>
                  </a:cubicBezTo>
                  <a:cubicBezTo>
                    <a:pt x="868826" y="1045931"/>
                    <a:pt x="863682" y="1030714"/>
                    <a:pt x="857039" y="1016356"/>
                  </a:cubicBezTo>
                  <a:cubicBezTo>
                    <a:pt x="841822" y="983780"/>
                    <a:pt x="816748" y="962778"/>
                    <a:pt x="782243" y="951205"/>
                  </a:cubicBezTo>
                  <a:cubicBezTo>
                    <a:pt x="739809" y="937060"/>
                    <a:pt x="696733" y="932345"/>
                    <a:pt x="652370" y="935131"/>
                  </a:cubicBezTo>
                  <a:cubicBezTo>
                    <a:pt x="584219" y="939203"/>
                    <a:pt x="516710" y="931273"/>
                    <a:pt x="446201" y="927201"/>
                  </a:cubicBezTo>
                  <a:cubicBezTo>
                    <a:pt x="455845" y="905985"/>
                    <a:pt x="467847" y="889482"/>
                    <a:pt x="479849" y="873409"/>
                  </a:cubicBezTo>
                  <a:cubicBezTo>
                    <a:pt x="485421" y="866122"/>
                    <a:pt x="490350" y="858836"/>
                    <a:pt x="492922" y="850049"/>
                  </a:cubicBezTo>
                  <a:cubicBezTo>
                    <a:pt x="493350" y="848763"/>
                    <a:pt x="493565" y="847477"/>
                    <a:pt x="493993" y="846406"/>
                  </a:cubicBezTo>
                  <a:cubicBezTo>
                    <a:pt x="493993" y="846191"/>
                    <a:pt x="493993" y="845763"/>
                    <a:pt x="494208" y="845548"/>
                  </a:cubicBezTo>
                  <a:cubicBezTo>
                    <a:pt x="494422" y="844691"/>
                    <a:pt x="494636" y="843620"/>
                    <a:pt x="494636" y="842763"/>
                  </a:cubicBezTo>
                  <a:cubicBezTo>
                    <a:pt x="494636" y="842548"/>
                    <a:pt x="494636" y="842119"/>
                    <a:pt x="494636" y="841905"/>
                  </a:cubicBezTo>
                  <a:cubicBezTo>
                    <a:pt x="494636" y="841048"/>
                    <a:pt x="494851" y="839976"/>
                    <a:pt x="494851" y="839119"/>
                  </a:cubicBezTo>
                  <a:cubicBezTo>
                    <a:pt x="494851" y="838905"/>
                    <a:pt x="494851" y="838691"/>
                    <a:pt x="494851" y="838262"/>
                  </a:cubicBezTo>
                  <a:cubicBezTo>
                    <a:pt x="494851" y="837190"/>
                    <a:pt x="494851" y="836333"/>
                    <a:pt x="494851" y="835262"/>
                  </a:cubicBezTo>
                  <a:cubicBezTo>
                    <a:pt x="494851" y="835047"/>
                    <a:pt x="494851" y="834833"/>
                    <a:pt x="494851" y="834619"/>
                  </a:cubicBezTo>
                  <a:cubicBezTo>
                    <a:pt x="494851" y="833547"/>
                    <a:pt x="494636" y="832475"/>
                    <a:pt x="494636" y="831618"/>
                  </a:cubicBezTo>
                  <a:cubicBezTo>
                    <a:pt x="494636" y="831404"/>
                    <a:pt x="494636" y="831404"/>
                    <a:pt x="494636" y="831190"/>
                  </a:cubicBezTo>
                  <a:cubicBezTo>
                    <a:pt x="494422" y="830118"/>
                    <a:pt x="494208" y="829046"/>
                    <a:pt x="493993" y="827975"/>
                  </a:cubicBezTo>
                  <a:cubicBezTo>
                    <a:pt x="493993" y="827975"/>
                    <a:pt x="493993" y="827761"/>
                    <a:pt x="493993" y="827761"/>
                  </a:cubicBezTo>
                  <a:cubicBezTo>
                    <a:pt x="493779" y="826689"/>
                    <a:pt x="493350" y="825618"/>
                    <a:pt x="493136" y="824546"/>
                  </a:cubicBezTo>
                  <a:cubicBezTo>
                    <a:pt x="493136" y="824546"/>
                    <a:pt x="493136" y="824546"/>
                    <a:pt x="493136" y="824546"/>
                  </a:cubicBezTo>
                  <a:cubicBezTo>
                    <a:pt x="492708" y="823474"/>
                    <a:pt x="492493" y="822403"/>
                    <a:pt x="492065" y="821331"/>
                  </a:cubicBezTo>
                  <a:cubicBezTo>
                    <a:pt x="488850" y="813616"/>
                    <a:pt x="483492" y="806544"/>
                    <a:pt x="476634" y="801400"/>
                  </a:cubicBezTo>
                  <a:cubicBezTo>
                    <a:pt x="458632" y="787684"/>
                    <a:pt x="436343" y="788756"/>
                    <a:pt x="417698" y="799257"/>
                  </a:cubicBezTo>
                  <a:cubicBezTo>
                    <a:pt x="413412" y="801614"/>
                    <a:pt x="408697" y="806544"/>
                    <a:pt x="404196" y="812759"/>
                  </a:cubicBezTo>
                  <a:cubicBezTo>
                    <a:pt x="403982" y="813187"/>
                    <a:pt x="403553" y="813616"/>
                    <a:pt x="403339" y="814045"/>
                  </a:cubicBezTo>
                  <a:cubicBezTo>
                    <a:pt x="403125" y="814259"/>
                    <a:pt x="402910" y="814473"/>
                    <a:pt x="402696" y="814902"/>
                  </a:cubicBezTo>
                  <a:cubicBezTo>
                    <a:pt x="402482" y="815330"/>
                    <a:pt x="402053" y="815759"/>
                    <a:pt x="401839" y="816188"/>
                  </a:cubicBezTo>
                  <a:cubicBezTo>
                    <a:pt x="401625" y="816402"/>
                    <a:pt x="401410" y="816616"/>
                    <a:pt x="401410" y="816831"/>
                  </a:cubicBezTo>
                  <a:cubicBezTo>
                    <a:pt x="400339" y="818331"/>
                    <a:pt x="399267" y="820045"/>
                    <a:pt x="398196" y="821760"/>
                  </a:cubicBezTo>
                  <a:cubicBezTo>
                    <a:pt x="397981" y="821974"/>
                    <a:pt x="397981" y="822188"/>
                    <a:pt x="397767" y="822403"/>
                  </a:cubicBezTo>
                  <a:cubicBezTo>
                    <a:pt x="397339" y="822831"/>
                    <a:pt x="397124" y="823474"/>
                    <a:pt x="396695" y="824117"/>
                  </a:cubicBezTo>
                  <a:cubicBezTo>
                    <a:pt x="396481" y="824331"/>
                    <a:pt x="396481" y="824546"/>
                    <a:pt x="396267" y="824760"/>
                  </a:cubicBezTo>
                  <a:cubicBezTo>
                    <a:pt x="395195" y="826689"/>
                    <a:pt x="393909" y="828403"/>
                    <a:pt x="392838" y="830332"/>
                  </a:cubicBezTo>
                  <a:cubicBezTo>
                    <a:pt x="392838" y="830332"/>
                    <a:pt x="392623" y="830547"/>
                    <a:pt x="392623" y="830547"/>
                  </a:cubicBezTo>
                  <a:cubicBezTo>
                    <a:pt x="392195" y="831190"/>
                    <a:pt x="391981" y="831832"/>
                    <a:pt x="391552" y="832475"/>
                  </a:cubicBezTo>
                  <a:cubicBezTo>
                    <a:pt x="391552" y="832475"/>
                    <a:pt x="391552" y="832690"/>
                    <a:pt x="391338" y="832690"/>
                  </a:cubicBezTo>
                  <a:cubicBezTo>
                    <a:pt x="386837" y="840619"/>
                    <a:pt x="382765" y="848335"/>
                    <a:pt x="379336" y="854550"/>
                  </a:cubicBezTo>
                  <a:cubicBezTo>
                    <a:pt x="379336" y="854550"/>
                    <a:pt x="379336" y="854550"/>
                    <a:pt x="379336" y="854550"/>
                  </a:cubicBezTo>
                  <a:cubicBezTo>
                    <a:pt x="378907" y="855192"/>
                    <a:pt x="378693" y="855836"/>
                    <a:pt x="378264" y="856478"/>
                  </a:cubicBezTo>
                  <a:cubicBezTo>
                    <a:pt x="378264" y="856478"/>
                    <a:pt x="378264" y="856693"/>
                    <a:pt x="378050" y="856693"/>
                  </a:cubicBezTo>
                  <a:cubicBezTo>
                    <a:pt x="377407" y="857979"/>
                    <a:pt x="376550" y="859264"/>
                    <a:pt x="375907" y="860336"/>
                  </a:cubicBezTo>
                  <a:cubicBezTo>
                    <a:pt x="375907" y="860550"/>
                    <a:pt x="375693" y="860550"/>
                    <a:pt x="375693" y="860765"/>
                  </a:cubicBezTo>
                  <a:cubicBezTo>
                    <a:pt x="375478" y="861193"/>
                    <a:pt x="375264" y="861622"/>
                    <a:pt x="375050" y="861836"/>
                  </a:cubicBezTo>
                  <a:cubicBezTo>
                    <a:pt x="375050" y="862051"/>
                    <a:pt x="374836" y="862051"/>
                    <a:pt x="374836" y="862265"/>
                  </a:cubicBezTo>
                  <a:cubicBezTo>
                    <a:pt x="374621" y="862693"/>
                    <a:pt x="374193" y="863122"/>
                    <a:pt x="373978" y="863551"/>
                  </a:cubicBezTo>
                  <a:cubicBezTo>
                    <a:pt x="373978" y="863551"/>
                    <a:pt x="373978" y="863551"/>
                    <a:pt x="373978" y="863551"/>
                  </a:cubicBezTo>
                  <a:cubicBezTo>
                    <a:pt x="373764" y="863979"/>
                    <a:pt x="373550" y="864194"/>
                    <a:pt x="373335" y="864622"/>
                  </a:cubicBezTo>
                  <a:cubicBezTo>
                    <a:pt x="373335" y="864622"/>
                    <a:pt x="373121" y="864837"/>
                    <a:pt x="373121" y="864837"/>
                  </a:cubicBezTo>
                  <a:cubicBezTo>
                    <a:pt x="372907" y="865051"/>
                    <a:pt x="372693" y="865265"/>
                    <a:pt x="372693" y="865480"/>
                  </a:cubicBezTo>
                  <a:cubicBezTo>
                    <a:pt x="372693" y="865480"/>
                    <a:pt x="372478" y="865694"/>
                    <a:pt x="372478" y="865694"/>
                  </a:cubicBezTo>
                  <a:cubicBezTo>
                    <a:pt x="372264" y="865908"/>
                    <a:pt x="372050" y="866122"/>
                    <a:pt x="371835" y="866337"/>
                  </a:cubicBezTo>
                  <a:cubicBezTo>
                    <a:pt x="343331" y="894626"/>
                    <a:pt x="309899" y="899770"/>
                    <a:pt x="272823" y="885625"/>
                  </a:cubicBezTo>
                  <a:cubicBezTo>
                    <a:pt x="245605" y="875338"/>
                    <a:pt x="222459" y="858193"/>
                    <a:pt x="198242" y="842977"/>
                  </a:cubicBezTo>
                  <a:cubicBezTo>
                    <a:pt x="138663" y="805043"/>
                    <a:pt x="95158" y="751465"/>
                    <a:pt x="56367" y="694244"/>
                  </a:cubicBezTo>
                  <a:cubicBezTo>
                    <a:pt x="30864" y="656525"/>
                    <a:pt x="21220" y="612377"/>
                    <a:pt x="18005" y="566942"/>
                  </a:cubicBezTo>
                  <a:cubicBezTo>
                    <a:pt x="17791" y="563513"/>
                    <a:pt x="17576" y="560299"/>
                    <a:pt x="17362" y="556870"/>
                  </a:cubicBezTo>
                  <a:cubicBezTo>
                    <a:pt x="17362" y="555584"/>
                    <a:pt x="17362" y="554298"/>
                    <a:pt x="17148" y="553012"/>
                  </a:cubicBezTo>
                  <a:cubicBezTo>
                    <a:pt x="17148" y="551083"/>
                    <a:pt x="16934" y="548940"/>
                    <a:pt x="16934" y="547011"/>
                  </a:cubicBezTo>
                  <a:cubicBezTo>
                    <a:pt x="16934" y="545511"/>
                    <a:pt x="16934" y="543797"/>
                    <a:pt x="16934" y="542296"/>
                  </a:cubicBezTo>
                  <a:cubicBezTo>
                    <a:pt x="16934" y="539510"/>
                    <a:pt x="16934" y="536938"/>
                    <a:pt x="16934" y="534153"/>
                  </a:cubicBezTo>
                  <a:cubicBezTo>
                    <a:pt x="18005" y="423996"/>
                    <a:pt x="63868" y="330984"/>
                    <a:pt x="139734" y="249760"/>
                  </a:cubicBezTo>
                  <a:cubicBezTo>
                    <a:pt x="179597" y="207111"/>
                    <a:pt x="222674" y="167464"/>
                    <a:pt x="272823" y="137246"/>
                  </a:cubicBezTo>
                  <a:cubicBezTo>
                    <a:pt x="313542" y="112814"/>
                    <a:pt x="357048" y="93097"/>
                    <a:pt x="402696" y="78524"/>
                  </a:cubicBezTo>
                  <a:cubicBezTo>
                    <a:pt x="681945" y="-12130"/>
                    <a:pt x="980911" y="22160"/>
                    <a:pt x="1021845" y="28804"/>
                  </a:cubicBezTo>
                  <a:cubicBezTo>
                    <a:pt x="1089996" y="39519"/>
                    <a:pt x="1153862" y="62236"/>
                    <a:pt x="1215369" y="92454"/>
                  </a:cubicBezTo>
                  <a:cubicBezTo>
                    <a:pt x="1234229" y="101670"/>
                    <a:pt x="1276234" y="132102"/>
                    <a:pt x="1314167" y="162749"/>
                  </a:cubicBezTo>
                  <a:cubicBezTo>
                    <a:pt x="1314167" y="162749"/>
                    <a:pt x="1314167" y="162749"/>
                    <a:pt x="1314167" y="162749"/>
                  </a:cubicBezTo>
                  <a:cubicBezTo>
                    <a:pt x="1314810" y="163392"/>
                    <a:pt x="1315668" y="164035"/>
                    <a:pt x="1316310" y="164463"/>
                  </a:cubicBezTo>
                  <a:cubicBezTo>
                    <a:pt x="1316739" y="164678"/>
                    <a:pt x="1316953" y="165106"/>
                    <a:pt x="1317382" y="165320"/>
                  </a:cubicBezTo>
                  <a:cubicBezTo>
                    <a:pt x="1318025" y="165964"/>
                    <a:pt x="1318882" y="166392"/>
                    <a:pt x="1319525" y="167035"/>
                  </a:cubicBezTo>
                  <a:cubicBezTo>
                    <a:pt x="1319954" y="167249"/>
                    <a:pt x="1320168" y="167678"/>
                    <a:pt x="1320596" y="167892"/>
                  </a:cubicBezTo>
                  <a:cubicBezTo>
                    <a:pt x="1321239" y="168535"/>
                    <a:pt x="1321882" y="168964"/>
                    <a:pt x="1322526" y="169607"/>
                  </a:cubicBezTo>
                  <a:cubicBezTo>
                    <a:pt x="1322954" y="170036"/>
                    <a:pt x="1323383" y="170250"/>
                    <a:pt x="1323811" y="170678"/>
                  </a:cubicBezTo>
                  <a:cubicBezTo>
                    <a:pt x="1324454" y="171107"/>
                    <a:pt x="1325097" y="171750"/>
                    <a:pt x="1325740" y="172179"/>
                  </a:cubicBezTo>
                  <a:cubicBezTo>
                    <a:pt x="1326169" y="172607"/>
                    <a:pt x="1326597" y="172821"/>
                    <a:pt x="1327026" y="173250"/>
                  </a:cubicBezTo>
                  <a:cubicBezTo>
                    <a:pt x="1327669" y="173679"/>
                    <a:pt x="1328312" y="174322"/>
                    <a:pt x="1328955" y="174750"/>
                  </a:cubicBezTo>
                  <a:cubicBezTo>
                    <a:pt x="1329383" y="175179"/>
                    <a:pt x="1329812" y="175393"/>
                    <a:pt x="1330240" y="175822"/>
                  </a:cubicBezTo>
                  <a:cubicBezTo>
                    <a:pt x="1330883" y="176251"/>
                    <a:pt x="1331527" y="176893"/>
                    <a:pt x="1332170" y="177322"/>
                  </a:cubicBezTo>
                  <a:cubicBezTo>
                    <a:pt x="1332598" y="177751"/>
                    <a:pt x="1333027" y="177965"/>
                    <a:pt x="1333455" y="178394"/>
                  </a:cubicBezTo>
                  <a:cubicBezTo>
                    <a:pt x="1334098" y="178822"/>
                    <a:pt x="1334741" y="179465"/>
                    <a:pt x="1335170" y="179894"/>
                  </a:cubicBezTo>
                  <a:cubicBezTo>
                    <a:pt x="1335598" y="180322"/>
                    <a:pt x="1336027" y="180537"/>
                    <a:pt x="1336456" y="180965"/>
                  </a:cubicBezTo>
                  <a:cubicBezTo>
                    <a:pt x="1337099" y="181394"/>
                    <a:pt x="1337741" y="182037"/>
                    <a:pt x="1338170" y="182465"/>
                  </a:cubicBezTo>
                  <a:cubicBezTo>
                    <a:pt x="1338599" y="182894"/>
                    <a:pt x="1339027" y="183109"/>
                    <a:pt x="1339456" y="183537"/>
                  </a:cubicBezTo>
                  <a:cubicBezTo>
                    <a:pt x="1340099" y="183966"/>
                    <a:pt x="1340528" y="184609"/>
                    <a:pt x="1341171" y="185037"/>
                  </a:cubicBezTo>
                  <a:cubicBezTo>
                    <a:pt x="1341599" y="185466"/>
                    <a:pt x="1342028" y="185680"/>
                    <a:pt x="1342457" y="186109"/>
                  </a:cubicBezTo>
                  <a:cubicBezTo>
                    <a:pt x="1343099" y="186537"/>
                    <a:pt x="1343528" y="187181"/>
                    <a:pt x="1344171" y="187609"/>
                  </a:cubicBezTo>
                  <a:cubicBezTo>
                    <a:pt x="1344600" y="188038"/>
                    <a:pt x="1345028" y="188252"/>
                    <a:pt x="1345457" y="188681"/>
                  </a:cubicBezTo>
                  <a:cubicBezTo>
                    <a:pt x="1346100" y="189109"/>
                    <a:pt x="1346528" y="189752"/>
                    <a:pt x="1347171" y="190181"/>
                  </a:cubicBezTo>
                  <a:cubicBezTo>
                    <a:pt x="1347600" y="190609"/>
                    <a:pt x="1348028" y="190824"/>
                    <a:pt x="1348243" y="191253"/>
                  </a:cubicBezTo>
                  <a:cubicBezTo>
                    <a:pt x="1348886" y="191681"/>
                    <a:pt x="1349315" y="192324"/>
                    <a:pt x="1349958" y="192753"/>
                  </a:cubicBezTo>
                  <a:cubicBezTo>
                    <a:pt x="1350386" y="193181"/>
                    <a:pt x="1350815" y="193396"/>
                    <a:pt x="1351029" y="193824"/>
                  </a:cubicBezTo>
                  <a:cubicBezTo>
                    <a:pt x="1351458" y="194253"/>
                    <a:pt x="1352101" y="194681"/>
                    <a:pt x="1352529" y="195324"/>
                  </a:cubicBezTo>
                  <a:cubicBezTo>
                    <a:pt x="1352958" y="195753"/>
                    <a:pt x="1353172" y="195967"/>
                    <a:pt x="1353601" y="196396"/>
                  </a:cubicBezTo>
                  <a:cubicBezTo>
                    <a:pt x="1354029" y="196825"/>
                    <a:pt x="1354672" y="197253"/>
                    <a:pt x="1355101" y="197896"/>
                  </a:cubicBezTo>
                  <a:cubicBezTo>
                    <a:pt x="1355315" y="198110"/>
                    <a:pt x="1355744" y="198539"/>
                    <a:pt x="1355958" y="198753"/>
                  </a:cubicBezTo>
                  <a:cubicBezTo>
                    <a:pt x="1357030" y="199825"/>
                    <a:pt x="1358101" y="200682"/>
                    <a:pt x="1359173" y="201539"/>
                  </a:cubicBezTo>
                  <a:cubicBezTo>
                    <a:pt x="1359602" y="201754"/>
                    <a:pt x="1359816" y="202182"/>
                    <a:pt x="1360244" y="202397"/>
                  </a:cubicBezTo>
                  <a:cubicBezTo>
                    <a:pt x="1360673" y="202825"/>
                    <a:pt x="1361102" y="203254"/>
                    <a:pt x="1361530" y="203682"/>
                  </a:cubicBezTo>
                  <a:cubicBezTo>
                    <a:pt x="1361959" y="204111"/>
                    <a:pt x="1362173" y="204326"/>
                    <a:pt x="1362602" y="204754"/>
                  </a:cubicBezTo>
                  <a:cubicBezTo>
                    <a:pt x="1363030" y="205183"/>
                    <a:pt x="1363459" y="205611"/>
                    <a:pt x="1363888" y="206040"/>
                  </a:cubicBezTo>
                  <a:cubicBezTo>
                    <a:pt x="1364316" y="206469"/>
                    <a:pt x="1364530" y="206683"/>
                    <a:pt x="1364959" y="207111"/>
                  </a:cubicBezTo>
                  <a:cubicBezTo>
                    <a:pt x="1365388" y="207540"/>
                    <a:pt x="1365817" y="207754"/>
                    <a:pt x="1366031" y="208183"/>
                  </a:cubicBezTo>
                  <a:cubicBezTo>
                    <a:pt x="1366460" y="208612"/>
                    <a:pt x="1366888" y="208826"/>
                    <a:pt x="1367103" y="209255"/>
                  </a:cubicBezTo>
                  <a:cubicBezTo>
                    <a:pt x="1367531" y="209683"/>
                    <a:pt x="1367745" y="209898"/>
                    <a:pt x="1368174" y="210326"/>
                  </a:cubicBezTo>
                  <a:cubicBezTo>
                    <a:pt x="1368603" y="210755"/>
                    <a:pt x="1368817" y="210969"/>
                    <a:pt x="1369246" y="211398"/>
                  </a:cubicBezTo>
                  <a:cubicBezTo>
                    <a:pt x="1369674" y="211826"/>
                    <a:pt x="1369888" y="212041"/>
                    <a:pt x="1370317" y="212469"/>
                  </a:cubicBezTo>
                  <a:cubicBezTo>
                    <a:pt x="1370746" y="212898"/>
                    <a:pt x="1370960" y="213112"/>
                    <a:pt x="1371389" y="213541"/>
                  </a:cubicBezTo>
                  <a:cubicBezTo>
                    <a:pt x="1371817" y="213970"/>
                    <a:pt x="1372031" y="214184"/>
                    <a:pt x="1372460" y="214612"/>
                  </a:cubicBezTo>
                  <a:cubicBezTo>
                    <a:pt x="1372889" y="215041"/>
                    <a:pt x="1373103" y="215255"/>
                    <a:pt x="1373532" y="215684"/>
                  </a:cubicBezTo>
                  <a:cubicBezTo>
                    <a:pt x="1373746" y="215898"/>
                    <a:pt x="1374175" y="216327"/>
                    <a:pt x="1374389" y="216541"/>
                  </a:cubicBezTo>
                  <a:cubicBezTo>
                    <a:pt x="1374818" y="216970"/>
                    <a:pt x="1375032" y="217184"/>
                    <a:pt x="1375461" y="217613"/>
                  </a:cubicBezTo>
                  <a:cubicBezTo>
                    <a:pt x="1375675" y="217827"/>
                    <a:pt x="1376104" y="218256"/>
                    <a:pt x="1376318" y="218470"/>
                  </a:cubicBezTo>
                  <a:cubicBezTo>
                    <a:pt x="1376532" y="218899"/>
                    <a:pt x="1376961" y="219113"/>
                    <a:pt x="1377175" y="219542"/>
                  </a:cubicBezTo>
                  <a:cubicBezTo>
                    <a:pt x="1377389" y="219756"/>
                    <a:pt x="1377818" y="220185"/>
                    <a:pt x="1378032" y="220399"/>
                  </a:cubicBezTo>
                  <a:cubicBezTo>
                    <a:pt x="1378247" y="220827"/>
                    <a:pt x="1378675" y="221042"/>
                    <a:pt x="1378890" y="221471"/>
                  </a:cubicBezTo>
                  <a:cubicBezTo>
                    <a:pt x="1379104" y="221685"/>
                    <a:pt x="1379318" y="222113"/>
                    <a:pt x="1379532" y="222328"/>
                  </a:cubicBezTo>
                  <a:cubicBezTo>
                    <a:pt x="1379747" y="222542"/>
                    <a:pt x="1380175" y="222971"/>
                    <a:pt x="1380390" y="223185"/>
                  </a:cubicBezTo>
                  <a:cubicBezTo>
                    <a:pt x="1380604" y="223399"/>
                    <a:pt x="1380818" y="223614"/>
                    <a:pt x="1381033" y="224042"/>
                  </a:cubicBezTo>
                  <a:cubicBezTo>
                    <a:pt x="1381247" y="224256"/>
                    <a:pt x="1381461" y="224685"/>
                    <a:pt x="1381890" y="224899"/>
                  </a:cubicBezTo>
                  <a:cubicBezTo>
                    <a:pt x="1382104" y="225114"/>
                    <a:pt x="1382318" y="225328"/>
                    <a:pt x="1382533" y="225543"/>
                  </a:cubicBezTo>
                  <a:cubicBezTo>
                    <a:pt x="1382747" y="225757"/>
                    <a:pt x="1382962" y="226185"/>
                    <a:pt x="1383176" y="226400"/>
                  </a:cubicBezTo>
                  <a:cubicBezTo>
                    <a:pt x="1383390" y="226614"/>
                    <a:pt x="1383605" y="226828"/>
                    <a:pt x="1383819" y="227043"/>
                  </a:cubicBezTo>
                  <a:cubicBezTo>
                    <a:pt x="1384033" y="227257"/>
                    <a:pt x="1384248" y="227686"/>
                    <a:pt x="1384462" y="227900"/>
                  </a:cubicBezTo>
                  <a:cubicBezTo>
                    <a:pt x="1384676" y="228114"/>
                    <a:pt x="1384676" y="228328"/>
                    <a:pt x="1384890" y="228543"/>
                  </a:cubicBezTo>
                  <a:cubicBezTo>
                    <a:pt x="1385105" y="228757"/>
                    <a:pt x="1385319" y="229186"/>
                    <a:pt x="1385533" y="229400"/>
                  </a:cubicBezTo>
                  <a:cubicBezTo>
                    <a:pt x="1385748" y="229614"/>
                    <a:pt x="1385748" y="229829"/>
                    <a:pt x="1385962" y="229829"/>
                  </a:cubicBezTo>
                  <a:cubicBezTo>
                    <a:pt x="1386176" y="230257"/>
                    <a:pt x="1386605" y="230686"/>
                    <a:pt x="1386819" y="231115"/>
                  </a:cubicBezTo>
                  <a:cubicBezTo>
                    <a:pt x="1420681" y="284050"/>
                    <a:pt x="1450470" y="338914"/>
                    <a:pt x="1471473" y="399136"/>
                  </a:cubicBezTo>
                  <a:cubicBezTo>
                    <a:pt x="1497404" y="473288"/>
                    <a:pt x="1483903" y="542082"/>
                    <a:pt x="1453685" y="610233"/>
                  </a:cubicBezTo>
                  <a:cubicBezTo>
                    <a:pt x="1450684" y="616877"/>
                    <a:pt x="1447255" y="623092"/>
                    <a:pt x="1443612" y="629307"/>
                  </a:cubicBezTo>
                  <a:cubicBezTo>
                    <a:pt x="1430539" y="650738"/>
                    <a:pt x="1426467" y="651381"/>
                    <a:pt x="1405679" y="636379"/>
                  </a:cubicBezTo>
                  <a:cubicBezTo>
                    <a:pt x="1371174" y="611519"/>
                    <a:pt x="1330455" y="637023"/>
                    <a:pt x="1327455" y="667883"/>
                  </a:cubicBezTo>
                  <a:cubicBezTo>
                    <a:pt x="1326169" y="676885"/>
                    <a:pt x="1328740" y="686314"/>
                    <a:pt x="1333241" y="694458"/>
                  </a:cubicBezTo>
                  <a:cubicBezTo>
                    <a:pt x="1346100" y="717818"/>
                    <a:pt x="1343314" y="724676"/>
                    <a:pt x="1346100" y="722748"/>
                  </a:cubicBezTo>
                  <a:cubicBezTo>
                    <a:pt x="1322311" y="738178"/>
                    <a:pt x="1269376" y="778254"/>
                    <a:pt x="1243873" y="791328"/>
                  </a:cubicBezTo>
                  <a:close/>
                  <a:moveTo>
                    <a:pt x="1390677" y="892269"/>
                  </a:moveTo>
                  <a:cubicBezTo>
                    <a:pt x="1402035" y="899770"/>
                    <a:pt x="1399463" y="907913"/>
                    <a:pt x="1394534" y="917772"/>
                  </a:cubicBezTo>
                  <a:cubicBezTo>
                    <a:pt x="1367317" y="972422"/>
                    <a:pt x="1341385" y="1027714"/>
                    <a:pt x="1312881" y="1081506"/>
                  </a:cubicBezTo>
                  <a:cubicBezTo>
                    <a:pt x="1300023" y="1105938"/>
                    <a:pt x="1296165" y="1130156"/>
                    <a:pt x="1299380" y="1156730"/>
                  </a:cubicBezTo>
                  <a:cubicBezTo>
                    <a:pt x="1302380" y="1179876"/>
                    <a:pt x="1304737" y="1203022"/>
                    <a:pt x="1306452" y="1226382"/>
                  </a:cubicBezTo>
                  <a:cubicBezTo>
                    <a:pt x="1308167" y="1250385"/>
                    <a:pt x="1307952" y="1272245"/>
                    <a:pt x="1298094" y="1293676"/>
                  </a:cubicBezTo>
                  <a:cubicBezTo>
                    <a:pt x="1289736" y="1311892"/>
                    <a:pt x="1273019" y="1357327"/>
                    <a:pt x="1259946" y="1360970"/>
                  </a:cubicBezTo>
                  <a:cubicBezTo>
                    <a:pt x="1248588" y="1364828"/>
                    <a:pt x="1237229" y="1366542"/>
                    <a:pt x="1228228" y="1358613"/>
                  </a:cubicBezTo>
                  <a:cubicBezTo>
                    <a:pt x="1206582" y="1334181"/>
                    <a:pt x="1247302" y="1277602"/>
                    <a:pt x="1250516" y="1268387"/>
                  </a:cubicBezTo>
                  <a:cubicBezTo>
                    <a:pt x="1260589" y="1242670"/>
                    <a:pt x="1246659" y="1135085"/>
                    <a:pt x="1241301" y="1125226"/>
                  </a:cubicBezTo>
                  <a:cubicBezTo>
                    <a:pt x="1231657" y="1107438"/>
                    <a:pt x="1210868" y="1105510"/>
                    <a:pt x="1201010" y="1123297"/>
                  </a:cubicBezTo>
                  <a:cubicBezTo>
                    <a:pt x="1193295" y="1137013"/>
                    <a:pt x="1190080" y="1143657"/>
                    <a:pt x="1189009" y="1160588"/>
                  </a:cubicBezTo>
                  <a:cubicBezTo>
                    <a:pt x="1187723" y="1180305"/>
                    <a:pt x="1185366" y="1199807"/>
                    <a:pt x="1181722" y="1219310"/>
                  </a:cubicBezTo>
                  <a:cubicBezTo>
                    <a:pt x="1174007" y="1259815"/>
                    <a:pt x="1144432" y="1288104"/>
                    <a:pt x="1122143" y="1320251"/>
                  </a:cubicBezTo>
                  <a:cubicBezTo>
                    <a:pt x="1116786" y="1327966"/>
                    <a:pt x="1110570" y="1335896"/>
                    <a:pt x="1104355" y="1343397"/>
                  </a:cubicBezTo>
                  <a:cubicBezTo>
                    <a:pt x="1097069" y="1352183"/>
                    <a:pt x="1088282" y="1357541"/>
                    <a:pt x="1077138" y="1359041"/>
                  </a:cubicBezTo>
                  <a:cubicBezTo>
                    <a:pt x="1053135" y="1362470"/>
                    <a:pt x="1040276" y="1347897"/>
                    <a:pt x="1049277" y="1325823"/>
                  </a:cubicBezTo>
                  <a:cubicBezTo>
                    <a:pt x="1054635" y="1312750"/>
                    <a:pt x="1062136" y="1300105"/>
                    <a:pt x="1070494" y="1288533"/>
                  </a:cubicBezTo>
                  <a:cubicBezTo>
                    <a:pt x="1084210" y="1269673"/>
                    <a:pt x="1095997" y="1249742"/>
                    <a:pt x="1111213" y="1231954"/>
                  </a:cubicBezTo>
                  <a:cubicBezTo>
                    <a:pt x="1121715" y="1219738"/>
                    <a:pt x="1125787" y="1203450"/>
                    <a:pt x="1126430" y="1186734"/>
                  </a:cubicBezTo>
                  <a:cubicBezTo>
                    <a:pt x="1127073" y="1171518"/>
                    <a:pt x="1128573" y="1156087"/>
                    <a:pt x="1127287" y="1141085"/>
                  </a:cubicBezTo>
                  <a:cubicBezTo>
                    <a:pt x="1122786" y="1086864"/>
                    <a:pt x="1144860" y="1043145"/>
                    <a:pt x="1178936" y="1004140"/>
                  </a:cubicBezTo>
                  <a:cubicBezTo>
                    <a:pt x="1201439" y="978422"/>
                    <a:pt x="1225227" y="954205"/>
                    <a:pt x="1247945" y="928702"/>
                  </a:cubicBezTo>
                  <a:cubicBezTo>
                    <a:pt x="1286092" y="885839"/>
                    <a:pt x="1325526" y="844048"/>
                    <a:pt x="1356387" y="795185"/>
                  </a:cubicBezTo>
                  <a:cubicBezTo>
                    <a:pt x="1363888" y="783184"/>
                    <a:pt x="1369031" y="769682"/>
                    <a:pt x="1375461" y="756823"/>
                  </a:cubicBezTo>
                  <a:cubicBezTo>
                    <a:pt x="1378247" y="751037"/>
                    <a:pt x="1375461" y="746536"/>
                    <a:pt x="1373103" y="741821"/>
                  </a:cubicBezTo>
                  <a:cubicBezTo>
                    <a:pt x="1367531" y="730677"/>
                    <a:pt x="1362387" y="719104"/>
                    <a:pt x="1357030" y="707746"/>
                  </a:cubicBezTo>
                  <a:cubicBezTo>
                    <a:pt x="1352743" y="698744"/>
                    <a:pt x="1347385" y="685243"/>
                    <a:pt x="1347171" y="675384"/>
                  </a:cubicBezTo>
                  <a:cubicBezTo>
                    <a:pt x="1346957" y="662311"/>
                    <a:pt x="1352958" y="653310"/>
                    <a:pt x="1364959" y="647095"/>
                  </a:cubicBezTo>
                  <a:cubicBezTo>
                    <a:pt x="1376104" y="641309"/>
                    <a:pt x="1387462" y="644738"/>
                    <a:pt x="1397106" y="652024"/>
                  </a:cubicBezTo>
                  <a:cubicBezTo>
                    <a:pt x="1403750" y="656953"/>
                    <a:pt x="1409322" y="664883"/>
                    <a:pt x="1412751" y="672170"/>
                  </a:cubicBezTo>
                  <a:cubicBezTo>
                    <a:pt x="1427539" y="704102"/>
                    <a:pt x="1436754" y="737749"/>
                    <a:pt x="1441254" y="772468"/>
                  </a:cubicBezTo>
                  <a:cubicBezTo>
                    <a:pt x="1443612" y="785970"/>
                    <a:pt x="1438254" y="797542"/>
                    <a:pt x="1431396" y="808044"/>
                  </a:cubicBezTo>
                  <a:cubicBezTo>
                    <a:pt x="1417895" y="829261"/>
                    <a:pt x="1404393" y="850692"/>
                    <a:pt x="1389391" y="870623"/>
                  </a:cubicBezTo>
                  <a:cubicBezTo>
                    <a:pt x="1382318" y="879410"/>
                    <a:pt x="1381033" y="886054"/>
                    <a:pt x="1390677" y="892269"/>
                  </a:cubicBezTo>
                  <a:close/>
                  <a:moveTo>
                    <a:pt x="1522050" y="813187"/>
                  </a:moveTo>
                  <a:cubicBezTo>
                    <a:pt x="1520979" y="863979"/>
                    <a:pt x="1484117" y="889482"/>
                    <a:pt x="1433968" y="893126"/>
                  </a:cubicBezTo>
                  <a:cubicBezTo>
                    <a:pt x="1428610" y="893554"/>
                    <a:pt x="1423252" y="893340"/>
                    <a:pt x="1418109" y="892269"/>
                  </a:cubicBezTo>
                  <a:cubicBezTo>
                    <a:pt x="1407607" y="890340"/>
                    <a:pt x="1404393" y="880696"/>
                    <a:pt x="1411037" y="871266"/>
                  </a:cubicBezTo>
                  <a:cubicBezTo>
                    <a:pt x="1420681" y="857336"/>
                    <a:pt x="1430110" y="843191"/>
                    <a:pt x="1439540" y="829046"/>
                  </a:cubicBezTo>
                  <a:cubicBezTo>
                    <a:pt x="1455828" y="805472"/>
                    <a:pt x="1468472" y="781040"/>
                    <a:pt x="1455613" y="737321"/>
                  </a:cubicBezTo>
                  <a:cubicBezTo>
                    <a:pt x="1455613" y="737321"/>
                    <a:pt x="1465686" y="730677"/>
                    <a:pt x="1481117" y="737321"/>
                  </a:cubicBezTo>
                  <a:cubicBezTo>
                    <a:pt x="1516050" y="752322"/>
                    <a:pt x="1524622" y="775468"/>
                    <a:pt x="1522050" y="813187"/>
                  </a:cubicBezTo>
                  <a:close/>
                </a:path>
              </a:pathLst>
            </a:custGeom>
            <a:grpFill/>
            <a:ln w="2143" cap="flat">
              <a:noFill/>
              <a:prstDash val="solid"/>
              <a:miter/>
            </a:ln>
          </p:spPr>
          <p:txBody>
            <a:bodyPr rtlCol="0" anchor="ctr"/>
            <a:lstStyle/>
            <a:p>
              <a:endParaRPr lang="en-US"/>
            </a:p>
          </p:txBody>
        </p:sp>
        <p:sp>
          <p:nvSpPr>
            <p:cNvPr id="6" name="Freeform 74">
              <a:extLst>
                <a:ext uri="{FF2B5EF4-FFF2-40B4-BE49-F238E27FC236}">
                  <a16:creationId xmlns:a16="http://schemas.microsoft.com/office/drawing/2014/main" id="{26F20A4B-7E5E-0082-3529-7BB8026398E4}"/>
                </a:ext>
              </a:extLst>
            </p:cNvPr>
            <p:cNvSpPr/>
            <p:nvPr/>
          </p:nvSpPr>
          <p:spPr>
            <a:xfrm>
              <a:off x="8228398" y="2999487"/>
              <a:ext cx="95941" cy="232130"/>
            </a:xfrm>
            <a:custGeom>
              <a:avLst/>
              <a:gdLst>
                <a:gd name="connsiteX0" fmla="*/ 85092 w 95941"/>
                <a:gd name="connsiteY0" fmla="*/ 22533 h 232130"/>
                <a:gd name="connsiteX1" fmla="*/ 93022 w 95941"/>
                <a:gd name="connsiteY1" fmla="*/ 3459 h 232130"/>
                <a:gd name="connsiteX2" fmla="*/ 72020 w 95941"/>
                <a:gd name="connsiteY2" fmla="*/ 12032 h 232130"/>
                <a:gd name="connsiteX3" fmla="*/ 30871 w 95941"/>
                <a:gd name="connsiteY3" fmla="*/ 71611 h 232130"/>
                <a:gd name="connsiteX4" fmla="*/ 10 w 95941"/>
                <a:gd name="connsiteY4" fmla="*/ 176195 h 232130"/>
                <a:gd name="connsiteX5" fmla="*/ 17584 w 95941"/>
                <a:gd name="connsiteY5" fmla="*/ 232131 h 232130"/>
                <a:gd name="connsiteX6" fmla="*/ 19084 w 95941"/>
                <a:gd name="connsiteY6" fmla="*/ 205984 h 232130"/>
                <a:gd name="connsiteX7" fmla="*/ 24013 w 95941"/>
                <a:gd name="connsiteY7" fmla="*/ 129046 h 232130"/>
                <a:gd name="connsiteX8" fmla="*/ 85092 w 95941"/>
                <a:gd name="connsiteY8" fmla="*/ 22533 h 2321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5941" h="232130">
                  <a:moveTo>
                    <a:pt x="85092" y="22533"/>
                  </a:moveTo>
                  <a:cubicBezTo>
                    <a:pt x="89593" y="16961"/>
                    <a:pt x="101380" y="11817"/>
                    <a:pt x="93022" y="3459"/>
                  </a:cubicBezTo>
                  <a:cubicBezTo>
                    <a:pt x="83378" y="-5970"/>
                    <a:pt x="77806" y="6245"/>
                    <a:pt x="72020" y="12032"/>
                  </a:cubicBezTo>
                  <a:cubicBezTo>
                    <a:pt x="54660" y="29391"/>
                    <a:pt x="42658" y="50822"/>
                    <a:pt x="30871" y="71611"/>
                  </a:cubicBezTo>
                  <a:cubicBezTo>
                    <a:pt x="12441" y="103543"/>
                    <a:pt x="-418" y="138262"/>
                    <a:pt x="10" y="176195"/>
                  </a:cubicBezTo>
                  <a:cubicBezTo>
                    <a:pt x="225" y="195912"/>
                    <a:pt x="4725" y="214343"/>
                    <a:pt x="17584" y="232131"/>
                  </a:cubicBezTo>
                  <a:cubicBezTo>
                    <a:pt x="23585" y="221415"/>
                    <a:pt x="20585" y="213700"/>
                    <a:pt x="19084" y="205984"/>
                  </a:cubicBezTo>
                  <a:cubicBezTo>
                    <a:pt x="13941" y="179838"/>
                    <a:pt x="16084" y="154335"/>
                    <a:pt x="24013" y="129046"/>
                  </a:cubicBezTo>
                  <a:cubicBezTo>
                    <a:pt x="36872" y="89184"/>
                    <a:pt x="59161" y="54894"/>
                    <a:pt x="85092" y="22533"/>
                  </a:cubicBezTo>
                  <a:close/>
                </a:path>
              </a:pathLst>
            </a:custGeom>
            <a:grpFill/>
            <a:ln w="2143" cap="flat">
              <a:noFill/>
              <a:prstDash val="solid"/>
              <a:miter/>
            </a:ln>
          </p:spPr>
          <p:txBody>
            <a:bodyPr rtlCol="0" anchor="ctr"/>
            <a:lstStyle/>
            <a:p>
              <a:endParaRPr lang="en-US"/>
            </a:p>
          </p:txBody>
        </p:sp>
        <p:sp>
          <p:nvSpPr>
            <p:cNvPr id="7" name="Freeform 75">
              <a:extLst>
                <a:ext uri="{FF2B5EF4-FFF2-40B4-BE49-F238E27FC236}">
                  <a16:creationId xmlns:a16="http://schemas.microsoft.com/office/drawing/2014/main" id="{E5A963D0-3732-A99B-8079-E7D17CC099B6}"/>
                </a:ext>
              </a:extLst>
            </p:cNvPr>
            <p:cNvSpPr/>
            <p:nvPr/>
          </p:nvSpPr>
          <p:spPr>
            <a:xfrm>
              <a:off x="8396566" y="3697235"/>
              <a:ext cx="87731" cy="103260"/>
            </a:xfrm>
            <a:custGeom>
              <a:avLst/>
              <a:gdLst>
                <a:gd name="connsiteX0" fmla="*/ 87731 w 87731"/>
                <a:gd name="connsiteY0" fmla="*/ 103168 h 103260"/>
                <a:gd name="connsiteX1" fmla="*/ 20652 w 87731"/>
                <a:gd name="connsiteY1" fmla="*/ 9299 h 103260"/>
                <a:gd name="connsiteX2" fmla="*/ 6507 w 87731"/>
                <a:gd name="connsiteY2" fmla="*/ 512 h 103260"/>
                <a:gd name="connsiteX3" fmla="*/ 1149 w 87731"/>
                <a:gd name="connsiteY3" fmla="*/ 16157 h 103260"/>
                <a:gd name="connsiteX4" fmla="*/ 40369 w 87731"/>
                <a:gd name="connsiteY4" fmla="*/ 82166 h 103260"/>
                <a:gd name="connsiteX5" fmla="*/ 87731 w 87731"/>
                <a:gd name="connsiteY5" fmla="*/ 103168 h 1032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7731" h="103260">
                  <a:moveTo>
                    <a:pt x="87731" y="103168"/>
                  </a:moveTo>
                  <a:cubicBezTo>
                    <a:pt x="56014" y="78094"/>
                    <a:pt x="30725" y="49161"/>
                    <a:pt x="20652" y="9299"/>
                  </a:cubicBezTo>
                  <a:cubicBezTo>
                    <a:pt x="18937" y="2227"/>
                    <a:pt x="13365" y="-1416"/>
                    <a:pt x="6507" y="512"/>
                  </a:cubicBezTo>
                  <a:cubicBezTo>
                    <a:pt x="-1422" y="2870"/>
                    <a:pt x="-565" y="9942"/>
                    <a:pt x="1149" y="16157"/>
                  </a:cubicBezTo>
                  <a:cubicBezTo>
                    <a:pt x="8650" y="41446"/>
                    <a:pt x="23009" y="62877"/>
                    <a:pt x="40369" y="82166"/>
                  </a:cubicBezTo>
                  <a:cubicBezTo>
                    <a:pt x="52584" y="95882"/>
                    <a:pt x="67586" y="104240"/>
                    <a:pt x="87731" y="103168"/>
                  </a:cubicBezTo>
                  <a:close/>
                </a:path>
              </a:pathLst>
            </a:custGeom>
            <a:grpFill/>
            <a:ln w="2143" cap="flat">
              <a:noFill/>
              <a:prstDash val="solid"/>
              <a:miter/>
            </a:ln>
          </p:spPr>
          <p:txBody>
            <a:bodyPr rtlCol="0" anchor="ctr"/>
            <a:lstStyle/>
            <a:p>
              <a:endParaRPr lang="en-US"/>
            </a:p>
          </p:txBody>
        </p:sp>
        <p:sp>
          <p:nvSpPr>
            <p:cNvPr id="8" name="Freeform 77">
              <a:extLst>
                <a:ext uri="{FF2B5EF4-FFF2-40B4-BE49-F238E27FC236}">
                  <a16:creationId xmlns:a16="http://schemas.microsoft.com/office/drawing/2014/main" id="{A0C251D4-D157-62E2-0BEB-4F3C0E851A31}"/>
                </a:ext>
              </a:extLst>
            </p:cNvPr>
            <p:cNvSpPr/>
            <p:nvPr/>
          </p:nvSpPr>
          <p:spPr>
            <a:xfrm>
              <a:off x="9643943" y="3909418"/>
              <a:ext cx="32655" cy="98868"/>
            </a:xfrm>
            <a:custGeom>
              <a:avLst/>
              <a:gdLst>
                <a:gd name="connsiteX0" fmla="*/ 13073 w 32655"/>
                <a:gd name="connsiteY0" fmla="*/ 1142 h 98868"/>
                <a:gd name="connsiteX1" fmla="*/ 9859 w 32655"/>
                <a:gd name="connsiteY1" fmla="*/ 12715 h 98868"/>
                <a:gd name="connsiteX2" fmla="*/ 10716 w 32655"/>
                <a:gd name="connsiteY2" fmla="*/ 65221 h 98868"/>
                <a:gd name="connsiteX3" fmla="*/ 0 w 32655"/>
                <a:gd name="connsiteY3" fmla="*/ 94582 h 98868"/>
                <a:gd name="connsiteX4" fmla="*/ 5143 w 32655"/>
                <a:gd name="connsiteY4" fmla="*/ 98868 h 98868"/>
                <a:gd name="connsiteX5" fmla="*/ 30861 w 32655"/>
                <a:gd name="connsiteY5" fmla="*/ 56649 h 98868"/>
                <a:gd name="connsiteX6" fmla="*/ 22717 w 32655"/>
                <a:gd name="connsiteY6" fmla="*/ 2642 h 98868"/>
                <a:gd name="connsiteX7" fmla="*/ 13073 w 32655"/>
                <a:gd name="connsiteY7" fmla="*/ 1142 h 988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2655" h="98868">
                  <a:moveTo>
                    <a:pt x="13073" y="1142"/>
                  </a:moveTo>
                  <a:cubicBezTo>
                    <a:pt x="8358" y="3714"/>
                    <a:pt x="8358" y="8428"/>
                    <a:pt x="9859" y="12715"/>
                  </a:cubicBezTo>
                  <a:cubicBezTo>
                    <a:pt x="16288" y="30074"/>
                    <a:pt x="16073" y="47862"/>
                    <a:pt x="10716" y="65221"/>
                  </a:cubicBezTo>
                  <a:cubicBezTo>
                    <a:pt x="7715" y="75294"/>
                    <a:pt x="3643" y="84938"/>
                    <a:pt x="0" y="94582"/>
                  </a:cubicBezTo>
                  <a:cubicBezTo>
                    <a:pt x="1715" y="96082"/>
                    <a:pt x="3429" y="97368"/>
                    <a:pt x="5143" y="98868"/>
                  </a:cubicBezTo>
                  <a:cubicBezTo>
                    <a:pt x="20788" y="89867"/>
                    <a:pt x="27861" y="74222"/>
                    <a:pt x="30861" y="56649"/>
                  </a:cubicBezTo>
                  <a:cubicBezTo>
                    <a:pt x="34075" y="37789"/>
                    <a:pt x="33861" y="19358"/>
                    <a:pt x="22717" y="2642"/>
                  </a:cubicBezTo>
                  <a:cubicBezTo>
                    <a:pt x="20574" y="-573"/>
                    <a:pt x="16288" y="-573"/>
                    <a:pt x="13073" y="1142"/>
                  </a:cubicBezTo>
                  <a:close/>
                </a:path>
              </a:pathLst>
            </a:custGeom>
            <a:grpFill/>
            <a:ln w="2143" cap="flat">
              <a:noFill/>
              <a:prstDash val="solid"/>
              <a:miter/>
            </a:ln>
          </p:spPr>
          <p:txBody>
            <a:bodyPr rtlCol="0" anchor="ctr"/>
            <a:lstStyle/>
            <a:p>
              <a:endParaRPr lang="en-US"/>
            </a:p>
          </p:txBody>
        </p:sp>
        <p:sp>
          <p:nvSpPr>
            <p:cNvPr id="9" name="Freeform 78">
              <a:extLst>
                <a:ext uri="{FF2B5EF4-FFF2-40B4-BE49-F238E27FC236}">
                  <a16:creationId xmlns:a16="http://schemas.microsoft.com/office/drawing/2014/main" id="{E03CD9CE-C8E1-3380-F9E2-5598629CDAC9}"/>
                </a:ext>
              </a:extLst>
            </p:cNvPr>
            <p:cNvSpPr/>
            <p:nvPr/>
          </p:nvSpPr>
          <p:spPr>
            <a:xfrm>
              <a:off x="9599580" y="4092725"/>
              <a:ext cx="643" cy="643"/>
            </a:xfrm>
            <a:custGeom>
              <a:avLst/>
              <a:gdLst>
                <a:gd name="connsiteX0" fmla="*/ 0 w 643"/>
                <a:gd name="connsiteY0" fmla="*/ 643 h 643"/>
                <a:gd name="connsiteX1" fmla="*/ 643 w 643"/>
                <a:gd name="connsiteY1" fmla="*/ 643 h 643"/>
                <a:gd name="connsiteX2" fmla="*/ 643 w 643"/>
                <a:gd name="connsiteY2" fmla="*/ 0 h 643"/>
                <a:gd name="connsiteX3" fmla="*/ 0 w 643"/>
                <a:gd name="connsiteY3" fmla="*/ 643 h 643"/>
              </a:gdLst>
              <a:ahLst/>
              <a:cxnLst>
                <a:cxn ang="0">
                  <a:pos x="connsiteX0" y="connsiteY0"/>
                </a:cxn>
                <a:cxn ang="0">
                  <a:pos x="connsiteX1" y="connsiteY1"/>
                </a:cxn>
                <a:cxn ang="0">
                  <a:pos x="connsiteX2" y="connsiteY2"/>
                </a:cxn>
                <a:cxn ang="0">
                  <a:pos x="connsiteX3" y="connsiteY3"/>
                </a:cxn>
              </a:cxnLst>
              <a:rect l="l" t="t" r="r" b="b"/>
              <a:pathLst>
                <a:path w="643" h="643">
                  <a:moveTo>
                    <a:pt x="0" y="643"/>
                  </a:moveTo>
                  <a:cubicBezTo>
                    <a:pt x="214" y="643"/>
                    <a:pt x="429" y="643"/>
                    <a:pt x="643" y="643"/>
                  </a:cubicBezTo>
                  <a:cubicBezTo>
                    <a:pt x="643" y="429"/>
                    <a:pt x="643" y="215"/>
                    <a:pt x="643" y="0"/>
                  </a:cubicBezTo>
                  <a:cubicBezTo>
                    <a:pt x="643" y="0"/>
                    <a:pt x="0" y="643"/>
                    <a:pt x="0" y="643"/>
                  </a:cubicBezTo>
                  <a:close/>
                </a:path>
              </a:pathLst>
            </a:custGeom>
            <a:grpFill/>
            <a:ln w="2143" cap="flat">
              <a:noFill/>
              <a:prstDash val="solid"/>
              <a:miter/>
            </a:ln>
          </p:spPr>
          <p:txBody>
            <a:bodyPr rtlCol="0" anchor="ctr"/>
            <a:lstStyle/>
            <a:p>
              <a:endParaRPr lang="en-US"/>
            </a:p>
          </p:txBody>
        </p:sp>
        <p:sp>
          <p:nvSpPr>
            <p:cNvPr id="10" name="Freeform 79">
              <a:extLst>
                <a:ext uri="{FF2B5EF4-FFF2-40B4-BE49-F238E27FC236}">
                  <a16:creationId xmlns:a16="http://schemas.microsoft.com/office/drawing/2014/main" id="{69EA661A-75F6-9776-1265-AC52979D81ED}"/>
                </a:ext>
              </a:extLst>
            </p:cNvPr>
            <p:cNvSpPr/>
            <p:nvPr/>
          </p:nvSpPr>
          <p:spPr>
            <a:xfrm>
              <a:off x="9600437" y="4093368"/>
              <a:ext cx="68821" cy="18862"/>
            </a:xfrm>
            <a:custGeom>
              <a:avLst/>
              <a:gdLst>
                <a:gd name="connsiteX0" fmla="*/ 60222 w 68821"/>
                <a:gd name="connsiteY0" fmla="*/ 1715 h 18862"/>
                <a:gd name="connsiteX1" fmla="*/ 0 w 68821"/>
                <a:gd name="connsiteY1" fmla="*/ 0 h 18862"/>
                <a:gd name="connsiteX2" fmla="*/ 10930 w 68821"/>
                <a:gd name="connsiteY2" fmla="*/ 18860 h 18862"/>
                <a:gd name="connsiteX3" fmla="*/ 61079 w 68821"/>
                <a:gd name="connsiteY3" fmla="*/ 15216 h 18862"/>
                <a:gd name="connsiteX4" fmla="*/ 68795 w 68821"/>
                <a:gd name="connsiteY4" fmla="*/ 9216 h 18862"/>
                <a:gd name="connsiteX5" fmla="*/ 60222 w 68821"/>
                <a:gd name="connsiteY5" fmla="*/ 1715 h 188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8821" h="18862">
                  <a:moveTo>
                    <a:pt x="60222" y="1715"/>
                  </a:moveTo>
                  <a:cubicBezTo>
                    <a:pt x="40076" y="857"/>
                    <a:pt x="19931" y="643"/>
                    <a:pt x="0" y="0"/>
                  </a:cubicBezTo>
                  <a:cubicBezTo>
                    <a:pt x="643" y="8144"/>
                    <a:pt x="-2786" y="19074"/>
                    <a:pt x="10930" y="18860"/>
                  </a:cubicBezTo>
                  <a:cubicBezTo>
                    <a:pt x="27647" y="18431"/>
                    <a:pt x="44363" y="16716"/>
                    <a:pt x="61079" y="15216"/>
                  </a:cubicBezTo>
                  <a:cubicBezTo>
                    <a:pt x="64722" y="15002"/>
                    <a:pt x="68580" y="13073"/>
                    <a:pt x="68795" y="9216"/>
                  </a:cubicBezTo>
                  <a:cubicBezTo>
                    <a:pt x="69223" y="3643"/>
                    <a:pt x="64508" y="1929"/>
                    <a:pt x="60222" y="1715"/>
                  </a:cubicBezTo>
                  <a:close/>
                </a:path>
              </a:pathLst>
            </a:custGeom>
            <a:grpFill/>
            <a:ln w="2143" cap="flat">
              <a:noFill/>
              <a:prstDash val="solid"/>
              <a:miter/>
            </a:ln>
          </p:spPr>
          <p:txBody>
            <a:bodyPr rtlCol="0" anchor="ctr"/>
            <a:lstStyle/>
            <a:p>
              <a:endParaRPr lang="en-US"/>
            </a:p>
          </p:txBody>
        </p:sp>
        <p:sp>
          <p:nvSpPr>
            <p:cNvPr id="11" name="Freeform 81">
              <a:extLst>
                <a:ext uri="{FF2B5EF4-FFF2-40B4-BE49-F238E27FC236}">
                  <a16:creationId xmlns:a16="http://schemas.microsoft.com/office/drawing/2014/main" id="{178E88FB-7BF2-0CAF-9F38-C96CC9E03592}"/>
                </a:ext>
              </a:extLst>
            </p:cNvPr>
            <p:cNvSpPr/>
            <p:nvPr/>
          </p:nvSpPr>
          <p:spPr>
            <a:xfrm>
              <a:off x="8862316" y="4093348"/>
              <a:ext cx="48035" cy="17360"/>
            </a:xfrm>
            <a:custGeom>
              <a:avLst/>
              <a:gdLst>
                <a:gd name="connsiteX0" fmla="*/ 8602 w 48035"/>
                <a:gd name="connsiteY0" fmla="*/ 664 h 17360"/>
                <a:gd name="connsiteX1" fmla="*/ 30 w 48035"/>
                <a:gd name="connsiteY1" fmla="*/ 8807 h 17360"/>
                <a:gd name="connsiteX2" fmla="*/ 11388 w 48035"/>
                <a:gd name="connsiteY2" fmla="*/ 17166 h 17360"/>
                <a:gd name="connsiteX3" fmla="*/ 48035 w 48035"/>
                <a:gd name="connsiteY3" fmla="*/ 5379 h 17360"/>
                <a:gd name="connsiteX4" fmla="*/ 8602 w 48035"/>
                <a:gd name="connsiteY4" fmla="*/ 664 h 173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035" h="17360">
                  <a:moveTo>
                    <a:pt x="8602" y="664"/>
                  </a:moveTo>
                  <a:cubicBezTo>
                    <a:pt x="3887" y="664"/>
                    <a:pt x="-399" y="3664"/>
                    <a:pt x="30" y="8807"/>
                  </a:cubicBezTo>
                  <a:cubicBezTo>
                    <a:pt x="673" y="14808"/>
                    <a:pt x="5387" y="18237"/>
                    <a:pt x="11388" y="17166"/>
                  </a:cubicBezTo>
                  <a:cubicBezTo>
                    <a:pt x="22318" y="15023"/>
                    <a:pt x="34320" y="15880"/>
                    <a:pt x="48035" y="5379"/>
                  </a:cubicBezTo>
                  <a:cubicBezTo>
                    <a:pt x="32605" y="-2337"/>
                    <a:pt x="20389" y="449"/>
                    <a:pt x="8602" y="664"/>
                  </a:cubicBezTo>
                  <a:close/>
                </a:path>
              </a:pathLst>
            </a:custGeom>
            <a:grpFill/>
            <a:ln w="2143" cap="flat">
              <a:noFill/>
              <a:prstDash val="solid"/>
              <a:miter/>
            </a:ln>
          </p:spPr>
          <p:txBody>
            <a:bodyPr rtlCol="0" anchor="ctr"/>
            <a:lstStyle/>
            <a:p>
              <a:endParaRPr lang="en-US"/>
            </a:p>
          </p:txBody>
        </p:sp>
      </p:grpSp>
      <p:sp>
        <p:nvSpPr>
          <p:cNvPr id="12" name="TextBox 11">
            <a:extLst>
              <a:ext uri="{FF2B5EF4-FFF2-40B4-BE49-F238E27FC236}">
                <a16:creationId xmlns:a16="http://schemas.microsoft.com/office/drawing/2014/main" id="{A258AFCB-3ABF-C161-3419-10F437108D7D}"/>
              </a:ext>
            </a:extLst>
          </p:cNvPr>
          <p:cNvSpPr txBox="1"/>
          <p:nvPr/>
        </p:nvSpPr>
        <p:spPr>
          <a:xfrm>
            <a:off x="4058040" y="1106750"/>
            <a:ext cx="1414184" cy="941283"/>
          </a:xfrm>
          <a:prstGeom prst="rect">
            <a:avLst/>
          </a:prstGeom>
          <a:noFill/>
        </p:spPr>
        <p:txBody>
          <a:bodyPr wrap="square">
            <a:spAutoFit/>
          </a:bodyPr>
          <a:lstStyle/>
          <a:p>
            <a:pPr algn="ctr">
              <a:lnSpc>
                <a:spcPts val="3340"/>
              </a:lnSpc>
            </a:pPr>
            <a:r>
              <a:rPr lang="en-US" sz="3200" b="1" dirty="0">
                <a:solidFill>
                  <a:schemeClr val="bg1"/>
                </a:solidFill>
              </a:rPr>
              <a:t>Goed gedaan </a:t>
            </a:r>
            <a:endParaRPr lang="en-US" sz="3200" dirty="0">
              <a:solidFill>
                <a:schemeClr val="bg1"/>
              </a:solidFill>
            </a:endParaRPr>
          </a:p>
        </p:txBody>
      </p:sp>
      <p:sp>
        <p:nvSpPr>
          <p:cNvPr id="16" name="Rectangle 15">
            <a:extLst>
              <a:ext uri="{FF2B5EF4-FFF2-40B4-BE49-F238E27FC236}">
                <a16:creationId xmlns:a16="http://schemas.microsoft.com/office/drawing/2014/main" id="{DC89755C-2C9E-7FDD-B00D-249A30F47679}"/>
              </a:ext>
            </a:extLst>
          </p:cNvPr>
          <p:cNvSpPr/>
          <p:nvPr/>
        </p:nvSpPr>
        <p:spPr>
          <a:xfrm>
            <a:off x="7079783" y="4168857"/>
            <a:ext cx="1847011" cy="1416294"/>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7" name="Group 16">
            <a:extLst>
              <a:ext uri="{FF2B5EF4-FFF2-40B4-BE49-F238E27FC236}">
                <a16:creationId xmlns:a16="http://schemas.microsoft.com/office/drawing/2014/main" id="{85137A3C-E01D-6AB8-0A2F-B907428988BD}"/>
              </a:ext>
            </a:extLst>
          </p:cNvPr>
          <p:cNvGrpSpPr/>
          <p:nvPr/>
        </p:nvGrpSpPr>
        <p:grpSpPr>
          <a:xfrm>
            <a:off x="6514149" y="3600310"/>
            <a:ext cx="2584100" cy="1848198"/>
            <a:chOff x="6514149" y="3600310"/>
            <a:chExt cx="2584100" cy="1848198"/>
          </a:xfrm>
        </p:grpSpPr>
        <p:sp>
          <p:nvSpPr>
            <p:cNvPr id="18" name="Graphic 125">
              <a:extLst>
                <a:ext uri="{FF2B5EF4-FFF2-40B4-BE49-F238E27FC236}">
                  <a16:creationId xmlns:a16="http://schemas.microsoft.com/office/drawing/2014/main" id="{5E5B613E-CA8E-164D-6B28-0F760E3305A6}"/>
                </a:ext>
              </a:extLst>
            </p:cNvPr>
            <p:cNvSpPr/>
            <p:nvPr/>
          </p:nvSpPr>
          <p:spPr>
            <a:xfrm>
              <a:off x="7320238" y="3704966"/>
              <a:ext cx="1778011" cy="1222735"/>
            </a:xfrm>
            <a:custGeom>
              <a:avLst/>
              <a:gdLst>
                <a:gd name="connsiteX0" fmla="*/ 1046400 w 1054187"/>
                <a:gd name="connsiteY0" fmla="*/ 159536 h 819883"/>
                <a:gd name="connsiteX1" fmla="*/ 936991 w 1054187"/>
                <a:gd name="connsiteY1" fmla="*/ 394421 h 819883"/>
                <a:gd name="connsiteX2" fmla="*/ 911304 w 1054187"/>
                <a:gd name="connsiteY2" fmla="*/ 390617 h 819883"/>
                <a:gd name="connsiteX3" fmla="*/ 897985 w 1054187"/>
                <a:gd name="connsiteY3" fmla="*/ 342118 h 819883"/>
                <a:gd name="connsiteX4" fmla="*/ 827583 w 1054187"/>
                <a:gd name="connsiteY4" fmla="*/ 371598 h 819883"/>
                <a:gd name="connsiteX5" fmla="*/ 801896 w 1054187"/>
                <a:gd name="connsiteY5" fmla="*/ 379205 h 819883"/>
                <a:gd name="connsiteX6" fmla="*/ 698195 w 1054187"/>
                <a:gd name="connsiteY6" fmla="*/ 441017 h 819883"/>
                <a:gd name="connsiteX7" fmla="*/ 682973 w 1054187"/>
                <a:gd name="connsiteY7" fmla="*/ 426753 h 819883"/>
                <a:gd name="connsiteX8" fmla="*/ 682022 w 1054187"/>
                <a:gd name="connsiteY8" fmla="*/ 423900 h 819883"/>
                <a:gd name="connsiteX9" fmla="*/ 672508 w 1054187"/>
                <a:gd name="connsiteY9" fmla="*/ 408685 h 819883"/>
                <a:gd name="connsiteX10" fmla="*/ 655383 w 1054187"/>
                <a:gd name="connsiteY10" fmla="*/ 403930 h 819883"/>
                <a:gd name="connsiteX11" fmla="*/ 635404 w 1054187"/>
                <a:gd name="connsiteY11" fmla="*/ 425802 h 819883"/>
                <a:gd name="connsiteX12" fmla="*/ 633502 w 1054187"/>
                <a:gd name="connsiteY12" fmla="*/ 429606 h 819883"/>
                <a:gd name="connsiteX13" fmla="*/ 633502 w 1054187"/>
                <a:gd name="connsiteY13" fmla="*/ 429606 h 819883"/>
                <a:gd name="connsiteX14" fmla="*/ 632550 w 1054187"/>
                <a:gd name="connsiteY14" fmla="*/ 433410 h 819883"/>
                <a:gd name="connsiteX15" fmla="*/ 632550 w 1054187"/>
                <a:gd name="connsiteY15" fmla="*/ 434360 h 819883"/>
                <a:gd name="connsiteX16" fmla="*/ 632550 w 1054187"/>
                <a:gd name="connsiteY16" fmla="*/ 437213 h 819883"/>
                <a:gd name="connsiteX17" fmla="*/ 632550 w 1054187"/>
                <a:gd name="connsiteY17" fmla="*/ 438164 h 819883"/>
                <a:gd name="connsiteX18" fmla="*/ 632550 w 1054187"/>
                <a:gd name="connsiteY18" fmla="*/ 442919 h 819883"/>
                <a:gd name="connsiteX19" fmla="*/ 632550 w 1054187"/>
                <a:gd name="connsiteY19" fmla="*/ 454331 h 819883"/>
                <a:gd name="connsiteX20" fmla="*/ 625891 w 1054187"/>
                <a:gd name="connsiteY20" fmla="*/ 484761 h 819883"/>
                <a:gd name="connsiteX21" fmla="*/ 592592 w 1054187"/>
                <a:gd name="connsiteY21" fmla="*/ 490467 h 819883"/>
                <a:gd name="connsiteX22" fmla="*/ 547878 w 1054187"/>
                <a:gd name="connsiteY22" fmla="*/ 515191 h 819883"/>
                <a:gd name="connsiteX23" fmla="*/ 531704 w 1054187"/>
                <a:gd name="connsiteY23" fmla="*/ 538965 h 819883"/>
                <a:gd name="connsiteX24" fmla="*/ 512677 w 1054187"/>
                <a:gd name="connsiteY24" fmla="*/ 550377 h 819883"/>
                <a:gd name="connsiteX25" fmla="*/ 488892 w 1054187"/>
                <a:gd name="connsiteY25" fmla="*/ 540867 h 819883"/>
                <a:gd name="connsiteX26" fmla="*/ 397560 w 1054187"/>
                <a:gd name="connsiteY26" fmla="*/ 545622 h 819883"/>
                <a:gd name="connsiteX27" fmla="*/ 361407 w 1054187"/>
                <a:gd name="connsiteY27" fmla="*/ 629306 h 819883"/>
                <a:gd name="connsiteX28" fmla="*/ 346186 w 1054187"/>
                <a:gd name="connsiteY28" fmla="*/ 654981 h 819883"/>
                <a:gd name="connsiteX29" fmla="*/ 291005 w 1054187"/>
                <a:gd name="connsiteY29" fmla="*/ 691117 h 819883"/>
                <a:gd name="connsiteX30" fmla="*/ 273881 w 1054187"/>
                <a:gd name="connsiteY30" fmla="*/ 673049 h 819883"/>
                <a:gd name="connsiteX31" fmla="*/ 219652 w 1054187"/>
                <a:gd name="connsiteY31" fmla="*/ 720597 h 819883"/>
                <a:gd name="connsiteX32" fmla="*/ 207284 w 1054187"/>
                <a:gd name="connsiteY32" fmla="*/ 747224 h 819883"/>
                <a:gd name="connsiteX33" fmla="*/ 132125 w 1054187"/>
                <a:gd name="connsiteY33" fmla="*/ 791918 h 819883"/>
                <a:gd name="connsiteX34" fmla="*/ 101681 w 1054187"/>
                <a:gd name="connsiteY34" fmla="*/ 811888 h 819883"/>
                <a:gd name="connsiteX35" fmla="*/ 49355 w 1054187"/>
                <a:gd name="connsiteY35" fmla="*/ 788114 h 819883"/>
                <a:gd name="connsiteX36" fmla="*/ 17960 w 1054187"/>
                <a:gd name="connsiteY36" fmla="*/ 676853 h 819883"/>
                <a:gd name="connsiteX37" fmla="*/ 17009 w 1054187"/>
                <a:gd name="connsiteY37" fmla="*/ 674000 h 819883"/>
                <a:gd name="connsiteX38" fmla="*/ 17009 w 1054187"/>
                <a:gd name="connsiteY38" fmla="*/ 674000 h 819883"/>
                <a:gd name="connsiteX39" fmla="*/ 17009 w 1054187"/>
                <a:gd name="connsiteY39" fmla="*/ 671147 h 819883"/>
                <a:gd name="connsiteX40" fmla="*/ 17009 w 1054187"/>
                <a:gd name="connsiteY40" fmla="*/ 671147 h 819883"/>
                <a:gd name="connsiteX41" fmla="*/ 17009 w 1054187"/>
                <a:gd name="connsiteY41" fmla="*/ 668295 h 819883"/>
                <a:gd name="connsiteX42" fmla="*/ 17009 w 1054187"/>
                <a:gd name="connsiteY42" fmla="*/ 668295 h 819883"/>
                <a:gd name="connsiteX43" fmla="*/ 17009 w 1054187"/>
                <a:gd name="connsiteY43" fmla="*/ 666393 h 819883"/>
                <a:gd name="connsiteX44" fmla="*/ 17009 w 1054187"/>
                <a:gd name="connsiteY44" fmla="*/ 666393 h 819883"/>
                <a:gd name="connsiteX45" fmla="*/ 16057 w 1054187"/>
                <a:gd name="connsiteY45" fmla="*/ 661638 h 819883"/>
                <a:gd name="connsiteX46" fmla="*/ 16057 w 1054187"/>
                <a:gd name="connsiteY46" fmla="*/ 661638 h 819883"/>
                <a:gd name="connsiteX47" fmla="*/ 16057 w 1054187"/>
                <a:gd name="connsiteY47" fmla="*/ 659736 h 819883"/>
                <a:gd name="connsiteX48" fmla="*/ 16057 w 1054187"/>
                <a:gd name="connsiteY48" fmla="*/ 659736 h 819883"/>
                <a:gd name="connsiteX49" fmla="*/ 16057 w 1054187"/>
                <a:gd name="connsiteY49" fmla="*/ 656883 h 819883"/>
                <a:gd name="connsiteX50" fmla="*/ 16057 w 1054187"/>
                <a:gd name="connsiteY50" fmla="*/ 656883 h 819883"/>
                <a:gd name="connsiteX51" fmla="*/ 16057 w 1054187"/>
                <a:gd name="connsiteY51" fmla="*/ 654981 h 819883"/>
                <a:gd name="connsiteX52" fmla="*/ 16057 w 1054187"/>
                <a:gd name="connsiteY52" fmla="*/ 654981 h 819883"/>
                <a:gd name="connsiteX53" fmla="*/ 16057 w 1054187"/>
                <a:gd name="connsiteY53" fmla="*/ 650227 h 819883"/>
                <a:gd name="connsiteX54" fmla="*/ 16057 w 1054187"/>
                <a:gd name="connsiteY54" fmla="*/ 650227 h 819883"/>
                <a:gd name="connsiteX55" fmla="*/ 16057 w 1054187"/>
                <a:gd name="connsiteY55" fmla="*/ 647374 h 819883"/>
                <a:gd name="connsiteX56" fmla="*/ 16057 w 1054187"/>
                <a:gd name="connsiteY56" fmla="*/ 645472 h 819883"/>
                <a:gd name="connsiteX57" fmla="*/ 16057 w 1054187"/>
                <a:gd name="connsiteY57" fmla="*/ 645472 h 819883"/>
                <a:gd name="connsiteX58" fmla="*/ 16057 w 1054187"/>
                <a:gd name="connsiteY58" fmla="*/ 643570 h 819883"/>
                <a:gd name="connsiteX59" fmla="*/ 16057 w 1054187"/>
                <a:gd name="connsiteY59" fmla="*/ 643570 h 819883"/>
                <a:gd name="connsiteX60" fmla="*/ 17009 w 1054187"/>
                <a:gd name="connsiteY60" fmla="*/ 616943 h 819883"/>
                <a:gd name="connsiteX61" fmla="*/ 26522 w 1054187"/>
                <a:gd name="connsiteY61" fmla="*/ 555131 h 819883"/>
                <a:gd name="connsiteX62" fmla="*/ 12252 w 1054187"/>
                <a:gd name="connsiteY62" fmla="*/ 511388 h 819883"/>
                <a:gd name="connsiteX63" fmla="*/ 11300 w 1054187"/>
                <a:gd name="connsiteY63" fmla="*/ 458134 h 819883"/>
                <a:gd name="connsiteX64" fmla="*/ 39842 w 1054187"/>
                <a:gd name="connsiteY64" fmla="*/ 440066 h 819883"/>
                <a:gd name="connsiteX65" fmla="*/ 211090 w 1054187"/>
                <a:gd name="connsiteY65" fmla="*/ 367794 h 819883"/>
                <a:gd name="connsiteX66" fmla="*/ 657286 w 1054187"/>
                <a:gd name="connsiteY66" fmla="*/ 174751 h 819883"/>
                <a:gd name="connsiteX67" fmla="*/ 764792 w 1054187"/>
                <a:gd name="connsiteY67" fmla="*/ 134811 h 819883"/>
                <a:gd name="connsiteX68" fmla="*/ 818069 w 1054187"/>
                <a:gd name="connsiteY68" fmla="*/ 118645 h 819883"/>
                <a:gd name="connsiteX69" fmla="*/ 829486 w 1054187"/>
                <a:gd name="connsiteY69" fmla="*/ 89165 h 819883"/>
                <a:gd name="connsiteX70" fmla="*/ 816166 w 1054187"/>
                <a:gd name="connsiteY70" fmla="*/ 28304 h 819883"/>
                <a:gd name="connsiteX71" fmla="*/ 831388 w 1054187"/>
                <a:gd name="connsiteY71" fmla="*/ 727 h 819883"/>
                <a:gd name="connsiteX72" fmla="*/ 942699 w 1054187"/>
                <a:gd name="connsiteY72" fmla="*/ 42569 h 819883"/>
                <a:gd name="connsiteX73" fmla="*/ 942699 w 1054187"/>
                <a:gd name="connsiteY73" fmla="*/ 42569 h 819883"/>
                <a:gd name="connsiteX74" fmla="*/ 945554 w 1054187"/>
                <a:gd name="connsiteY74" fmla="*/ 43520 h 819883"/>
                <a:gd name="connsiteX75" fmla="*/ 945554 w 1054187"/>
                <a:gd name="connsiteY75" fmla="*/ 43520 h 819883"/>
                <a:gd name="connsiteX76" fmla="*/ 948408 w 1054187"/>
                <a:gd name="connsiteY76" fmla="*/ 44470 h 819883"/>
                <a:gd name="connsiteX77" fmla="*/ 948408 w 1054187"/>
                <a:gd name="connsiteY77" fmla="*/ 44470 h 819883"/>
                <a:gd name="connsiteX78" fmla="*/ 951262 w 1054187"/>
                <a:gd name="connsiteY78" fmla="*/ 45421 h 819883"/>
                <a:gd name="connsiteX79" fmla="*/ 951262 w 1054187"/>
                <a:gd name="connsiteY79" fmla="*/ 45421 h 819883"/>
                <a:gd name="connsiteX80" fmla="*/ 954116 w 1054187"/>
                <a:gd name="connsiteY80" fmla="*/ 46372 h 819883"/>
                <a:gd name="connsiteX81" fmla="*/ 954116 w 1054187"/>
                <a:gd name="connsiteY81" fmla="*/ 46372 h 819883"/>
                <a:gd name="connsiteX82" fmla="*/ 956970 w 1054187"/>
                <a:gd name="connsiteY82" fmla="*/ 47323 h 819883"/>
                <a:gd name="connsiteX83" fmla="*/ 956970 w 1054187"/>
                <a:gd name="connsiteY83" fmla="*/ 47323 h 819883"/>
                <a:gd name="connsiteX84" fmla="*/ 980755 w 1054187"/>
                <a:gd name="connsiteY84" fmla="*/ 56833 h 819883"/>
                <a:gd name="connsiteX85" fmla="*/ 983609 w 1054187"/>
                <a:gd name="connsiteY85" fmla="*/ 57784 h 819883"/>
                <a:gd name="connsiteX86" fmla="*/ 983609 w 1054187"/>
                <a:gd name="connsiteY86" fmla="*/ 57784 h 819883"/>
                <a:gd name="connsiteX87" fmla="*/ 986463 w 1054187"/>
                <a:gd name="connsiteY87" fmla="*/ 58735 h 819883"/>
                <a:gd name="connsiteX88" fmla="*/ 986463 w 1054187"/>
                <a:gd name="connsiteY88" fmla="*/ 58735 h 819883"/>
                <a:gd name="connsiteX89" fmla="*/ 989317 w 1054187"/>
                <a:gd name="connsiteY89" fmla="*/ 59686 h 819883"/>
                <a:gd name="connsiteX90" fmla="*/ 989317 w 1054187"/>
                <a:gd name="connsiteY90" fmla="*/ 59686 h 819883"/>
                <a:gd name="connsiteX91" fmla="*/ 992171 w 1054187"/>
                <a:gd name="connsiteY91" fmla="*/ 60637 h 819883"/>
                <a:gd name="connsiteX92" fmla="*/ 992171 w 1054187"/>
                <a:gd name="connsiteY92" fmla="*/ 60637 h 819883"/>
                <a:gd name="connsiteX93" fmla="*/ 995025 w 1054187"/>
                <a:gd name="connsiteY93" fmla="*/ 61588 h 819883"/>
                <a:gd name="connsiteX94" fmla="*/ 995025 w 1054187"/>
                <a:gd name="connsiteY94" fmla="*/ 61588 h 819883"/>
                <a:gd name="connsiteX95" fmla="*/ 1005490 w 1054187"/>
                <a:gd name="connsiteY95" fmla="*/ 66342 h 819883"/>
                <a:gd name="connsiteX96" fmla="*/ 1005490 w 1054187"/>
                <a:gd name="connsiteY96" fmla="*/ 66342 h 819883"/>
                <a:gd name="connsiteX97" fmla="*/ 1007393 w 1054187"/>
                <a:gd name="connsiteY97" fmla="*/ 66342 h 819883"/>
                <a:gd name="connsiteX98" fmla="*/ 1007393 w 1054187"/>
                <a:gd name="connsiteY98" fmla="*/ 66342 h 819883"/>
                <a:gd name="connsiteX99" fmla="*/ 1009296 w 1054187"/>
                <a:gd name="connsiteY99" fmla="*/ 66342 h 819883"/>
                <a:gd name="connsiteX100" fmla="*/ 1009296 w 1054187"/>
                <a:gd name="connsiteY100" fmla="*/ 66342 h 819883"/>
                <a:gd name="connsiteX101" fmla="*/ 1011199 w 1054187"/>
                <a:gd name="connsiteY101" fmla="*/ 66342 h 819883"/>
                <a:gd name="connsiteX102" fmla="*/ 1011199 w 1054187"/>
                <a:gd name="connsiteY102" fmla="*/ 66342 h 819883"/>
                <a:gd name="connsiteX103" fmla="*/ 1012150 w 1054187"/>
                <a:gd name="connsiteY103" fmla="*/ 66342 h 819883"/>
                <a:gd name="connsiteX104" fmla="*/ 1012150 w 1054187"/>
                <a:gd name="connsiteY104" fmla="*/ 66342 h 819883"/>
                <a:gd name="connsiteX105" fmla="*/ 1013101 w 1054187"/>
                <a:gd name="connsiteY105" fmla="*/ 66342 h 819883"/>
                <a:gd name="connsiteX106" fmla="*/ 1014053 w 1054187"/>
                <a:gd name="connsiteY106" fmla="*/ 66342 h 819883"/>
                <a:gd name="connsiteX107" fmla="*/ 1015004 w 1054187"/>
                <a:gd name="connsiteY107" fmla="*/ 66342 h 819883"/>
                <a:gd name="connsiteX108" fmla="*/ 1015956 w 1054187"/>
                <a:gd name="connsiteY108" fmla="*/ 66342 h 819883"/>
                <a:gd name="connsiteX109" fmla="*/ 1015956 w 1054187"/>
                <a:gd name="connsiteY109" fmla="*/ 66342 h 819883"/>
                <a:gd name="connsiteX110" fmla="*/ 1016907 w 1054187"/>
                <a:gd name="connsiteY110" fmla="*/ 66342 h 819883"/>
                <a:gd name="connsiteX111" fmla="*/ 1016907 w 1054187"/>
                <a:gd name="connsiteY111" fmla="*/ 66342 h 819883"/>
                <a:gd name="connsiteX112" fmla="*/ 1017858 w 1054187"/>
                <a:gd name="connsiteY112" fmla="*/ 66342 h 819883"/>
                <a:gd name="connsiteX113" fmla="*/ 1017858 w 1054187"/>
                <a:gd name="connsiteY113" fmla="*/ 66342 h 819883"/>
                <a:gd name="connsiteX114" fmla="*/ 1018810 w 1054187"/>
                <a:gd name="connsiteY114" fmla="*/ 66342 h 819883"/>
                <a:gd name="connsiteX115" fmla="*/ 1018810 w 1054187"/>
                <a:gd name="connsiteY115" fmla="*/ 66342 h 819883"/>
                <a:gd name="connsiteX116" fmla="*/ 1020713 w 1054187"/>
                <a:gd name="connsiteY116" fmla="*/ 66342 h 819883"/>
                <a:gd name="connsiteX117" fmla="*/ 1041643 w 1054187"/>
                <a:gd name="connsiteY117" fmla="*/ 147173 h 8198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Lst>
              <a:rect l="l" t="t" r="r" b="b"/>
              <a:pathLst>
                <a:path w="1054187" h="819883">
                  <a:moveTo>
                    <a:pt x="1046400" y="159536"/>
                  </a:moveTo>
                  <a:cubicBezTo>
                    <a:pt x="1010247" y="228955"/>
                    <a:pt x="940797" y="387764"/>
                    <a:pt x="936991" y="394421"/>
                  </a:cubicBezTo>
                  <a:cubicBezTo>
                    <a:pt x="924623" y="414391"/>
                    <a:pt x="920818" y="413440"/>
                    <a:pt x="911304" y="390617"/>
                  </a:cubicBezTo>
                  <a:cubicBezTo>
                    <a:pt x="906547" y="379205"/>
                    <a:pt x="899887" y="354481"/>
                    <a:pt x="897985" y="342118"/>
                  </a:cubicBezTo>
                  <a:cubicBezTo>
                    <a:pt x="897033" y="334511"/>
                    <a:pt x="858978" y="373500"/>
                    <a:pt x="827583" y="371598"/>
                  </a:cubicBezTo>
                  <a:cubicBezTo>
                    <a:pt x="824729" y="371598"/>
                    <a:pt x="802847" y="376353"/>
                    <a:pt x="801896" y="379205"/>
                  </a:cubicBezTo>
                  <a:cubicBezTo>
                    <a:pt x="786674" y="407734"/>
                    <a:pt x="709612" y="434360"/>
                    <a:pt x="698195" y="441017"/>
                  </a:cubicBezTo>
                  <a:cubicBezTo>
                    <a:pt x="688682" y="445772"/>
                    <a:pt x="688682" y="441017"/>
                    <a:pt x="682973" y="426753"/>
                  </a:cubicBezTo>
                  <a:cubicBezTo>
                    <a:pt x="682973" y="426753"/>
                    <a:pt x="682973" y="424851"/>
                    <a:pt x="682022" y="423900"/>
                  </a:cubicBezTo>
                  <a:cubicBezTo>
                    <a:pt x="679168" y="418194"/>
                    <a:pt x="676314" y="412489"/>
                    <a:pt x="672508" y="408685"/>
                  </a:cubicBezTo>
                  <a:cubicBezTo>
                    <a:pt x="667751" y="403930"/>
                    <a:pt x="662994" y="402028"/>
                    <a:pt x="655383" y="403930"/>
                  </a:cubicBezTo>
                  <a:cubicBezTo>
                    <a:pt x="647772" y="405832"/>
                    <a:pt x="640161" y="414391"/>
                    <a:pt x="635404" y="425802"/>
                  </a:cubicBezTo>
                  <a:cubicBezTo>
                    <a:pt x="635404" y="426753"/>
                    <a:pt x="634453" y="428655"/>
                    <a:pt x="633502" y="429606"/>
                  </a:cubicBezTo>
                  <a:cubicBezTo>
                    <a:pt x="633502" y="429606"/>
                    <a:pt x="633502" y="429606"/>
                    <a:pt x="633502" y="429606"/>
                  </a:cubicBezTo>
                  <a:cubicBezTo>
                    <a:pt x="633502" y="430557"/>
                    <a:pt x="633502" y="431508"/>
                    <a:pt x="632550" y="433410"/>
                  </a:cubicBezTo>
                  <a:cubicBezTo>
                    <a:pt x="632550" y="433410"/>
                    <a:pt x="632550" y="433410"/>
                    <a:pt x="632550" y="434360"/>
                  </a:cubicBezTo>
                  <a:cubicBezTo>
                    <a:pt x="632550" y="435311"/>
                    <a:pt x="632550" y="436263"/>
                    <a:pt x="632550" y="437213"/>
                  </a:cubicBezTo>
                  <a:cubicBezTo>
                    <a:pt x="632550" y="437213"/>
                    <a:pt x="632550" y="437213"/>
                    <a:pt x="632550" y="438164"/>
                  </a:cubicBezTo>
                  <a:cubicBezTo>
                    <a:pt x="632550" y="440066"/>
                    <a:pt x="632550" y="441017"/>
                    <a:pt x="632550" y="442919"/>
                  </a:cubicBezTo>
                  <a:cubicBezTo>
                    <a:pt x="632550" y="446723"/>
                    <a:pt x="632550" y="450527"/>
                    <a:pt x="632550" y="454331"/>
                  </a:cubicBezTo>
                  <a:cubicBezTo>
                    <a:pt x="630648" y="464791"/>
                    <a:pt x="637307" y="479055"/>
                    <a:pt x="625891" y="484761"/>
                  </a:cubicBezTo>
                  <a:cubicBezTo>
                    <a:pt x="614474" y="490467"/>
                    <a:pt x="605912" y="499025"/>
                    <a:pt x="592592" y="490467"/>
                  </a:cubicBezTo>
                  <a:cubicBezTo>
                    <a:pt x="570711" y="477153"/>
                    <a:pt x="555489" y="484761"/>
                    <a:pt x="547878" y="515191"/>
                  </a:cubicBezTo>
                  <a:cubicBezTo>
                    <a:pt x="545024" y="527554"/>
                    <a:pt x="541218" y="535161"/>
                    <a:pt x="531704" y="538965"/>
                  </a:cubicBezTo>
                  <a:cubicBezTo>
                    <a:pt x="525045" y="541818"/>
                    <a:pt x="518385" y="546573"/>
                    <a:pt x="512677" y="550377"/>
                  </a:cubicBezTo>
                  <a:cubicBezTo>
                    <a:pt x="504114" y="555131"/>
                    <a:pt x="496503" y="547524"/>
                    <a:pt x="488892" y="540867"/>
                  </a:cubicBezTo>
                  <a:cubicBezTo>
                    <a:pt x="457497" y="514240"/>
                    <a:pt x="427053" y="522799"/>
                    <a:pt x="397560" y="545622"/>
                  </a:cubicBezTo>
                  <a:cubicBezTo>
                    <a:pt x="376629" y="562739"/>
                    <a:pt x="363310" y="595071"/>
                    <a:pt x="361407" y="629306"/>
                  </a:cubicBezTo>
                  <a:cubicBezTo>
                    <a:pt x="361407" y="643570"/>
                    <a:pt x="357602" y="645472"/>
                    <a:pt x="346186" y="654981"/>
                  </a:cubicBezTo>
                  <a:cubicBezTo>
                    <a:pt x="329061" y="665442"/>
                    <a:pt x="306228" y="684461"/>
                    <a:pt x="291005" y="691117"/>
                  </a:cubicBezTo>
                  <a:cubicBezTo>
                    <a:pt x="281492" y="694921"/>
                    <a:pt x="284346" y="679706"/>
                    <a:pt x="273881" y="673049"/>
                  </a:cubicBezTo>
                  <a:cubicBezTo>
                    <a:pt x="250096" y="657834"/>
                    <a:pt x="220604" y="684461"/>
                    <a:pt x="219652" y="720597"/>
                  </a:cubicBezTo>
                  <a:cubicBezTo>
                    <a:pt x="219652" y="733910"/>
                    <a:pt x="215847" y="740567"/>
                    <a:pt x="207284" y="747224"/>
                  </a:cubicBezTo>
                  <a:cubicBezTo>
                    <a:pt x="183500" y="767193"/>
                    <a:pt x="155910" y="773850"/>
                    <a:pt x="132125" y="791918"/>
                  </a:cubicBezTo>
                  <a:cubicBezTo>
                    <a:pt x="122612" y="799526"/>
                    <a:pt x="112146" y="804280"/>
                    <a:pt x="101681" y="811888"/>
                  </a:cubicBezTo>
                  <a:cubicBezTo>
                    <a:pt x="79800" y="828054"/>
                    <a:pt x="60772" y="819496"/>
                    <a:pt x="49355" y="788114"/>
                  </a:cubicBezTo>
                  <a:cubicBezTo>
                    <a:pt x="36036" y="752929"/>
                    <a:pt x="31279" y="712989"/>
                    <a:pt x="17960" y="676853"/>
                  </a:cubicBezTo>
                  <a:cubicBezTo>
                    <a:pt x="17960" y="675902"/>
                    <a:pt x="17960" y="674951"/>
                    <a:pt x="17009" y="674000"/>
                  </a:cubicBezTo>
                  <a:cubicBezTo>
                    <a:pt x="17009" y="674000"/>
                    <a:pt x="17009" y="674000"/>
                    <a:pt x="17009" y="674000"/>
                  </a:cubicBezTo>
                  <a:cubicBezTo>
                    <a:pt x="17009" y="674000"/>
                    <a:pt x="17009" y="672098"/>
                    <a:pt x="17009" y="671147"/>
                  </a:cubicBezTo>
                  <a:cubicBezTo>
                    <a:pt x="17009" y="671147"/>
                    <a:pt x="17009" y="671147"/>
                    <a:pt x="17009" y="671147"/>
                  </a:cubicBezTo>
                  <a:cubicBezTo>
                    <a:pt x="17009" y="671147"/>
                    <a:pt x="17009" y="669246"/>
                    <a:pt x="17009" y="668295"/>
                  </a:cubicBezTo>
                  <a:cubicBezTo>
                    <a:pt x="17009" y="668295"/>
                    <a:pt x="17009" y="668295"/>
                    <a:pt x="17009" y="668295"/>
                  </a:cubicBezTo>
                  <a:cubicBezTo>
                    <a:pt x="17009" y="668295"/>
                    <a:pt x="17009" y="666393"/>
                    <a:pt x="17009" y="666393"/>
                  </a:cubicBezTo>
                  <a:cubicBezTo>
                    <a:pt x="17009" y="666393"/>
                    <a:pt x="17009" y="666393"/>
                    <a:pt x="17009" y="666393"/>
                  </a:cubicBezTo>
                  <a:cubicBezTo>
                    <a:pt x="17009" y="664491"/>
                    <a:pt x="17009" y="662589"/>
                    <a:pt x="16057" y="661638"/>
                  </a:cubicBezTo>
                  <a:cubicBezTo>
                    <a:pt x="16057" y="661638"/>
                    <a:pt x="16057" y="661638"/>
                    <a:pt x="16057" y="661638"/>
                  </a:cubicBezTo>
                  <a:cubicBezTo>
                    <a:pt x="16057" y="661638"/>
                    <a:pt x="16057" y="660687"/>
                    <a:pt x="16057" y="659736"/>
                  </a:cubicBezTo>
                  <a:lnTo>
                    <a:pt x="16057" y="659736"/>
                  </a:lnTo>
                  <a:cubicBezTo>
                    <a:pt x="16057" y="659736"/>
                    <a:pt x="16057" y="657834"/>
                    <a:pt x="16057" y="656883"/>
                  </a:cubicBezTo>
                  <a:lnTo>
                    <a:pt x="16057" y="656883"/>
                  </a:lnTo>
                  <a:cubicBezTo>
                    <a:pt x="16057" y="656883"/>
                    <a:pt x="16057" y="654981"/>
                    <a:pt x="16057" y="654981"/>
                  </a:cubicBezTo>
                  <a:lnTo>
                    <a:pt x="16057" y="654981"/>
                  </a:lnTo>
                  <a:cubicBezTo>
                    <a:pt x="16057" y="653079"/>
                    <a:pt x="16057" y="652128"/>
                    <a:pt x="16057" y="650227"/>
                  </a:cubicBezTo>
                  <a:lnTo>
                    <a:pt x="16057" y="650227"/>
                  </a:lnTo>
                  <a:cubicBezTo>
                    <a:pt x="16057" y="649276"/>
                    <a:pt x="16057" y="648325"/>
                    <a:pt x="16057" y="647374"/>
                  </a:cubicBezTo>
                  <a:lnTo>
                    <a:pt x="16057" y="645472"/>
                  </a:lnTo>
                  <a:lnTo>
                    <a:pt x="16057" y="645472"/>
                  </a:lnTo>
                  <a:lnTo>
                    <a:pt x="16057" y="643570"/>
                  </a:lnTo>
                  <a:lnTo>
                    <a:pt x="16057" y="643570"/>
                  </a:lnTo>
                  <a:cubicBezTo>
                    <a:pt x="16057" y="636913"/>
                    <a:pt x="16057" y="628355"/>
                    <a:pt x="17009" y="616943"/>
                  </a:cubicBezTo>
                  <a:cubicBezTo>
                    <a:pt x="19863" y="598875"/>
                    <a:pt x="23668" y="568445"/>
                    <a:pt x="26522" y="555131"/>
                  </a:cubicBezTo>
                  <a:cubicBezTo>
                    <a:pt x="30328" y="535161"/>
                    <a:pt x="24620" y="521848"/>
                    <a:pt x="12252" y="511388"/>
                  </a:cubicBezTo>
                  <a:cubicBezTo>
                    <a:pt x="-3922" y="497123"/>
                    <a:pt x="-3922" y="475251"/>
                    <a:pt x="11300" y="458134"/>
                  </a:cubicBezTo>
                  <a:cubicBezTo>
                    <a:pt x="19863" y="448625"/>
                    <a:pt x="30328" y="444821"/>
                    <a:pt x="39842" y="440066"/>
                  </a:cubicBezTo>
                  <a:cubicBezTo>
                    <a:pt x="96924" y="417243"/>
                    <a:pt x="153056" y="388715"/>
                    <a:pt x="211090" y="367794"/>
                  </a:cubicBezTo>
                  <a:cubicBezTo>
                    <a:pt x="245339" y="355432"/>
                    <a:pt x="643967" y="179506"/>
                    <a:pt x="657286" y="174751"/>
                  </a:cubicBezTo>
                  <a:cubicBezTo>
                    <a:pt x="693439" y="162389"/>
                    <a:pt x="728639" y="145271"/>
                    <a:pt x="764792" y="134811"/>
                  </a:cubicBezTo>
                  <a:cubicBezTo>
                    <a:pt x="782868" y="130056"/>
                    <a:pt x="799993" y="123399"/>
                    <a:pt x="818069" y="118645"/>
                  </a:cubicBezTo>
                  <a:cubicBezTo>
                    <a:pt x="832340" y="114841"/>
                    <a:pt x="834242" y="107233"/>
                    <a:pt x="829486" y="89165"/>
                  </a:cubicBezTo>
                  <a:cubicBezTo>
                    <a:pt x="823777" y="69195"/>
                    <a:pt x="819972" y="49225"/>
                    <a:pt x="816166" y="28304"/>
                  </a:cubicBezTo>
                  <a:cubicBezTo>
                    <a:pt x="813312" y="8334"/>
                    <a:pt x="817118" y="-3077"/>
                    <a:pt x="831388" y="727"/>
                  </a:cubicBezTo>
                  <a:cubicBezTo>
                    <a:pt x="849465" y="5482"/>
                    <a:pt x="897033" y="24501"/>
                    <a:pt x="942699" y="42569"/>
                  </a:cubicBezTo>
                  <a:lnTo>
                    <a:pt x="942699" y="42569"/>
                  </a:lnTo>
                  <a:cubicBezTo>
                    <a:pt x="942699" y="42569"/>
                    <a:pt x="944602" y="42569"/>
                    <a:pt x="945554" y="43520"/>
                  </a:cubicBezTo>
                  <a:cubicBezTo>
                    <a:pt x="945554" y="43520"/>
                    <a:pt x="945554" y="43520"/>
                    <a:pt x="945554" y="43520"/>
                  </a:cubicBezTo>
                  <a:cubicBezTo>
                    <a:pt x="945554" y="43520"/>
                    <a:pt x="947456" y="43520"/>
                    <a:pt x="948408" y="44470"/>
                  </a:cubicBezTo>
                  <a:cubicBezTo>
                    <a:pt x="948408" y="44470"/>
                    <a:pt x="948408" y="44470"/>
                    <a:pt x="948408" y="44470"/>
                  </a:cubicBezTo>
                  <a:cubicBezTo>
                    <a:pt x="949359" y="44470"/>
                    <a:pt x="950311" y="44470"/>
                    <a:pt x="951262" y="45421"/>
                  </a:cubicBezTo>
                  <a:cubicBezTo>
                    <a:pt x="951262" y="45421"/>
                    <a:pt x="951262" y="45421"/>
                    <a:pt x="951262" y="45421"/>
                  </a:cubicBezTo>
                  <a:cubicBezTo>
                    <a:pt x="952213" y="45421"/>
                    <a:pt x="953165" y="45421"/>
                    <a:pt x="954116" y="46372"/>
                  </a:cubicBezTo>
                  <a:cubicBezTo>
                    <a:pt x="954116" y="46372"/>
                    <a:pt x="954116" y="46372"/>
                    <a:pt x="954116" y="46372"/>
                  </a:cubicBezTo>
                  <a:cubicBezTo>
                    <a:pt x="955068" y="46372"/>
                    <a:pt x="956019" y="46372"/>
                    <a:pt x="956970" y="47323"/>
                  </a:cubicBezTo>
                  <a:cubicBezTo>
                    <a:pt x="956970" y="47323"/>
                    <a:pt x="956970" y="47323"/>
                    <a:pt x="956970" y="47323"/>
                  </a:cubicBezTo>
                  <a:cubicBezTo>
                    <a:pt x="965532" y="51127"/>
                    <a:pt x="973144" y="53980"/>
                    <a:pt x="980755" y="56833"/>
                  </a:cubicBezTo>
                  <a:cubicBezTo>
                    <a:pt x="980755" y="56833"/>
                    <a:pt x="982657" y="56833"/>
                    <a:pt x="983609" y="57784"/>
                  </a:cubicBezTo>
                  <a:cubicBezTo>
                    <a:pt x="983609" y="57784"/>
                    <a:pt x="983609" y="57784"/>
                    <a:pt x="983609" y="57784"/>
                  </a:cubicBezTo>
                  <a:cubicBezTo>
                    <a:pt x="983609" y="57784"/>
                    <a:pt x="985511" y="57784"/>
                    <a:pt x="986463" y="58735"/>
                  </a:cubicBezTo>
                  <a:cubicBezTo>
                    <a:pt x="986463" y="58735"/>
                    <a:pt x="986463" y="58735"/>
                    <a:pt x="986463" y="58735"/>
                  </a:cubicBezTo>
                  <a:cubicBezTo>
                    <a:pt x="986463" y="58735"/>
                    <a:pt x="988366" y="58735"/>
                    <a:pt x="989317" y="59686"/>
                  </a:cubicBezTo>
                  <a:cubicBezTo>
                    <a:pt x="989317" y="59686"/>
                    <a:pt x="989317" y="59686"/>
                    <a:pt x="989317" y="59686"/>
                  </a:cubicBezTo>
                  <a:cubicBezTo>
                    <a:pt x="989317" y="59686"/>
                    <a:pt x="991220" y="59686"/>
                    <a:pt x="992171" y="60637"/>
                  </a:cubicBezTo>
                  <a:cubicBezTo>
                    <a:pt x="992171" y="60637"/>
                    <a:pt x="992171" y="60637"/>
                    <a:pt x="992171" y="60637"/>
                  </a:cubicBezTo>
                  <a:cubicBezTo>
                    <a:pt x="992171" y="60637"/>
                    <a:pt x="994074" y="60637"/>
                    <a:pt x="995025" y="61588"/>
                  </a:cubicBezTo>
                  <a:cubicBezTo>
                    <a:pt x="995025" y="61588"/>
                    <a:pt x="995025" y="61588"/>
                    <a:pt x="995025" y="61588"/>
                  </a:cubicBezTo>
                  <a:cubicBezTo>
                    <a:pt x="998831" y="63489"/>
                    <a:pt x="1001685" y="64441"/>
                    <a:pt x="1005490" y="66342"/>
                  </a:cubicBezTo>
                  <a:cubicBezTo>
                    <a:pt x="1005490" y="66342"/>
                    <a:pt x="1005490" y="66342"/>
                    <a:pt x="1005490" y="66342"/>
                  </a:cubicBezTo>
                  <a:cubicBezTo>
                    <a:pt x="1005490" y="66342"/>
                    <a:pt x="1006442" y="66342"/>
                    <a:pt x="1007393" y="66342"/>
                  </a:cubicBezTo>
                  <a:cubicBezTo>
                    <a:pt x="1007393" y="66342"/>
                    <a:pt x="1007393" y="66342"/>
                    <a:pt x="1007393" y="66342"/>
                  </a:cubicBezTo>
                  <a:cubicBezTo>
                    <a:pt x="1007393" y="66342"/>
                    <a:pt x="1008345" y="66342"/>
                    <a:pt x="1009296" y="66342"/>
                  </a:cubicBezTo>
                  <a:cubicBezTo>
                    <a:pt x="1009296" y="66342"/>
                    <a:pt x="1009296" y="66342"/>
                    <a:pt x="1009296" y="66342"/>
                  </a:cubicBezTo>
                  <a:cubicBezTo>
                    <a:pt x="1009296" y="66342"/>
                    <a:pt x="1009296" y="66342"/>
                    <a:pt x="1011199" y="66342"/>
                  </a:cubicBezTo>
                  <a:cubicBezTo>
                    <a:pt x="1011199" y="66342"/>
                    <a:pt x="1011199" y="66342"/>
                    <a:pt x="1011199" y="66342"/>
                  </a:cubicBezTo>
                  <a:cubicBezTo>
                    <a:pt x="1011199" y="66342"/>
                    <a:pt x="1011199" y="66342"/>
                    <a:pt x="1012150" y="66342"/>
                  </a:cubicBezTo>
                  <a:cubicBezTo>
                    <a:pt x="1012150" y="66342"/>
                    <a:pt x="1012150" y="66342"/>
                    <a:pt x="1012150" y="66342"/>
                  </a:cubicBezTo>
                  <a:cubicBezTo>
                    <a:pt x="1012150" y="66342"/>
                    <a:pt x="1012150" y="66342"/>
                    <a:pt x="1013101" y="66342"/>
                  </a:cubicBezTo>
                  <a:cubicBezTo>
                    <a:pt x="1013101" y="66342"/>
                    <a:pt x="1013101" y="66342"/>
                    <a:pt x="1014053" y="66342"/>
                  </a:cubicBezTo>
                  <a:cubicBezTo>
                    <a:pt x="1014053" y="66342"/>
                    <a:pt x="1014053" y="66342"/>
                    <a:pt x="1015004" y="66342"/>
                  </a:cubicBezTo>
                  <a:cubicBezTo>
                    <a:pt x="1015004" y="66342"/>
                    <a:pt x="1015004" y="66342"/>
                    <a:pt x="1015956" y="66342"/>
                  </a:cubicBezTo>
                  <a:cubicBezTo>
                    <a:pt x="1015956" y="66342"/>
                    <a:pt x="1015956" y="66342"/>
                    <a:pt x="1015956" y="66342"/>
                  </a:cubicBezTo>
                  <a:cubicBezTo>
                    <a:pt x="1015956" y="66342"/>
                    <a:pt x="1015956" y="66342"/>
                    <a:pt x="1016907" y="66342"/>
                  </a:cubicBezTo>
                  <a:cubicBezTo>
                    <a:pt x="1016907" y="66342"/>
                    <a:pt x="1016907" y="66342"/>
                    <a:pt x="1016907" y="66342"/>
                  </a:cubicBezTo>
                  <a:cubicBezTo>
                    <a:pt x="1016907" y="66342"/>
                    <a:pt x="1016907" y="66342"/>
                    <a:pt x="1017858" y="66342"/>
                  </a:cubicBezTo>
                  <a:cubicBezTo>
                    <a:pt x="1017858" y="66342"/>
                    <a:pt x="1017858" y="66342"/>
                    <a:pt x="1017858" y="66342"/>
                  </a:cubicBezTo>
                  <a:cubicBezTo>
                    <a:pt x="1017858" y="66342"/>
                    <a:pt x="1017858" y="66342"/>
                    <a:pt x="1018810" y="66342"/>
                  </a:cubicBezTo>
                  <a:cubicBezTo>
                    <a:pt x="1018810" y="66342"/>
                    <a:pt x="1018810" y="66342"/>
                    <a:pt x="1018810" y="66342"/>
                  </a:cubicBezTo>
                  <a:cubicBezTo>
                    <a:pt x="1018810" y="66342"/>
                    <a:pt x="1019761" y="66342"/>
                    <a:pt x="1020713" y="66342"/>
                  </a:cubicBezTo>
                  <a:cubicBezTo>
                    <a:pt x="1048303" y="78705"/>
                    <a:pt x="1068282" y="97724"/>
                    <a:pt x="1041643" y="147173"/>
                  </a:cubicBezTo>
                  <a:close/>
                </a:path>
              </a:pathLst>
            </a:custGeom>
            <a:solidFill>
              <a:srgbClr val="EC7C69"/>
            </a:solidFill>
            <a:ln w="9508" cap="flat">
              <a:noFill/>
              <a:prstDash val="solid"/>
              <a:miter/>
            </a:ln>
          </p:spPr>
          <p:txBody>
            <a:bodyPr rtlCol="0" anchor="ctr"/>
            <a:lstStyle/>
            <a:p>
              <a:endParaRPr lang="en-US"/>
            </a:p>
          </p:txBody>
        </p:sp>
        <p:grpSp>
          <p:nvGrpSpPr>
            <p:cNvPr id="19" name="Graphic 4">
              <a:extLst>
                <a:ext uri="{FF2B5EF4-FFF2-40B4-BE49-F238E27FC236}">
                  <a16:creationId xmlns:a16="http://schemas.microsoft.com/office/drawing/2014/main" id="{7AF3413D-DED8-2F04-B3CE-63CBA7F01A16}"/>
                </a:ext>
              </a:extLst>
            </p:cNvPr>
            <p:cNvGrpSpPr/>
            <p:nvPr/>
          </p:nvGrpSpPr>
          <p:grpSpPr>
            <a:xfrm>
              <a:off x="6514149" y="3600310"/>
              <a:ext cx="2540597" cy="1848198"/>
              <a:chOff x="7451356" y="3368393"/>
              <a:chExt cx="2245760" cy="1336865"/>
            </a:xfrm>
            <a:solidFill>
              <a:srgbClr val="414141"/>
            </a:solidFill>
          </p:grpSpPr>
          <p:sp>
            <p:nvSpPr>
              <p:cNvPr id="21" name="Freeform 1023">
                <a:extLst>
                  <a:ext uri="{FF2B5EF4-FFF2-40B4-BE49-F238E27FC236}">
                    <a16:creationId xmlns:a16="http://schemas.microsoft.com/office/drawing/2014/main" id="{304D77C5-BA6B-6881-851D-35876E0C2645}"/>
                  </a:ext>
                </a:extLst>
              </p:cNvPr>
              <p:cNvSpPr/>
              <p:nvPr/>
            </p:nvSpPr>
            <p:spPr>
              <a:xfrm>
                <a:off x="8281896" y="4112092"/>
                <a:ext cx="541" cy="1985"/>
              </a:xfrm>
              <a:custGeom>
                <a:avLst/>
                <a:gdLst>
                  <a:gd name="connsiteX0" fmla="*/ 542 w 541"/>
                  <a:gd name="connsiteY0" fmla="*/ 1985 h 1985"/>
                  <a:gd name="connsiteX1" fmla="*/ 0 w 541"/>
                  <a:gd name="connsiteY1" fmla="*/ 0 h 1985"/>
                  <a:gd name="connsiteX2" fmla="*/ 542 w 541"/>
                  <a:gd name="connsiteY2" fmla="*/ 1985 h 1985"/>
                </a:gdLst>
                <a:ahLst/>
                <a:cxnLst>
                  <a:cxn ang="0">
                    <a:pos x="connsiteX0" y="connsiteY0"/>
                  </a:cxn>
                  <a:cxn ang="0">
                    <a:pos x="connsiteX1" y="connsiteY1"/>
                  </a:cxn>
                  <a:cxn ang="0">
                    <a:pos x="connsiteX2" y="connsiteY2"/>
                  </a:cxn>
                </a:cxnLst>
                <a:rect l="l" t="t" r="r" b="b"/>
                <a:pathLst>
                  <a:path w="541" h="1985">
                    <a:moveTo>
                      <a:pt x="542" y="1985"/>
                    </a:moveTo>
                    <a:cubicBezTo>
                      <a:pt x="361" y="1263"/>
                      <a:pt x="181" y="722"/>
                      <a:pt x="0" y="0"/>
                    </a:cubicBezTo>
                    <a:cubicBezTo>
                      <a:pt x="0" y="542"/>
                      <a:pt x="181" y="1263"/>
                      <a:pt x="542" y="1985"/>
                    </a:cubicBezTo>
                    <a:close/>
                  </a:path>
                </a:pathLst>
              </a:custGeom>
              <a:grpFill/>
              <a:ln w="1804" cap="flat">
                <a:solidFill>
                  <a:srgbClr val="414141"/>
                </a:solidFill>
                <a:prstDash val="solid"/>
                <a:miter/>
              </a:ln>
            </p:spPr>
            <p:txBody>
              <a:bodyPr rtlCol="0" anchor="ctr"/>
              <a:lstStyle/>
              <a:p>
                <a:endParaRPr lang="en-US"/>
              </a:p>
            </p:txBody>
          </p:sp>
          <p:sp>
            <p:nvSpPr>
              <p:cNvPr id="22" name="Freeform 1024">
                <a:extLst>
                  <a:ext uri="{FF2B5EF4-FFF2-40B4-BE49-F238E27FC236}">
                    <a16:creationId xmlns:a16="http://schemas.microsoft.com/office/drawing/2014/main" id="{E23D2CA1-CB7F-31D8-1951-5F7746B5BE35}"/>
                  </a:ext>
                </a:extLst>
              </p:cNvPr>
              <p:cNvSpPr/>
              <p:nvPr/>
            </p:nvSpPr>
            <p:spPr>
              <a:xfrm>
                <a:off x="9179031" y="3884696"/>
                <a:ext cx="1443" cy="2526"/>
              </a:xfrm>
              <a:custGeom>
                <a:avLst/>
                <a:gdLst>
                  <a:gd name="connsiteX0" fmla="*/ 1444 w 1443"/>
                  <a:gd name="connsiteY0" fmla="*/ 2526 h 2526"/>
                  <a:gd name="connsiteX1" fmla="*/ 0 w 1443"/>
                  <a:gd name="connsiteY1" fmla="*/ 0 h 2526"/>
                  <a:gd name="connsiteX2" fmla="*/ 1444 w 1443"/>
                  <a:gd name="connsiteY2" fmla="*/ 2526 h 2526"/>
                </a:gdLst>
                <a:ahLst/>
                <a:cxnLst>
                  <a:cxn ang="0">
                    <a:pos x="connsiteX0" y="connsiteY0"/>
                  </a:cxn>
                  <a:cxn ang="0">
                    <a:pos x="connsiteX1" y="connsiteY1"/>
                  </a:cxn>
                  <a:cxn ang="0">
                    <a:pos x="connsiteX2" y="connsiteY2"/>
                  </a:cxn>
                </a:cxnLst>
                <a:rect l="l" t="t" r="r" b="b"/>
                <a:pathLst>
                  <a:path w="1443" h="2526">
                    <a:moveTo>
                      <a:pt x="1444" y="2526"/>
                    </a:moveTo>
                    <a:cubicBezTo>
                      <a:pt x="902" y="1624"/>
                      <a:pt x="542" y="902"/>
                      <a:pt x="0" y="0"/>
                    </a:cubicBezTo>
                    <a:cubicBezTo>
                      <a:pt x="542" y="902"/>
                      <a:pt x="902" y="1624"/>
                      <a:pt x="1444" y="2526"/>
                    </a:cubicBezTo>
                    <a:close/>
                  </a:path>
                </a:pathLst>
              </a:custGeom>
              <a:grpFill/>
              <a:ln w="1804" cap="flat">
                <a:solidFill>
                  <a:srgbClr val="414141"/>
                </a:solidFill>
                <a:prstDash val="solid"/>
                <a:miter/>
              </a:ln>
            </p:spPr>
            <p:txBody>
              <a:bodyPr rtlCol="0" anchor="ctr"/>
              <a:lstStyle/>
              <a:p>
                <a:endParaRPr lang="en-US"/>
              </a:p>
            </p:txBody>
          </p:sp>
          <p:sp>
            <p:nvSpPr>
              <p:cNvPr id="23" name="Freeform 1025">
                <a:extLst>
                  <a:ext uri="{FF2B5EF4-FFF2-40B4-BE49-F238E27FC236}">
                    <a16:creationId xmlns:a16="http://schemas.microsoft.com/office/drawing/2014/main" id="{43F7220C-9D49-75BA-196C-11C0918373DA}"/>
                  </a:ext>
                </a:extLst>
              </p:cNvPr>
              <p:cNvSpPr/>
              <p:nvPr/>
            </p:nvSpPr>
            <p:spPr>
              <a:xfrm>
                <a:off x="9114782" y="3894261"/>
                <a:ext cx="360" cy="1082"/>
              </a:xfrm>
              <a:custGeom>
                <a:avLst/>
                <a:gdLst>
                  <a:gd name="connsiteX0" fmla="*/ 361 w 360"/>
                  <a:gd name="connsiteY0" fmla="*/ 0 h 1082"/>
                  <a:gd name="connsiteX1" fmla="*/ 0 w 360"/>
                  <a:gd name="connsiteY1" fmla="*/ 1083 h 1082"/>
                  <a:gd name="connsiteX2" fmla="*/ 361 w 360"/>
                  <a:gd name="connsiteY2" fmla="*/ 0 h 1082"/>
                </a:gdLst>
                <a:ahLst/>
                <a:cxnLst>
                  <a:cxn ang="0">
                    <a:pos x="connsiteX0" y="connsiteY0"/>
                  </a:cxn>
                  <a:cxn ang="0">
                    <a:pos x="connsiteX1" y="connsiteY1"/>
                  </a:cxn>
                  <a:cxn ang="0">
                    <a:pos x="connsiteX2" y="connsiteY2"/>
                  </a:cxn>
                </a:cxnLst>
                <a:rect l="l" t="t" r="r" b="b"/>
                <a:pathLst>
                  <a:path w="360" h="1082">
                    <a:moveTo>
                      <a:pt x="361" y="0"/>
                    </a:moveTo>
                    <a:cubicBezTo>
                      <a:pt x="181" y="361"/>
                      <a:pt x="181" y="722"/>
                      <a:pt x="0" y="1083"/>
                    </a:cubicBezTo>
                    <a:cubicBezTo>
                      <a:pt x="181" y="722"/>
                      <a:pt x="181" y="361"/>
                      <a:pt x="361" y="0"/>
                    </a:cubicBezTo>
                    <a:close/>
                  </a:path>
                </a:pathLst>
              </a:custGeom>
              <a:grpFill/>
              <a:ln w="1804" cap="flat">
                <a:solidFill>
                  <a:srgbClr val="414141"/>
                </a:solidFill>
                <a:prstDash val="solid"/>
                <a:miter/>
              </a:ln>
            </p:spPr>
            <p:txBody>
              <a:bodyPr rtlCol="0" anchor="ctr"/>
              <a:lstStyle/>
              <a:p>
                <a:endParaRPr lang="en-US"/>
              </a:p>
            </p:txBody>
          </p:sp>
          <p:sp>
            <p:nvSpPr>
              <p:cNvPr id="24" name="Freeform 1026">
                <a:extLst>
                  <a:ext uri="{FF2B5EF4-FFF2-40B4-BE49-F238E27FC236}">
                    <a16:creationId xmlns:a16="http://schemas.microsoft.com/office/drawing/2014/main" id="{9871CC11-1B65-055C-AC98-2DA96C0206DB}"/>
                  </a:ext>
                </a:extLst>
              </p:cNvPr>
              <p:cNvSpPr/>
              <p:nvPr/>
            </p:nvSpPr>
            <p:spPr>
              <a:xfrm>
                <a:off x="8280091" y="4100542"/>
                <a:ext cx="180" cy="1984"/>
              </a:xfrm>
              <a:custGeom>
                <a:avLst/>
                <a:gdLst>
                  <a:gd name="connsiteX0" fmla="*/ 181 w 180"/>
                  <a:gd name="connsiteY0" fmla="*/ 1985 h 1984"/>
                  <a:gd name="connsiteX1" fmla="*/ 0 w 180"/>
                  <a:gd name="connsiteY1" fmla="*/ 0 h 1984"/>
                  <a:gd name="connsiteX2" fmla="*/ 181 w 180"/>
                  <a:gd name="connsiteY2" fmla="*/ 1985 h 1984"/>
                </a:gdLst>
                <a:ahLst/>
                <a:cxnLst>
                  <a:cxn ang="0">
                    <a:pos x="connsiteX0" y="connsiteY0"/>
                  </a:cxn>
                  <a:cxn ang="0">
                    <a:pos x="connsiteX1" y="connsiteY1"/>
                  </a:cxn>
                  <a:cxn ang="0">
                    <a:pos x="connsiteX2" y="connsiteY2"/>
                  </a:cxn>
                </a:cxnLst>
                <a:rect l="l" t="t" r="r" b="b"/>
                <a:pathLst>
                  <a:path w="180" h="1984">
                    <a:moveTo>
                      <a:pt x="181" y="1985"/>
                    </a:moveTo>
                    <a:cubicBezTo>
                      <a:pt x="181" y="1263"/>
                      <a:pt x="181" y="722"/>
                      <a:pt x="0" y="0"/>
                    </a:cubicBezTo>
                    <a:cubicBezTo>
                      <a:pt x="181" y="722"/>
                      <a:pt x="181" y="1443"/>
                      <a:pt x="181" y="1985"/>
                    </a:cubicBezTo>
                    <a:close/>
                  </a:path>
                </a:pathLst>
              </a:custGeom>
              <a:grpFill/>
              <a:ln w="1804" cap="flat">
                <a:solidFill>
                  <a:srgbClr val="414141"/>
                </a:solidFill>
                <a:prstDash val="solid"/>
                <a:miter/>
              </a:ln>
            </p:spPr>
            <p:txBody>
              <a:bodyPr rtlCol="0" anchor="ctr"/>
              <a:lstStyle/>
              <a:p>
                <a:endParaRPr lang="en-US"/>
              </a:p>
            </p:txBody>
          </p:sp>
          <p:sp>
            <p:nvSpPr>
              <p:cNvPr id="25" name="Freeform 1027">
                <a:extLst>
                  <a:ext uri="{FF2B5EF4-FFF2-40B4-BE49-F238E27FC236}">
                    <a16:creationId xmlns:a16="http://schemas.microsoft.com/office/drawing/2014/main" id="{28CCDE34-337A-60BB-747C-E32528476F07}"/>
                  </a:ext>
                </a:extLst>
              </p:cNvPr>
              <p:cNvSpPr/>
              <p:nvPr/>
            </p:nvSpPr>
            <p:spPr>
              <a:xfrm>
                <a:off x="9113519" y="3898412"/>
                <a:ext cx="360" cy="1263"/>
              </a:xfrm>
              <a:custGeom>
                <a:avLst/>
                <a:gdLst>
                  <a:gd name="connsiteX0" fmla="*/ 361 w 360"/>
                  <a:gd name="connsiteY0" fmla="*/ 0 h 1263"/>
                  <a:gd name="connsiteX1" fmla="*/ 0 w 360"/>
                  <a:gd name="connsiteY1" fmla="*/ 1263 h 1263"/>
                  <a:gd name="connsiteX2" fmla="*/ 361 w 360"/>
                  <a:gd name="connsiteY2" fmla="*/ 0 h 1263"/>
                </a:gdLst>
                <a:ahLst/>
                <a:cxnLst>
                  <a:cxn ang="0">
                    <a:pos x="connsiteX0" y="connsiteY0"/>
                  </a:cxn>
                  <a:cxn ang="0">
                    <a:pos x="connsiteX1" y="connsiteY1"/>
                  </a:cxn>
                  <a:cxn ang="0">
                    <a:pos x="connsiteX2" y="connsiteY2"/>
                  </a:cxn>
                </a:cxnLst>
                <a:rect l="l" t="t" r="r" b="b"/>
                <a:pathLst>
                  <a:path w="360" h="1263">
                    <a:moveTo>
                      <a:pt x="361" y="0"/>
                    </a:moveTo>
                    <a:cubicBezTo>
                      <a:pt x="181" y="361"/>
                      <a:pt x="181" y="722"/>
                      <a:pt x="0" y="1263"/>
                    </a:cubicBezTo>
                    <a:cubicBezTo>
                      <a:pt x="0" y="902"/>
                      <a:pt x="181" y="361"/>
                      <a:pt x="361" y="0"/>
                    </a:cubicBezTo>
                    <a:close/>
                  </a:path>
                </a:pathLst>
              </a:custGeom>
              <a:grpFill/>
              <a:ln w="1804" cap="flat">
                <a:solidFill>
                  <a:srgbClr val="414141"/>
                </a:solidFill>
                <a:prstDash val="solid"/>
                <a:miter/>
              </a:ln>
            </p:spPr>
            <p:txBody>
              <a:bodyPr rtlCol="0" anchor="ctr"/>
              <a:lstStyle/>
              <a:p>
                <a:endParaRPr lang="en-US"/>
              </a:p>
            </p:txBody>
          </p:sp>
          <p:sp>
            <p:nvSpPr>
              <p:cNvPr id="27" name="Freeform 1028">
                <a:extLst>
                  <a:ext uri="{FF2B5EF4-FFF2-40B4-BE49-F238E27FC236}">
                    <a16:creationId xmlns:a16="http://schemas.microsoft.com/office/drawing/2014/main" id="{D83B3931-B14C-8BD8-4B31-C6790A51F5F7}"/>
                  </a:ext>
                </a:extLst>
              </p:cNvPr>
              <p:cNvSpPr/>
              <p:nvPr/>
            </p:nvSpPr>
            <p:spPr>
              <a:xfrm>
                <a:off x="8280091" y="4098376"/>
                <a:ext cx="1804" cy="2166"/>
              </a:xfrm>
              <a:custGeom>
                <a:avLst/>
                <a:gdLst>
                  <a:gd name="connsiteX0" fmla="*/ 0 w 1804"/>
                  <a:gd name="connsiteY0" fmla="*/ 2166 h 2166"/>
                  <a:gd name="connsiteX1" fmla="*/ 0 w 1804"/>
                  <a:gd name="connsiteY1" fmla="*/ 0 h 2166"/>
                  <a:gd name="connsiteX2" fmla="*/ 0 w 1804"/>
                  <a:gd name="connsiteY2" fmla="*/ 2166 h 2166"/>
                </a:gdLst>
                <a:ahLst/>
                <a:cxnLst>
                  <a:cxn ang="0">
                    <a:pos x="connsiteX0" y="connsiteY0"/>
                  </a:cxn>
                  <a:cxn ang="0">
                    <a:pos x="connsiteX1" y="connsiteY1"/>
                  </a:cxn>
                  <a:cxn ang="0">
                    <a:pos x="connsiteX2" y="connsiteY2"/>
                  </a:cxn>
                </a:cxnLst>
                <a:rect l="l" t="t" r="r" b="b"/>
                <a:pathLst>
                  <a:path w="1804" h="2166">
                    <a:moveTo>
                      <a:pt x="0" y="2166"/>
                    </a:moveTo>
                    <a:cubicBezTo>
                      <a:pt x="0" y="1444"/>
                      <a:pt x="0" y="722"/>
                      <a:pt x="0" y="0"/>
                    </a:cubicBezTo>
                    <a:cubicBezTo>
                      <a:pt x="0" y="722"/>
                      <a:pt x="0" y="1444"/>
                      <a:pt x="0" y="2166"/>
                    </a:cubicBezTo>
                    <a:close/>
                  </a:path>
                </a:pathLst>
              </a:custGeom>
              <a:grpFill/>
              <a:ln w="1804" cap="flat">
                <a:solidFill>
                  <a:srgbClr val="414141"/>
                </a:solidFill>
                <a:prstDash val="solid"/>
                <a:miter/>
              </a:ln>
            </p:spPr>
            <p:txBody>
              <a:bodyPr rtlCol="0" anchor="ctr"/>
              <a:lstStyle/>
              <a:p>
                <a:endParaRPr lang="en-US"/>
              </a:p>
            </p:txBody>
          </p:sp>
          <p:sp>
            <p:nvSpPr>
              <p:cNvPr id="29" name="Freeform 1029">
                <a:extLst>
                  <a:ext uri="{FF2B5EF4-FFF2-40B4-BE49-F238E27FC236}">
                    <a16:creationId xmlns:a16="http://schemas.microsoft.com/office/drawing/2014/main" id="{FC3ECFD7-BA9A-C261-8ABE-B2CDF15A63D8}"/>
                  </a:ext>
                </a:extLst>
              </p:cNvPr>
              <p:cNvSpPr/>
              <p:nvPr/>
            </p:nvSpPr>
            <p:spPr>
              <a:xfrm>
                <a:off x="9538715" y="3521041"/>
                <a:ext cx="31221" cy="9384"/>
              </a:xfrm>
              <a:custGeom>
                <a:avLst/>
                <a:gdLst>
                  <a:gd name="connsiteX0" fmla="*/ 0 w 31221"/>
                  <a:gd name="connsiteY0" fmla="*/ 0 h 9384"/>
                  <a:gd name="connsiteX1" fmla="*/ 31222 w 31221"/>
                  <a:gd name="connsiteY1" fmla="*/ 9385 h 9384"/>
                  <a:gd name="connsiteX2" fmla="*/ 0 w 31221"/>
                  <a:gd name="connsiteY2" fmla="*/ 0 h 9384"/>
                </a:gdLst>
                <a:ahLst/>
                <a:cxnLst>
                  <a:cxn ang="0">
                    <a:pos x="connsiteX0" y="connsiteY0"/>
                  </a:cxn>
                  <a:cxn ang="0">
                    <a:pos x="connsiteX1" y="connsiteY1"/>
                  </a:cxn>
                  <a:cxn ang="0">
                    <a:pos x="connsiteX2" y="connsiteY2"/>
                  </a:cxn>
                </a:cxnLst>
                <a:rect l="l" t="t" r="r" b="b"/>
                <a:pathLst>
                  <a:path w="31221" h="9384">
                    <a:moveTo>
                      <a:pt x="0" y="0"/>
                    </a:moveTo>
                    <a:cubicBezTo>
                      <a:pt x="10828" y="3249"/>
                      <a:pt x="21296" y="6317"/>
                      <a:pt x="31222" y="9385"/>
                    </a:cubicBezTo>
                    <a:cubicBezTo>
                      <a:pt x="21296" y="6317"/>
                      <a:pt x="10828" y="3249"/>
                      <a:pt x="0" y="0"/>
                    </a:cubicBezTo>
                    <a:close/>
                  </a:path>
                </a:pathLst>
              </a:custGeom>
              <a:grpFill/>
              <a:ln w="1804" cap="flat">
                <a:solidFill>
                  <a:srgbClr val="414141"/>
                </a:solidFill>
                <a:prstDash val="solid"/>
                <a:miter/>
              </a:ln>
            </p:spPr>
            <p:txBody>
              <a:bodyPr rtlCol="0" anchor="ctr"/>
              <a:lstStyle/>
              <a:p>
                <a:endParaRPr lang="en-US"/>
              </a:p>
            </p:txBody>
          </p:sp>
          <p:sp>
            <p:nvSpPr>
              <p:cNvPr id="30" name="Freeform 1030">
                <a:extLst>
                  <a:ext uri="{FF2B5EF4-FFF2-40B4-BE49-F238E27FC236}">
                    <a16:creationId xmlns:a16="http://schemas.microsoft.com/office/drawing/2014/main" id="{D12BBB2A-EF37-6D04-34D2-7EF6B5EBEFF4}"/>
                  </a:ext>
                </a:extLst>
              </p:cNvPr>
              <p:cNvSpPr/>
              <p:nvPr/>
            </p:nvSpPr>
            <p:spPr>
              <a:xfrm>
                <a:off x="8284423" y="4119853"/>
                <a:ext cx="902" cy="2165"/>
              </a:xfrm>
              <a:custGeom>
                <a:avLst/>
                <a:gdLst>
                  <a:gd name="connsiteX0" fmla="*/ 902 w 902"/>
                  <a:gd name="connsiteY0" fmla="*/ 2166 h 2165"/>
                  <a:gd name="connsiteX1" fmla="*/ 0 w 902"/>
                  <a:gd name="connsiteY1" fmla="*/ 0 h 2165"/>
                  <a:gd name="connsiteX2" fmla="*/ 902 w 902"/>
                  <a:gd name="connsiteY2" fmla="*/ 2166 h 2165"/>
                </a:gdLst>
                <a:ahLst/>
                <a:cxnLst>
                  <a:cxn ang="0">
                    <a:pos x="connsiteX0" y="connsiteY0"/>
                  </a:cxn>
                  <a:cxn ang="0">
                    <a:pos x="connsiteX1" y="connsiteY1"/>
                  </a:cxn>
                  <a:cxn ang="0">
                    <a:pos x="connsiteX2" y="connsiteY2"/>
                  </a:cxn>
                </a:cxnLst>
                <a:rect l="l" t="t" r="r" b="b"/>
                <a:pathLst>
                  <a:path w="902" h="2165">
                    <a:moveTo>
                      <a:pt x="902" y="2166"/>
                    </a:moveTo>
                    <a:cubicBezTo>
                      <a:pt x="541" y="1444"/>
                      <a:pt x="361" y="722"/>
                      <a:pt x="0" y="0"/>
                    </a:cubicBezTo>
                    <a:cubicBezTo>
                      <a:pt x="180" y="722"/>
                      <a:pt x="541" y="1444"/>
                      <a:pt x="902" y="2166"/>
                    </a:cubicBezTo>
                    <a:close/>
                  </a:path>
                </a:pathLst>
              </a:custGeom>
              <a:grpFill/>
              <a:ln w="1804" cap="flat">
                <a:solidFill>
                  <a:srgbClr val="414141"/>
                </a:solidFill>
                <a:prstDash val="solid"/>
                <a:miter/>
              </a:ln>
            </p:spPr>
            <p:txBody>
              <a:bodyPr rtlCol="0" anchor="ctr"/>
              <a:lstStyle/>
              <a:p>
                <a:endParaRPr lang="en-US"/>
              </a:p>
            </p:txBody>
          </p:sp>
          <p:sp>
            <p:nvSpPr>
              <p:cNvPr id="31" name="Freeform 1031">
                <a:extLst>
                  <a:ext uri="{FF2B5EF4-FFF2-40B4-BE49-F238E27FC236}">
                    <a16:creationId xmlns:a16="http://schemas.microsoft.com/office/drawing/2014/main" id="{99BEC1A4-7CB4-CA3F-2BF2-CACC1E098E6C}"/>
                  </a:ext>
                </a:extLst>
              </p:cNvPr>
              <p:cNvSpPr/>
              <p:nvPr/>
            </p:nvSpPr>
            <p:spPr>
              <a:xfrm>
                <a:off x="8280091" y="4096211"/>
                <a:ext cx="1804" cy="1985"/>
              </a:xfrm>
              <a:custGeom>
                <a:avLst/>
                <a:gdLst>
                  <a:gd name="connsiteX0" fmla="*/ 0 w 1804"/>
                  <a:gd name="connsiteY0" fmla="*/ 1985 h 1985"/>
                  <a:gd name="connsiteX1" fmla="*/ 0 w 1804"/>
                  <a:gd name="connsiteY1" fmla="*/ 0 h 1985"/>
                  <a:gd name="connsiteX2" fmla="*/ 0 w 1804"/>
                  <a:gd name="connsiteY2" fmla="*/ 1985 h 1985"/>
                </a:gdLst>
                <a:ahLst/>
                <a:cxnLst>
                  <a:cxn ang="0">
                    <a:pos x="connsiteX0" y="connsiteY0"/>
                  </a:cxn>
                  <a:cxn ang="0">
                    <a:pos x="connsiteX1" y="connsiteY1"/>
                  </a:cxn>
                  <a:cxn ang="0">
                    <a:pos x="connsiteX2" y="connsiteY2"/>
                  </a:cxn>
                </a:cxnLst>
                <a:rect l="l" t="t" r="r" b="b"/>
                <a:pathLst>
                  <a:path w="1804" h="1985">
                    <a:moveTo>
                      <a:pt x="0" y="1985"/>
                    </a:moveTo>
                    <a:cubicBezTo>
                      <a:pt x="0" y="1263"/>
                      <a:pt x="0" y="722"/>
                      <a:pt x="0" y="0"/>
                    </a:cubicBezTo>
                    <a:cubicBezTo>
                      <a:pt x="0" y="722"/>
                      <a:pt x="0" y="1444"/>
                      <a:pt x="0" y="1985"/>
                    </a:cubicBezTo>
                    <a:close/>
                  </a:path>
                </a:pathLst>
              </a:custGeom>
              <a:grpFill/>
              <a:ln w="1804" cap="flat">
                <a:solidFill>
                  <a:srgbClr val="414141"/>
                </a:solidFill>
                <a:prstDash val="solid"/>
                <a:miter/>
              </a:ln>
            </p:spPr>
            <p:txBody>
              <a:bodyPr rtlCol="0" anchor="ctr"/>
              <a:lstStyle/>
              <a:p>
                <a:endParaRPr lang="en-US"/>
              </a:p>
            </p:txBody>
          </p:sp>
          <p:sp>
            <p:nvSpPr>
              <p:cNvPr id="32" name="Freeform 1032">
                <a:extLst>
                  <a:ext uri="{FF2B5EF4-FFF2-40B4-BE49-F238E27FC236}">
                    <a16:creationId xmlns:a16="http://schemas.microsoft.com/office/drawing/2014/main" id="{020E2AC9-7E90-A587-867F-1D7029A4C5BF}"/>
                  </a:ext>
                </a:extLst>
              </p:cNvPr>
              <p:cNvSpPr/>
              <p:nvPr/>
            </p:nvSpPr>
            <p:spPr>
              <a:xfrm>
                <a:off x="8282618" y="4114439"/>
                <a:ext cx="1624" cy="4872"/>
              </a:xfrm>
              <a:custGeom>
                <a:avLst/>
                <a:gdLst>
                  <a:gd name="connsiteX0" fmla="*/ 1624 w 1624"/>
                  <a:gd name="connsiteY0" fmla="*/ 4873 h 4872"/>
                  <a:gd name="connsiteX1" fmla="*/ 0 w 1624"/>
                  <a:gd name="connsiteY1" fmla="*/ 0 h 4872"/>
                  <a:gd name="connsiteX2" fmla="*/ 1624 w 1624"/>
                  <a:gd name="connsiteY2" fmla="*/ 4873 h 4872"/>
                </a:gdLst>
                <a:ahLst/>
                <a:cxnLst>
                  <a:cxn ang="0">
                    <a:pos x="connsiteX0" y="connsiteY0"/>
                  </a:cxn>
                  <a:cxn ang="0">
                    <a:pos x="connsiteX1" y="connsiteY1"/>
                  </a:cxn>
                  <a:cxn ang="0">
                    <a:pos x="connsiteX2" y="connsiteY2"/>
                  </a:cxn>
                </a:cxnLst>
                <a:rect l="l" t="t" r="r" b="b"/>
                <a:pathLst>
                  <a:path w="1624" h="4872">
                    <a:moveTo>
                      <a:pt x="1624" y="4873"/>
                    </a:moveTo>
                    <a:cubicBezTo>
                      <a:pt x="902" y="3249"/>
                      <a:pt x="361" y="1624"/>
                      <a:pt x="0" y="0"/>
                    </a:cubicBezTo>
                    <a:cubicBezTo>
                      <a:pt x="361" y="1624"/>
                      <a:pt x="902" y="3068"/>
                      <a:pt x="1624" y="4873"/>
                    </a:cubicBezTo>
                    <a:close/>
                  </a:path>
                </a:pathLst>
              </a:custGeom>
              <a:grpFill/>
              <a:ln w="1804" cap="flat">
                <a:solidFill>
                  <a:srgbClr val="414141"/>
                </a:solidFill>
                <a:prstDash val="solid"/>
                <a:miter/>
              </a:ln>
            </p:spPr>
            <p:txBody>
              <a:bodyPr rtlCol="0" anchor="ctr"/>
              <a:lstStyle/>
              <a:p>
                <a:endParaRPr lang="en-US"/>
              </a:p>
            </p:txBody>
          </p:sp>
          <p:sp>
            <p:nvSpPr>
              <p:cNvPr id="33" name="Freeform 1033">
                <a:extLst>
                  <a:ext uri="{FF2B5EF4-FFF2-40B4-BE49-F238E27FC236}">
                    <a16:creationId xmlns:a16="http://schemas.microsoft.com/office/drawing/2014/main" id="{7C52FA5A-F824-497F-9233-8D031BBE6D48}"/>
                  </a:ext>
                </a:extLst>
              </p:cNvPr>
              <p:cNvSpPr/>
              <p:nvPr/>
            </p:nvSpPr>
            <p:spPr>
              <a:xfrm>
                <a:off x="8285506" y="4122560"/>
                <a:ext cx="1263" cy="2707"/>
              </a:xfrm>
              <a:custGeom>
                <a:avLst/>
                <a:gdLst>
                  <a:gd name="connsiteX0" fmla="*/ 1263 w 1263"/>
                  <a:gd name="connsiteY0" fmla="*/ 2707 h 2707"/>
                  <a:gd name="connsiteX1" fmla="*/ 0 w 1263"/>
                  <a:gd name="connsiteY1" fmla="*/ 0 h 2707"/>
                  <a:gd name="connsiteX2" fmla="*/ 1263 w 1263"/>
                  <a:gd name="connsiteY2" fmla="*/ 2707 h 2707"/>
                </a:gdLst>
                <a:ahLst/>
                <a:cxnLst>
                  <a:cxn ang="0">
                    <a:pos x="connsiteX0" y="connsiteY0"/>
                  </a:cxn>
                  <a:cxn ang="0">
                    <a:pos x="connsiteX1" y="connsiteY1"/>
                  </a:cxn>
                  <a:cxn ang="0">
                    <a:pos x="connsiteX2" y="connsiteY2"/>
                  </a:cxn>
                </a:cxnLst>
                <a:rect l="l" t="t" r="r" b="b"/>
                <a:pathLst>
                  <a:path w="1263" h="2707">
                    <a:moveTo>
                      <a:pt x="1263" y="2707"/>
                    </a:moveTo>
                    <a:cubicBezTo>
                      <a:pt x="902" y="1805"/>
                      <a:pt x="361" y="902"/>
                      <a:pt x="0" y="0"/>
                    </a:cubicBezTo>
                    <a:cubicBezTo>
                      <a:pt x="361" y="902"/>
                      <a:pt x="722" y="1805"/>
                      <a:pt x="1263" y="2707"/>
                    </a:cubicBezTo>
                    <a:close/>
                  </a:path>
                </a:pathLst>
              </a:custGeom>
              <a:grpFill/>
              <a:ln w="1804" cap="flat">
                <a:solidFill>
                  <a:srgbClr val="414141"/>
                </a:solidFill>
                <a:prstDash val="solid"/>
                <a:miter/>
              </a:ln>
            </p:spPr>
            <p:txBody>
              <a:bodyPr rtlCol="0" anchor="ctr"/>
              <a:lstStyle/>
              <a:p>
                <a:endParaRPr lang="en-US"/>
              </a:p>
            </p:txBody>
          </p:sp>
          <p:sp>
            <p:nvSpPr>
              <p:cNvPr id="34" name="Freeform 1034">
                <a:extLst>
                  <a:ext uri="{FF2B5EF4-FFF2-40B4-BE49-F238E27FC236}">
                    <a16:creationId xmlns:a16="http://schemas.microsoft.com/office/drawing/2014/main" id="{92E1247F-2B0A-4FBE-4797-99AD89EB30F7}"/>
                  </a:ext>
                </a:extLst>
              </p:cNvPr>
              <p:cNvSpPr/>
              <p:nvPr/>
            </p:nvSpPr>
            <p:spPr>
              <a:xfrm>
                <a:off x="8286949" y="4125989"/>
                <a:ext cx="1083" cy="2346"/>
              </a:xfrm>
              <a:custGeom>
                <a:avLst/>
                <a:gdLst>
                  <a:gd name="connsiteX0" fmla="*/ 1083 w 1083"/>
                  <a:gd name="connsiteY0" fmla="*/ 2346 h 2346"/>
                  <a:gd name="connsiteX1" fmla="*/ 0 w 1083"/>
                  <a:gd name="connsiteY1" fmla="*/ 0 h 2346"/>
                  <a:gd name="connsiteX2" fmla="*/ 1083 w 1083"/>
                  <a:gd name="connsiteY2" fmla="*/ 2346 h 2346"/>
                </a:gdLst>
                <a:ahLst/>
                <a:cxnLst>
                  <a:cxn ang="0">
                    <a:pos x="connsiteX0" y="connsiteY0"/>
                  </a:cxn>
                  <a:cxn ang="0">
                    <a:pos x="connsiteX1" y="connsiteY1"/>
                  </a:cxn>
                  <a:cxn ang="0">
                    <a:pos x="connsiteX2" y="connsiteY2"/>
                  </a:cxn>
                </a:cxnLst>
                <a:rect l="l" t="t" r="r" b="b"/>
                <a:pathLst>
                  <a:path w="1083" h="2346">
                    <a:moveTo>
                      <a:pt x="1083" y="2346"/>
                    </a:moveTo>
                    <a:cubicBezTo>
                      <a:pt x="722" y="1444"/>
                      <a:pt x="361" y="722"/>
                      <a:pt x="0" y="0"/>
                    </a:cubicBezTo>
                    <a:cubicBezTo>
                      <a:pt x="361" y="722"/>
                      <a:pt x="722" y="1444"/>
                      <a:pt x="1083" y="2346"/>
                    </a:cubicBezTo>
                    <a:close/>
                  </a:path>
                </a:pathLst>
              </a:custGeom>
              <a:grpFill/>
              <a:ln w="1804" cap="flat">
                <a:solidFill>
                  <a:srgbClr val="414141"/>
                </a:solidFill>
                <a:prstDash val="solid"/>
                <a:miter/>
              </a:ln>
            </p:spPr>
            <p:txBody>
              <a:bodyPr rtlCol="0" anchor="ctr"/>
              <a:lstStyle/>
              <a:p>
                <a:endParaRPr lang="en-US"/>
              </a:p>
            </p:txBody>
          </p:sp>
          <p:sp>
            <p:nvSpPr>
              <p:cNvPr id="35" name="Freeform 1035">
                <a:extLst>
                  <a:ext uri="{FF2B5EF4-FFF2-40B4-BE49-F238E27FC236}">
                    <a16:creationId xmlns:a16="http://schemas.microsoft.com/office/drawing/2014/main" id="{34030BAB-722E-AA97-D3CF-DB5BAA9593FB}"/>
                  </a:ext>
                </a:extLst>
              </p:cNvPr>
              <p:cNvSpPr/>
              <p:nvPr/>
            </p:nvSpPr>
            <p:spPr>
              <a:xfrm>
                <a:off x="8288393" y="4129237"/>
                <a:ext cx="1624" cy="3067"/>
              </a:xfrm>
              <a:custGeom>
                <a:avLst/>
                <a:gdLst>
                  <a:gd name="connsiteX0" fmla="*/ 1624 w 1624"/>
                  <a:gd name="connsiteY0" fmla="*/ 3068 h 3067"/>
                  <a:gd name="connsiteX1" fmla="*/ 0 w 1624"/>
                  <a:gd name="connsiteY1" fmla="*/ 0 h 3067"/>
                  <a:gd name="connsiteX2" fmla="*/ 1624 w 1624"/>
                  <a:gd name="connsiteY2" fmla="*/ 3068 h 3067"/>
                </a:gdLst>
                <a:ahLst/>
                <a:cxnLst>
                  <a:cxn ang="0">
                    <a:pos x="connsiteX0" y="connsiteY0"/>
                  </a:cxn>
                  <a:cxn ang="0">
                    <a:pos x="connsiteX1" y="connsiteY1"/>
                  </a:cxn>
                  <a:cxn ang="0">
                    <a:pos x="connsiteX2" y="connsiteY2"/>
                  </a:cxn>
                </a:cxnLst>
                <a:rect l="l" t="t" r="r" b="b"/>
                <a:pathLst>
                  <a:path w="1624" h="3067">
                    <a:moveTo>
                      <a:pt x="1624" y="3068"/>
                    </a:moveTo>
                    <a:cubicBezTo>
                      <a:pt x="1083" y="1985"/>
                      <a:pt x="542" y="902"/>
                      <a:pt x="0" y="0"/>
                    </a:cubicBezTo>
                    <a:cubicBezTo>
                      <a:pt x="542" y="902"/>
                      <a:pt x="1083" y="1985"/>
                      <a:pt x="1624" y="3068"/>
                    </a:cubicBezTo>
                    <a:close/>
                  </a:path>
                </a:pathLst>
              </a:custGeom>
              <a:grpFill/>
              <a:ln w="1804" cap="flat">
                <a:solidFill>
                  <a:srgbClr val="414141"/>
                </a:solidFill>
                <a:prstDash val="solid"/>
                <a:miter/>
              </a:ln>
            </p:spPr>
            <p:txBody>
              <a:bodyPr rtlCol="0" anchor="ctr"/>
              <a:lstStyle/>
              <a:p>
                <a:endParaRPr lang="en-US"/>
              </a:p>
            </p:txBody>
          </p:sp>
          <p:sp>
            <p:nvSpPr>
              <p:cNvPr id="36" name="Freeform 1036">
                <a:extLst>
                  <a:ext uri="{FF2B5EF4-FFF2-40B4-BE49-F238E27FC236}">
                    <a16:creationId xmlns:a16="http://schemas.microsoft.com/office/drawing/2014/main" id="{443A9A16-63EB-000D-6A9F-8EEA348125CC}"/>
                  </a:ext>
                </a:extLst>
              </p:cNvPr>
              <p:cNvSpPr/>
              <p:nvPr/>
            </p:nvSpPr>
            <p:spPr>
              <a:xfrm>
                <a:off x="9116587" y="3890290"/>
                <a:ext cx="180" cy="541"/>
              </a:xfrm>
              <a:custGeom>
                <a:avLst/>
                <a:gdLst>
                  <a:gd name="connsiteX0" fmla="*/ 181 w 180"/>
                  <a:gd name="connsiteY0" fmla="*/ 0 h 541"/>
                  <a:gd name="connsiteX1" fmla="*/ 0 w 180"/>
                  <a:gd name="connsiteY1" fmla="*/ 541 h 541"/>
                  <a:gd name="connsiteX2" fmla="*/ 181 w 180"/>
                  <a:gd name="connsiteY2" fmla="*/ 0 h 541"/>
                </a:gdLst>
                <a:ahLst/>
                <a:cxnLst>
                  <a:cxn ang="0">
                    <a:pos x="connsiteX0" y="connsiteY0"/>
                  </a:cxn>
                  <a:cxn ang="0">
                    <a:pos x="connsiteX1" y="connsiteY1"/>
                  </a:cxn>
                  <a:cxn ang="0">
                    <a:pos x="connsiteX2" y="connsiteY2"/>
                  </a:cxn>
                </a:cxnLst>
                <a:rect l="l" t="t" r="r" b="b"/>
                <a:pathLst>
                  <a:path w="180" h="541">
                    <a:moveTo>
                      <a:pt x="181" y="0"/>
                    </a:moveTo>
                    <a:cubicBezTo>
                      <a:pt x="181" y="180"/>
                      <a:pt x="0" y="361"/>
                      <a:pt x="0" y="541"/>
                    </a:cubicBezTo>
                    <a:cubicBezTo>
                      <a:pt x="0" y="361"/>
                      <a:pt x="181" y="180"/>
                      <a:pt x="181" y="0"/>
                    </a:cubicBezTo>
                    <a:close/>
                  </a:path>
                </a:pathLst>
              </a:custGeom>
              <a:grpFill/>
              <a:ln w="1804" cap="flat">
                <a:solidFill>
                  <a:srgbClr val="414141"/>
                </a:solidFill>
                <a:prstDash val="solid"/>
                <a:miter/>
              </a:ln>
            </p:spPr>
            <p:txBody>
              <a:bodyPr rtlCol="0" anchor="ctr"/>
              <a:lstStyle/>
              <a:p>
                <a:endParaRPr lang="en-US"/>
              </a:p>
            </p:txBody>
          </p:sp>
          <p:sp>
            <p:nvSpPr>
              <p:cNvPr id="37" name="Freeform 1037">
                <a:extLst>
                  <a:ext uri="{FF2B5EF4-FFF2-40B4-BE49-F238E27FC236}">
                    <a16:creationId xmlns:a16="http://schemas.microsoft.com/office/drawing/2014/main" id="{A946DCBB-FF8D-B4B5-0FB6-151711BD4EDE}"/>
                  </a:ext>
                </a:extLst>
              </p:cNvPr>
              <p:cNvSpPr/>
              <p:nvPr/>
            </p:nvSpPr>
            <p:spPr>
              <a:xfrm>
                <a:off x="9608919" y="3542337"/>
                <a:ext cx="2345" cy="721"/>
              </a:xfrm>
              <a:custGeom>
                <a:avLst/>
                <a:gdLst>
                  <a:gd name="connsiteX0" fmla="*/ 0 w 2345"/>
                  <a:gd name="connsiteY0" fmla="*/ 0 h 721"/>
                  <a:gd name="connsiteX1" fmla="*/ 2346 w 2345"/>
                  <a:gd name="connsiteY1" fmla="*/ 722 h 721"/>
                  <a:gd name="connsiteX2" fmla="*/ 0 w 2345"/>
                  <a:gd name="connsiteY2" fmla="*/ 0 h 721"/>
                </a:gdLst>
                <a:ahLst/>
                <a:cxnLst>
                  <a:cxn ang="0">
                    <a:pos x="connsiteX0" y="connsiteY0"/>
                  </a:cxn>
                  <a:cxn ang="0">
                    <a:pos x="connsiteX1" y="connsiteY1"/>
                  </a:cxn>
                  <a:cxn ang="0">
                    <a:pos x="connsiteX2" y="connsiteY2"/>
                  </a:cxn>
                </a:cxnLst>
                <a:rect l="l" t="t" r="r" b="b"/>
                <a:pathLst>
                  <a:path w="2345" h="721">
                    <a:moveTo>
                      <a:pt x="0" y="0"/>
                    </a:moveTo>
                    <a:cubicBezTo>
                      <a:pt x="722" y="180"/>
                      <a:pt x="1443" y="541"/>
                      <a:pt x="2346" y="722"/>
                    </a:cubicBezTo>
                    <a:cubicBezTo>
                      <a:pt x="1624" y="361"/>
                      <a:pt x="902" y="180"/>
                      <a:pt x="0" y="0"/>
                    </a:cubicBezTo>
                    <a:close/>
                  </a:path>
                </a:pathLst>
              </a:custGeom>
              <a:grpFill/>
              <a:ln w="1804" cap="flat">
                <a:solidFill>
                  <a:srgbClr val="414141"/>
                </a:solidFill>
                <a:prstDash val="solid"/>
                <a:miter/>
              </a:ln>
            </p:spPr>
            <p:txBody>
              <a:bodyPr rtlCol="0" anchor="ctr"/>
              <a:lstStyle/>
              <a:p>
                <a:endParaRPr lang="en-US"/>
              </a:p>
            </p:txBody>
          </p:sp>
          <p:sp>
            <p:nvSpPr>
              <p:cNvPr id="38" name="Freeform 1038">
                <a:extLst>
                  <a:ext uri="{FF2B5EF4-FFF2-40B4-BE49-F238E27FC236}">
                    <a16:creationId xmlns:a16="http://schemas.microsoft.com/office/drawing/2014/main" id="{BA2CD874-F4A9-ADC4-8F95-93F8F94359C8}"/>
                  </a:ext>
                </a:extLst>
              </p:cNvPr>
              <p:cNvSpPr/>
              <p:nvPr/>
            </p:nvSpPr>
            <p:spPr>
              <a:xfrm>
                <a:off x="9590872" y="3536742"/>
                <a:ext cx="13535" cy="4150"/>
              </a:xfrm>
              <a:custGeom>
                <a:avLst/>
                <a:gdLst>
                  <a:gd name="connsiteX0" fmla="*/ 0 w 13535"/>
                  <a:gd name="connsiteY0" fmla="*/ 0 h 4150"/>
                  <a:gd name="connsiteX1" fmla="*/ 13536 w 13535"/>
                  <a:gd name="connsiteY1" fmla="*/ 4151 h 4150"/>
                  <a:gd name="connsiteX2" fmla="*/ 0 w 13535"/>
                  <a:gd name="connsiteY2" fmla="*/ 0 h 4150"/>
                </a:gdLst>
                <a:ahLst/>
                <a:cxnLst>
                  <a:cxn ang="0">
                    <a:pos x="connsiteX0" y="connsiteY0"/>
                  </a:cxn>
                  <a:cxn ang="0">
                    <a:pos x="connsiteX1" y="connsiteY1"/>
                  </a:cxn>
                  <a:cxn ang="0">
                    <a:pos x="connsiteX2" y="connsiteY2"/>
                  </a:cxn>
                </a:cxnLst>
                <a:rect l="l" t="t" r="r" b="b"/>
                <a:pathLst>
                  <a:path w="13535" h="4150">
                    <a:moveTo>
                      <a:pt x="0" y="0"/>
                    </a:moveTo>
                    <a:cubicBezTo>
                      <a:pt x="4692" y="1444"/>
                      <a:pt x="9204" y="2888"/>
                      <a:pt x="13536" y="4151"/>
                    </a:cubicBezTo>
                    <a:cubicBezTo>
                      <a:pt x="9385" y="2888"/>
                      <a:pt x="4873" y="1444"/>
                      <a:pt x="0" y="0"/>
                    </a:cubicBezTo>
                    <a:close/>
                  </a:path>
                </a:pathLst>
              </a:custGeom>
              <a:grpFill/>
              <a:ln w="1804" cap="flat">
                <a:solidFill>
                  <a:srgbClr val="414141"/>
                </a:solidFill>
                <a:prstDash val="solid"/>
                <a:miter/>
              </a:ln>
            </p:spPr>
            <p:txBody>
              <a:bodyPr rtlCol="0" anchor="ctr"/>
              <a:lstStyle/>
              <a:p>
                <a:endParaRPr lang="en-US"/>
              </a:p>
            </p:txBody>
          </p:sp>
          <p:sp>
            <p:nvSpPr>
              <p:cNvPr id="39" name="Freeform 1039">
                <a:extLst>
                  <a:ext uri="{FF2B5EF4-FFF2-40B4-BE49-F238E27FC236}">
                    <a16:creationId xmlns:a16="http://schemas.microsoft.com/office/drawing/2014/main" id="{782B9EB2-D607-67E2-EF4B-98B410AA141E}"/>
                  </a:ext>
                </a:extLst>
              </p:cNvPr>
              <p:cNvSpPr/>
              <p:nvPr/>
            </p:nvSpPr>
            <p:spPr>
              <a:xfrm>
                <a:off x="9534023" y="3519597"/>
                <a:ext cx="4331" cy="1263"/>
              </a:xfrm>
              <a:custGeom>
                <a:avLst/>
                <a:gdLst>
                  <a:gd name="connsiteX0" fmla="*/ 0 w 4331"/>
                  <a:gd name="connsiteY0" fmla="*/ 0 h 1263"/>
                  <a:gd name="connsiteX1" fmla="*/ 4331 w 4331"/>
                  <a:gd name="connsiteY1" fmla="*/ 1263 h 1263"/>
                  <a:gd name="connsiteX2" fmla="*/ 0 w 4331"/>
                  <a:gd name="connsiteY2" fmla="*/ 0 h 1263"/>
                </a:gdLst>
                <a:ahLst/>
                <a:cxnLst>
                  <a:cxn ang="0">
                    <a:pos x="connsiteX0" y="connsiteY0"/>
                  </a:cxn>
                  <a:cxn ang="0">
                    <a:pos x="connsiteX1" y="connsiteY1"/>
                  </a:cxn>
                  <a:cxn ang="0">
                    <a:pos x="connsiteX2" y="connsiteY2"/>
                  </a:cxn>
                </a:cxnLst>
                <a:rect l="l" t="t" r="r" b="b"/>
                <a:pathLst>
                  <a:path w="4331" h="1263">
                    <a:moveTo>
                      <a:pt x="0" y="0"/>
                    </a:moveTo>
                    <a:cubicBezTo>
                      <a:pt x="1443" y="361"/>
                      <a:pt x="2888" y="902"/>
                      <a:pt x="4331" y="1263"/>
                    </a:cubicBezTo>
                    <a:cubicBezTo>
                      <a:pt x="2888" y="902"/>
                      <a:pt x="1443" y="542"/>
                      <a:pt x="0" y="0"/>
                    </a:cubicBezTo>
                    <a:close/>
                  </a:path>
                </a:pathLst>
              </a:custGeom>
              <a:grpFill/>
              <a:ln w="1804" cap="flat">
                <a:solidFill>
                  <a:srgbClr val="414141"/>
                </a:solidFill>
                <a:prstDash val="solid"/>
                <a:miter/>
              </a:ln>
            </p:spPr>
            <p:txBody>
              <a:bodyPr rtlCol="0" anchor="ctr"/>
              <a:lstStyle/>
              <a:p>
                <a:endParaRPr lang="en-US"/>
              </a:p>
            </p:txBody>
          </p:sp>
          <p:sp>
            <p:nvSpPr>
              <p:cNvPr id="40" name="Freeform 1040">
                <a:extLst>
                  <a:ext uri="{FF2B5EF4-FFF2-40B4-BE49-F238E27FC236}">
                    <a16:creationId xmlns:a16="http://schemas.microsoft.com/office/drawing/2014/main" id="{69B23C0C-D2F5-9B12-832D-03723F190696}"/>
                  </a:ext>
                </a:extLst>
              </p:cNvPr>
              <p:cNvSpPr/>
              <p:nvPr/>
            </p:nvSpPr>
            <p:spPr>
              <a:xfrm>
                <a:off x="9605490" y="3541254"/>
                <a:ext cx="2345" cy="721"/>
              </a:xfrm>
              <a:custGeom>
                <a:avLst/>
                <a:gdLst>
                  <a:gd name="connsiteX0" fmla="*/ 0 w 2345"/>
                  <a:gd name="connsiteY0" fmla="*/ 0 h 721"/>
                  <a:gd name="connsiteX1" fmla="*/ 2346 w 2345"/>
                  <a:gd name="connsiteY1" fmla="*/ 722 h 721"/>
                  <a:gd name="connsiteX2" fmla="*/ 0 w 2345"/>
                  <a:gd name="connsiteY2" fmla="*/ 0 h 721"/>
                </a:gdLst>
                <a:ahLst/>
                <a:cxnLst>
                  <a:cxn ang="0">
                    <a:pos x="connsiteX0" y="connsiteY0"/>
                  </a:cxn>
                  <a:cxn ang="0">
                    <a:pos x="connsiteX1" y="connsiteY1"/>
                  </a:cxn>
                  <a:cxn ang="0">
                    <a:pos x="connsiteX2" y="connsiteY2"/>
                  </a:cxn>
                </a:cxnLst>
                <a:rect l="l" t="t" r="r" b="b"/>
                <a:pathLst>
                  <a:path w="2345" h="721">
                    <a:moveTo>
                      <a:pt x="0" y="0"/>
                    </a:moveTo>
                    <a:cubicBezTo>
                      <a:pt x="722" y="181"/>
                      <a:pt x="1624" y="542"/>
                      <a:pt x="2346" y="722"/>
                    </a:cubicBezTo>
                    <a:cubicBezTo>
                      <a:pt x="1443" y="361"/>
                      <a:pt x="722" y="181"/>
                      <a:pt x="0" y="0"/>
                    </a:cubicBezTo>
                    <a:close/>
                  </a:path>
                </a:pathLst>
              </a:custGeom>
              <a:grpFill/>
              <a:ln w="1804" cap="flat">
                <a:solidFill>
                  <a:srgbClr val="414141"/>
                </a:solidFill>
                <a:prstDash val="solid"/>
                <a:miter/>
              </a:ln>
            </p:spPr>
            <p:txBody>
              <a:bodyPr rtlCol="0" anchor="ctr"/>
              <a:lstStyle/>
              <a:p>
                <a:endParaRPr lang="en-US"/>
              </a:p>
            </p:txBody>
          </p:sp>
          <p:sp>
            <p:nvSpPr>
              <p:cNvPr id="41" name="Freeform 1041">
                <a:extLst>
                  <a:ext uri="{FF2B5EF4-FFF2-40B4-BE49-F238E27FC236}">
                    <a16:creationId xmlns:a16="http://schemas.microsoft.com/office/drawing/2014/main" id="{24FEEDBA-E81F-4E5E-5BC2-249648284D49}"/>
                  </a:ext>
                </a:extLst>
              </p:cNvPr>
              <p:cNvSpPr/>
              <p:nvPr/>
            </p:nvSpPr>
            <p:spPr>
              <a:xfrm>
                <a:off x="9529330" y="3518154"/>
                <a:ext cx="4331" cy="1263"/>
              </a:xfrm>
              <a:custGeom>
                <a:avLst/>
                <a:gdLst>
                  <a:gd name="connsiteX0" fmla="*/ 0 w 4331"/>
                  <a:gd name="connsiteY0" fmla="*/ 0 h 1263"/>
                  <a:gd name="connsiteX1" fmla="*/ 4331 w 4331"/>
                  <a:gd name="connsiteY1" fmla="*/ 1263 h 1263"/>
                  <a:gd name="connsiteX2" fmla="*/ 0 w 4331"/>
                  <a:gd name="connsiteY2" fmla="*/ 0 h 1263"/>
                </a:gdLst>
                <a:ahLst/>
                <a:cxnLst>
                  <a:cxn ang="0">
                    <a:pos x="connsiteX0" y="connsiteY0"/>
                  </a:cxn>
                  <a:cxn ang="0">
                    <a:pos x="connsiteX1" y="connsiteY1"/>
                  </a:cxn>
                  <a:cxn ang="0">
                    <a:pos x="connsiteX2" y="connsiteY2"/>
                  </a:cxn>
                </a:cxnLst>
                <a:rect l="l" t="t" r="r" b="b"/>
                <a:pathLst>
                  <a:path w="4331" h="1263">
                    <a:moveTo>
                      <a:pt x="0" y="0"/>
                    </a:moveTo>
                    <a:cubicBezTo>
                      <a:pt x="1444" y="361"/>
                      <a:pt x="2888" y="902"/>
                      <a:pt x="4331" y="1263"/>
                    </a:cubicBezTo>
                    <a:cubicBezTo>
                      <a:pt x="2888" y="902"/>
                      <a:pt x="1444" y="541"/>
                      <a:pt x="0" y="0"/>
                    </a:cubicBezTo>
                    <a:close/>
                  </a:path>
                </a:pathLst>
              </a:custGeom>
              <a:grpFill/>
              <a:ln w="1804" cap="flat">
                <a:solidFill>
                  <a:srgbClr val="414141"/>
                </a:solidFill>
                <a:prstDash val="solid"/>
                <a:miter/>
              </a:ln>
            </p:spPr>
            <p:txBody>
              <a:bodyPr rtlCol="0" anchor="ctr"/>
              <a:lstStyle/>
              <a:p>
                <a:endParaRPr lang="en-US"/>
              </a:p>
            </p:txBody>
          </p:sp>
          <p:sp>
            <p:nvSpPr>
              <p:cNvPr id="42" name="Freeform 1042">
                <a:extLst>
                  <a:ext uri="{FF2B5EF4-FFF2-40B4-BE49-F238E27FC236}">
                    <a16:creationId xmlns:a16="http://schemas.microsoft.com/office/drawing/2014/main" id="{424B8828-3B60-E82B-3D1E-F3AEDC8D5165}"/>
                  </a:ext>
                </a:extLst>
              </p:cNvPr>
              <p:cNvSpPr/>
              <p:nvPr/>
            </p:nvSpPr>
            <p:spPr>
              <a:xfrm>
                <a:off x="9515073" y="3514003"/>
                <a:ext cx="3970" cy="1082"/>
              </a:xfrm>
              <a:custGeom>
                <a:avLst/>
                <a:gdLst>
                  <a:gd name="connsiteX0" fmla="*/ 0 w 3970"/>
                  <a:gd name="connsiteY0" fmla="*/ 0 h 1082"/>
                  <a:gd name="connsiteX1" fmla="*/ 3971 w 3970"/>
                  <a:gd name="connsiteY1" fmla="*/ 1083 h 1082"/>
                  <a:gd name="connsiteX2" fmla="*/ 0 w 3970"/>
                  <a:gd name="connsiteY2" fmla="*/ 0 h 1082"/>
                </a:gdLst>
                <a:ahLst/>
                <a:cxnLst>
                  <a:cxn ang="0">
                    <a:pos x="connsiteX0" y="connsiteY0"/>
                  </a:cxn>
                  <a:cxn ang="0">
                    <a:pos x="connsiteX1" y="connsiteY1"/>
                  </a:cxn>
                  <a:cxn ang="0">
                    <a:pos x="connsiteX2" y="connsiteY2"/>
                  </a:cxn>
                </a:cxnLst>
                <a:rect l="l" t="t" r="r" b="b"/>
                <a:pathLst>
                  <a:path w="3970" h="1082">
                    <a:moveTo>
                      <a:pt x="0" y="0"/>
                    </a:moveTo>
                    <a:cubicBezTo>
                      <a:pt x="1264" y="361"/>
                      <a:pt x="2707" y="722"/>
                      <a:pt x="3971" y="1083"/>
                    </a:cubicBezTo>
                    <a:cubicBezTo>
                      <a:pt x="2707" y="722"/>
                      <a:pt x="1264" y="361"/>
                      <a:pt x="0" y="0"/>
                    </a:cubicBezTo>
                    <a:close/>
                  </a:path>
                </a:pathLst>
              </a:custGeom>
              <a:grpFill/>
              <a:ln w="1804" cap="flat">
                <a:solidFill>
                  <a:srgbClr val="414141"/>
                </a:solidFill>
                <a:prstDash val="solid"/>
                <a:miter/>
              </a:ln>
            </p:spPr>
            <p:txBody>
              <a:bodyPr rtlCol="0" anchor="ctr"/>
              <a:lstStyle/>
              <a:p>
                <a:endParaRPr lang="en-US"/>
              </a:p>
            </p:txBody>
          </p:sp>
          <p:sp>
            <p:nvSpPr>
              <p:cNvPr id="45" name="Freeform 1043">
                <a:extLst>
                  <a:ext uri="{FF2B5EF4-FFF2-40B4-BE49-F238E27FC236}">
                    <a16:creationId xmlns:a16="http://schemas.microsoft.com/office/drawing/2014/main" id="{9DC88A29-08F8-D830-1F35-285D4B5F03B7}"/>
                  </a:ext>
                </a:extLst>
              </p:cNvPr>
              <p:cNvSpPr/>
              <p:nvPr/>
            </p:nvSpPr>
            <p:spPr>
              <a:xfrm>
                <a:off x="9612529" y="3543420"/>
                <a:ext cx="1985" cy="541"/>
              </a:xfrm>
              <a:custGeom>
                <a:avLst/>
                <a:gdLst>
                  <a:gd name="connsiteX0" fmla="*/ 0 w 1985"/>
                  <a:gd name="connsiteY0" fmla="*/ 0 h 541"/>
                  <a:gd name="connsiteX1" fmla="*/ 1985 w 1985"/>
                  <a:gd name="connsiteY1" fmla="*/ 541 h 541"/>
                  <a:gd name="connsiteX2" fmla="*/ 0 w 1985"/>
                  <a:gd name="connsiteY2" fmla="*/ 0 h 541"/>
                </a:gdLst>
                <a:ahLst/>
                <a:cxnLst>
                  <a:cxn ang="0">
                    <a:pos x="connsiteX0" y="connsiteY0"/>
                  </a:cxn>
                  <a:cxn ang="0">
                    <a:pos x="connsiteX1" y="connsiteY1"/>
                  </a:cxn>
                  <a:cxn ang="0">
                    <a:pos x="connsiteX2" y="connsiteY2"/>
                  </a:cxn>
                </a:cxnLst>
                <a:rect l="l" t="t" r="r" b="b"/>
                <a:pathLst>
                  <a:path w="1985" h="541">
                    <a:moveTo>
                      <a:pt x="0" y="0"/>
                    </a:moveTo>
                    <a:cubicBezTo>
                      <a:pt x="722" y="180"/>
                      <a:pt x="1264" y="361"/>
                      <a:pt x="1985" y="541"/>
                    </a:cubicBezTo>
                    <a:cubicBezTo>
                      <a:pt x="1264" y="361"/>
                      <a:pt x="541" y="180"/>
                      <a:pt x="0" y="0"/>
                    </a:cubicBezTo>
                    <a:close/>
                  </a:path>
                </a:pathLst>
              </a:custGeom>
              <a:grpFill/>
              <a:ln w="1804" cap="flat">
                <a:solidFill>
                  <a:srgbClr val="414141"/>
                </a:solidFill>
                <a:prstDash val="solid"/>
                <a:miter/>
              </a:ln>
            </p:spPr>
            <p:txBody>
              <a:bodyPr rtlCol="0" anchor="ctr"/>
              <a:lstStyle/>
              <a:p>
                <a:endParaRPr lang="en-US"/>
              </a:p>
            </p:txBody>
          </p:sp>
          <p:sp>
            <p:nvSpPr>
              <p:cNvPr id="48" name="Freeform 1044">
                <a:extLst>
                  <a:ext uri="{FF2B5EF4-FFF2-40B4-BE49-F238E27FC236}">
                    <a16:creationId xmlns:a16="http://schemas.microsoft.com/office/drawing/2014/main" id="{FCC21B9C-FBE0-F00B-ED9F-35C6C30ADD34}"/>
                  </a:ext>
                </a:extLst>
              </p:cNvPr>
              <p:cNvSpPr/>
              <p:nvPr/>
            </p:nvSpPr>
            <p:spPr>
              <a:xfrm>
                <a:off x="9519765" y="3515446"/>
                <a:ext cx="3969" cy="1263"/>
              </a:xfrm>
              <a:custGeom>
                <a:avLst/>
                <a:gdLst>
                  <a:gd name="connsiteX0" fmla="*/ 0 w 3969"/>
                  <a:gd name="connsiteY0" fmla="*/ 0 h 1263"/>
                  <a:gd name="connsiteX1" fmla="*/ 3970 w 3969"/>
                  <a:gd name="connsiteY1" fmla="*/ 1263 h 1263"/>
                  <a:gd name="connsiteX2" fmla="*/ 0 w 3969"/>
                  <a:gd name="connsiteY2" fmla="*/ 0 h 1263"/>
                </a:gdLst>
                <a:ahLst/>
                <a:cxnLst>
                  <a:cxn ang="0">
                    <a:pos x="connsiteX0" y="connsiteY0"/>
                  </a:cxn>
                  <a:cxn ang="0">
                    <a:pos x="connsiteX1" y="connsiteY1"/>
                  </a:cxn>
                  <a:cxn ang="0">
                    <a:pos x="connsiteX2" y="connsiteY2"/>
                  </a:cxn>
                </a:cxnLst>
                <a:rect l="l" t="t" r="r" b="b"/>
                <a:pathLst>
                  <a:path w="3969" h="1263">
                    <a:moveTo>
                      <a:pt x="0" y="0"/>
                    </a:moveTo>
                    <a:cubicBezTo>
                      <a:pt x="1263" y="361"/>
                      <a:pt x="2707" y="722"/>
                      <a:pt x="3970" y="1263"/>
                    </a:cubicBezTo>
                    <a:cubicBezTo>
                      <a:pt x="2707" y="722"/>
                      <a:pt x="1443" y="361"/>
                      <a:pt x="0" y="0"/>
                    </a:cubicBezTo>
                    <a:close/>
                  </a:path>
                </a:pathLst>
              </a:custGeom>
              <a:grpFill/>
              <a:ln w="1804" cap="flat">
                <a:solidFill>
                  <a:srgbClr val="414141"/>
                </a:solidFill>
                <a:prstDash val="solid"/>
                <a:miter/>
              </a:ln>
            </p:spPr>
            <p:txBody>
              <a:bodyPr rtlCol="0" anchor="ctr"/>
              <a:lstStyle/>
              <a:p>
                <a:endParaRPr lang="en-US"/>
              </a:p>
            </p:txBody>
          </p:sp>
          <p:sp>
            <p:nvSpPr>
              <p:cNvPr id="49" name="Freeform 1045">
                <a:extLst>
                  <a:ext uri="{FF2B5EF4-FFF2-40B4-BE49-F238E27FC236}">
                    <a16:creationId xmlns:a16="http://schemas.microsoft.com/office/drawing/2014/main" id="{7CE2E849-B249-1E30-D832-96513D7764F9}"/>
                  </a:ext>
                </a:extLst>
              </p:cNvPr>
              <p:cNvSpPr/>
              <p:nvPr/>
            </p:nvSpPr>
            <p:spPr>
              <a:xfrm>
                <a:off x="9524818" y="3516890"/>
                <a:ext cx="4151" cy="1263"/>
              </a:xfrm>
              <a:custGeom>
                <a:avLst/>
                <a:gdLst>
                  <a:gd name="connsiteX0" fmla="*/ 0 w 4151"/>
                  <a:gd name="connsiteY0" fmla="*/ 0 h 1263"/>
                  <a:gd name="connsiteX1" fmla="*/ 4151 w 4151"/>
                  <a:gd name="connsiteY1" fmla="*/ 1263 h 1263"/>
                  <a:gd name="connsiteX2" fmla="*/ 0 w 4151"/>
                  <a:gd name="connsiteY2" fmla="*/ 0 h 1263"/>
                </a:gdLst>
                <a:ahLst/>
                <a:cxnLst>
                  <a:cxn ang="0">
                    <a:pos x="connsiteX0" y="connsiteY0"/>
                  </a:cxn>
                  <a:cxn ang="0">
                    <a:pos x="connsiteX1" y="connsiteY1"/>
                  </a:cxn>
                  <a:cxn ang="0">
                    <a:pos x="connsiteX2" y="connsiteY2"/>
                  </a:cxn>
                </a:cxnLst>
                <a:rect l="l" t="t" r="r" b="b"/>
                <a:pathLst>
                  <a:path w="4151" h="1263">
                    <a:moveTo>
                      <a:pt x="0" y="0"/>
                    </a:moveTo>
                    <a:cubicBezTo>
                      <a:pt x="1444" y="361"/>
                      <a:pt x="2707" y="902"/>
                      <a:pt x="4151" y="1263"/>
                    </a:cubicBezTo>
                    <a:cubicBezTo>
                      <a:pt x="2707" y="722"/>
                      <a:pt x="1264" y="361"/>
                      <a:pt x="0" y="0"/>
                    </a:cubicBezTo>
                    <a:close/>
                  </a:path>
                </a:pathLst>
              </a:custGeom>
              <a:grpFill/>
              <a:ln w="1804" cap="flat">
                <a:solidFill>
                  <a:srgbClr val="414141"/>
                </a:solidFill>
                <a:prstDash val="solid"/>
                <a:miter/>
              </a:ln>
            </p:spPr>
            <p:txBody>
              <a:bodyPr rtlCol="0" anchor="ctr"/>
              <a:lstStyle/>
              <a:p>
                <a:endParaRPr lang="en-US"/>
              </a:p>
            </p:txBody>
          </p:sp>
          <p:sp>
            <p:nvSpPr>
              <p:cNvPr id="50" name="Freeform 1046">
                <a:extLst>
                  <a:ext uri="{FF2B5EF4-FFF2-40B4-BE49-F238E27FC236}">
                    <a16:creationId xmlns:a16="http://schemas.microsoft.com/office/drawing/2014/main" id="{72BF6F1A-3D09-C274-964A-82FE77B96C53}"/>
                  </a:ext>
                </a:extLst>
              </p:cNvPr>
              <p:cNvSpPr/>
              <p:nvPr/>
            </p:nvSpPr>
            <p:spPr>
              <a:xfrm>
                <a:off x="9574449" y="3531689"/>
                <a:ext cx="3609" cy="1082"/>
              </a:xfrm>
              <a:custGeom>
                <a:avLst/>
                <a:gdLst>
                  <a:gd name="connsiteX0" fmla="*/ 0 w 3609"/>
                  <a:gd name="connsiteY0" fmla="*/ 0 h 1082"/>
                  <a:gd name="connsiteX1" fmla="*/ 3609 w 3609"/>
                  <a:gd name="connsiteY1" fmla="*/ 1083 h 1082"/>
                  <a:gd name="connsiteX2" fmla="*/ 0 w 3609"/>
                  <a:gd name="connsiteY2" fmla="*/ 0 h 1082"/>
                </a:gdLst>
                <a:ahLst/>
                <a:cxnLst>
                  <a:cxn ang="0">
                    <a:pos x="connsiteX0" y="connsiteY0"/>
                  </a:cxn>
                  <a:cxn ang="0">
                    <a:pos x="connsiteX1" y="connsiteY1"/>
                  </a:cxn>
                  <a:cxn ang="0">
                    <a:pos x="connsiteX2" y="connsiteY2"/>
                  </a:cxn>
                </a:cxnLst>
                <a:rect l="l" t="t" r="r" b="b"/>
                <a:pathLst>
                  <a:path w="3609" h="1082">
                    <a:moveTo>
                      <a:pt x="0" y="0"/>
                    </a:moveTo>
                    <a:cubicBezTo>
                      <a:pt x="1264" y="361"/>
                      <a:pt x="2526" y="722"/>
                      <a:pt x="3609" y="1083"/>
                    </a:cubicBezTo>
                    <a:cubicBezTo>
                      <a:pt x="2526" y="902"/>
                      <a:pt x="1264" y="541"/>
                      <a:pt x="0" y="0"/>
                    </a:cubicBezTo>
                    <a:close/>
                  </a:path>
                </a:pathLst>
              </a:custGeom>
              <a:grpFill/>
              <a:ln w="1804" cap="flat">
                <a:solidFill>
                  <a:srgbClr val="414141"/>
                </a:solidFill>
                <a:prstDash val="solid"/>
                <a:miter/>
              </a:ln>
            </p:spPr>
            <p:txBody>
              <a:bodyPr rtlCol="0" anchor="ctr"/>
              <a:lstStyle/>
              <a:p>
                <a:endParaRPr lang="en-US"/>
              </a:p>
            </p:txBody>
          </p:sp>
          <p:sp>
            <p:nvSpPr>
              <p:cNvPr id="51" name="Freeform 1047">
                <a:extLst>
                  <a:ext uri="{FF2B5EF4-FFF2-40B4-BE49-F238E27FC236}">
                    <a16:creationId xmlns:a16="http://schemas.microsoft.com/office/drawing/2014/main" id="{4666588A-0C64-78C0-02D3-AAE7BEC8CC2D}"/>
                  </a:ext>
                </a:extLst>
              </p:cNvPr>
              <p:cNvSpPr/>
              <p:nvPr/>
            </p:nvSpPr>
            <p:spPr>
              <a:xfrm>
                <a:off x="9582931" y="3534396"/>
                <a:ext cx="3428" cy="1082"/>
              </a:xfrm>
              <a:custGeom>
                <a:avLst/>
                <a:gdLst>
                  <a:gd name="connsiteX0" fmla="*/ 0 w 3428"/>
                  <a:gd name="connsiteY0" fmla="*/ 0 h 1082"/>
                  <a:gd name="connsiteX1" fmla="*/ 3429 w 3428"/>
                  <a:gd name="connsiteY1" fmla="*/ 1083 h 1082"/>
                  <a:gd name="connsiteX2" fmla="*/ 0 w 3428"/>
                  <a:gd name="connsiteY2" fmla="*/ 0 h 1082"/>
                </a:gdLst>
                <a:ahLst/>
                <a:cxnLst>
                  <a:cxn ang="0">
                    <a:pos x="connsiteX0" y="connsiteY0"/>
                  </a:cxn>
                  <a:cxn ang="0">
                    <a:pos x="connsiteX1" y="connsiteY1"/>
                  </a:cxn>
                  <a:cxn ang="0">
                    <a:pos x="connsiteX2" y="connsiteY2"/>
                  </a:cxn>
                </a:cxnLst>
                <a:rect l="l" t="t" r="r" b="b"/>
                <a:pathLst>
                  <a:path w="3428" h="1082">
                    <a:moveTo>
                      <a:pt x="0" y="0"/>
                    </a:moveTo>
                    <a:cubicBezTo>
                      <a:pt x="1083" y="361"/>
                      <a:pt x="2346" y="722"/>
                      <a:pt x="3429" y="1083"/>
                    </a:cubicBezTo>
                    <a:cubicBezTo>
                      <a:pt x="2346" y="722"/>
                      <a:pt x="1263" y="361"/>
                      <a:pt x="0" y="0"/>
                    </a:cubicBezTo>
                    <a:close/>
                  </a:path>
                </a:pathLst>
              </a:custGeom>
              <a:grpFill/>
              <a:ln w="1804" cap="flat">
                <a:solidFill>
                  <a:srgbClr val="414141"/>
                </a:solidFill>
                <a:prstDash val="solid"/>
                <a:miter/>
              </a:ln>
            </p:spPr>
            <p:txBody>
              <a:bodyPr rtlCol="0" anchor="ctr"/>
              <a:lstStyle/>
              <a:p>
                <a:endParaRPr lang="en-US"/>
              </a:p>
            </p:txBody>
          </p:sp>
          <p:sp>
            <p:nvSpPr>
              <p:cNvPr id="56" name="Freeform 1048">
                <a:extLst>
                  <a:ext uri="{FF2B5EF4-FFF2-40B4-BE49-F238E27FC236}">
                    <a16:creationId xmlns:a16="http://schemas.microsoft.com/office/drawing/2014/main" id="{7EA22310-DD69-FC6E-5898-47573194BE6B}"/>
                  </a:ext>
                </a:extLst>
              </p:cNvPr>
              <p:cNvSpPr/>
              <p:nvPr/>
            </p:nvSpPr>
            <p:spPr>
              <a:xfrm>
                <a:off x="9570117" y="3530426"/>
                <a:ext cx="3790" cy="1083"/>
              </a:xfrm>
              <a:custGeom>
                <a:avLst/>
                <a:gdLst>
                  <a:gd name="connsiteX0" fmla="*/ 0 w 3790"/>
                  <a:gd name="connsiteY0" fmla="*/ 0 h 1083"/>
                  <a:gd name="connsiteX1" fmla="*/ 3790 w 3790"/>
                  <a:gd name="connsiteY1" fmla="*/ 1083 h 1083"/>
                  <a:gd name="connsiteX2" fmla="*/ 0 w 3790"/>
                  <a:gd name="connsiteY2" fmla="*/ 0 h 1083"/>
                </a:gdLst>
                <a:ahLst/>
                <a:cxnLst>
                  <a:cxn ang="0">
                    <a:pos x="connsiteX0" y="connsiteY0"/>
                  </a:cxn>
                  <a:cxn ang="0">
                    <a:pos x="connsiteX1" y="connsiteY1"/>
                  </a:cxn>
                  <a:cxn ang="0">
                    <a:pos x="connsiteX2" y="connsiteY2"/>
                  </a:cxn>
                </a:cxnLst>
                <a:rect l="l" t="t" r="r" b="b"/>
                <a:pathLst>
                  <a:path w="3790" h="1083">
                    <a:moveTo>
                      <a:pt x="0" y="0"/>
                    </a:moveTo>
                    <a:cubicBezTo>
                      <a:pt x="1264" y="361"/>
                      <a:pt x="2526" y="722"/>
                      <a:pt x="3790" y="1083"/>
                    </a:cubicBezTo>
                    <a:cubicBezTo>
                      <a:pt x="2526" y="722"/>
                      <a:pt x="1264" y="361"/>
                      <a:pt x="0" y="0"/>
                    </a:cubicBezTo>
                    <a:close/>
                  </a:path>
                </a:pathLst>
              </a:custGeom>
              <a:grpFill/>
              <a:ln w="1804" cap="flat">
                <a:solidFill>
                  <a:srgbClr val="414141"/>
                </a:solidFill>
                <a:prstDash val="solid"/>
                <a:miter/>
              </a:ln>
            </p:spPr>
            <p:txBody>
              <a:bodyPr rtlCol="0" anchor="ctr"/>
              <a:lstStyle/>
              <a:p>
                <a:endParaRPr lang="en-US"/>
              </a:p>
            </p:txBody>
          </p:sp>
          <p:sp>
            <p:nvSpPr>
              <p:cNvPr id="57" name="Freeform 1049">
                <a:extLst>
                  <a:ext uri="{FF2B5EF4-FFF2-40B4-BE49-F238E27FC236}">
                    <a16:creationId xmlns:a16="http://schemas.microsoft.com/office/drawing/2014/main" id="{DDEBADF7-AA2B-6BBA-7E60-ABD3964D6D58}"/>
                  </a:ext>
                </a:extLst>
              </p:cNvPr>
              <p:cNvSpPr/>
              <p:nvPr/>
            </p:nvSpPr>
            <p:spPr>
              <a:xfrm>
                <a:off x="9587082" y="3535659"/>
                <a:ext cx="3428" cy="1082"/>
              </a:xfrm>
              <a:custGeom>
                <a:avLst/>
                <a:gdLst>
                  <a:gd name="connsiteX0" fmla="*/ 0 w 3428"/>
                  <a:gd name="connsiteY0" fmla="*/ 0 h 1082"/>
                  <a:gd name="connsiteX1" fmla="*/ 3429 w 3428"/>
                  <a:gd name="connsiteY1" fmla="*/ 1083 h 1082"/>
                  <a:gd name="connsiteX2" fmla="*/ 0 w 3428"/>
                  <a:gd name="connsiteY2" fmla="*/ 0 h 1082"/>
                </a:gdLst>
                <a:ahLst/>
                <a:cxnLst>
                  <a:cxn ang="0">
                    <a:pos x="connsiteX0" y="connsiteY0"/>
                  </a:cxn>
                  <a:cxn ang="0">
                    <a:pos x="connsiteX1" y="connsiteY1"/>
                  </a:cxn>
                  <a:cxn ang="0">
                    <a:pos x="connsiteX2" y="connsiteY2"/>
                  </a:cxn>
                </a:cxnLst>
                <a:rect l="l" t="t" r="r" b="b"/>
                <a:pathLst>
                  <a:path w="3428" h="1082">
                    <a:moveTo>
                      <a:pt x="0" y="0"/>
                    </a:moveTo>
                    <a:cubicBezTo>
                      <a:pt x="1083" y="361"/>
                      <a:pt x="2166" y="722"/>
                      <a:pt x="3429" y="1083"/>
                    </a:cubicBezTo>
                    <a:cubicBezTo>
                      <a:pt x="2347" y="542"/>
                      <a:pt x="1083" y="361"/>
                      <a:pt x="0" y="0"/>
                    </a:cubicBezTo>
                    <a:close/>
                  </a:path>
                </a:pathLst>
              </a:custGeom>
              <a:grpFill/>
              <a:ln w="1804" cap="flat">
                <a:solidFill>
                  <a:srgbClr val="414141"/>
                </a:solidFill>
                <a:prstDash val="solid"/>
                <a:miter/>
              </a:ln>
            </p:spPr>
            <p:txBody>
              <a:bodyPr rtlCol="0" anchor="ctr"/>
              <a:lstStyle/>
              <a:p>
                <a:endParaRPr lang="en-US"/>
              </a:p>
            </p:txBody>
          </p:sp>
          <p:sp>
            <p:nvSpPr>
              <p:cNvPr id="58" name="Freeform 1050">
                <a:extLst>
                  <a:ext uri="{FF2B5EF4-FFF2-40B4-BE49-F238E27FC236}">
                    <a16:creationId xmlns:a16="http://schemas.microsoft.com/office/drawing/2014/main" id="{33FA6279-4F2D-3926-67CF-EAFF51EA5593}"/>
                  </a:ext>
                </a:extLst>
              </p:cNvPr>
              <p:cNvSpPr/>
              <p:nvPr/>
            </p:nvSpPr>
            <p:spPr>
              <a:xfrm>
                <a:off x="9619026" y="3545405"/>
                <a:ext cx="1624" cy="541"/>
              </a:xfrm>
              <a:custGeom>
                <a:avLst/>
                <a:gdLst>
                  <a:gd name="connsiteX0" fmla="*/ 0 w 1624"/>
                  <a:gd name="connsiteY0" fmla="*/ 0 h 541"/>
                  <a:gd name="connsiteX1" fmla="*/ 1624 w 1624"/>
                  <a:gd name="connsiteY1" fmla="*/ 542 h 541"/>
                  <a:gd name="connsiteX2" fmla="*/ 0 w 1624"/>
                  <a:gd name="connsiteY2" fmla="*/ 0 h 541"/>
                </a:gdLst>
                <a:ahLst/>
                <a:cxnLst>
                  <a:cxn ang="0">
                    <a:pos x="connsiteX0" y="connsiteY0"/>
                  </a:cxn>
                  <a:cxn ang="0">
                    <a:pos x="connsiteX1" y="connsiteY1"/>
                  </a:cxn>
                  <a:cxn ang="0">
                    <a:pos x="connsiteX2" y="connsiteY2"/>
                  </a:cxn>
                </a:cxnLst>
                <a:rect l="l" t="t" r="r" b="b"/>
                <a:pathLst>
                  <a:path w="1624" h="541">
                    <a:moveTo>
                      <a:pt x="0" y="0"/>
                    </a:moveTo>
                    <a:cubicBezTo>
                      <a:pt x="541" y="180"/>
                      <a:pt x="1083" y="361"/>
                      <a:pt x="1624" y="542"/>
                    </a:cubicBezTo>
                    <a:cubicBezTo>
                      <a:pt x="1083" y="361"/>
                      <a:pt x="541" y="180"/>
                      <a:pt x="0" y="0"/>
                    </a:cubicBezTo>
                    <a:close/>
                  </a:path>
                </a:pathLst>
              </a:custGeom>
              <a:grpFill/>
              <a:ln w="1804" cap="flat">
                <a:solidFill>
                  <a:srgbClr val="414141"/>
                </a:solidFill>
                <a:prstDash val="solid"/>
                <a:miter/>
              </a:ln>
            </p:spPr>
            <p:txBody>
              <a:bodyPr rtlCol="0" anchor="ctr"/>
              <a:lstStyle/>
              <a:p>
                <a:endParaRPr lang="en-US"/>
              </a:p>
            </p:txBody>
          </p:sp>
          <p:sp>
            <p:nvSpPr>
              <p:cNvPr id="59" name="Freeform 1051">
                <a:extLst>
                  <a:ext uri="{FF2B5EF4-FFF2-40B4-BE49-F238E27FC236}">
                    <a16:creationId xmlns:a16="http://schemas.microsoft.com/office/drawing/2014/main" id="{9F974627-1342-DADB-2B03-CB575948CA8E}"/>
                  </a:ext>
                </a:extLst>
              </p:cNvPr>
              <p:cNvSpPr/>
              <p:nvPr/>
            </p:nvSpPr>
            <p:spPr>
              <a:xfrm>
                <a:off x="9578780" y="3533133"/>
                <a:ext cx="3609" cy="1083"/>
              </a:xfrm>
              <a:custGeom>
                <a:avLst/>
                <a:gdLst>
                  <a:gd name="connsiteX0" fmla="*/ 0 w 3609"/>
                  <a:gd name="connsiteY0" fmla="*/ 0 h 1083"/>
                  <a:gd name="connsiteX1" fmla="*/ 3609 w 3609"/>
                  <a:gd name="connsiteY1" fmla="*/ 1083 h 1083"/>
                  <a:gd name="connsiteX2" fmla="*/ 0 w 3609"/>
                  <a:gd name="connsiteY2" fmla="*/ 0 h 1083"/>
                </a:gdLst>
                <a:ahLst/>
                <a:cxnLst>
                  <a:cxn ang="0">
                    <a:pos x="connsiteX0" y="connsiteY0"/>
                  </a:cxn>
                  <a:cxn ang="0">
                    <a:pos x="connsiteX1" y="connsiteY1"/>
                  </a:cxn>
                  <a:cxn ang="0">
                    <a:pos x="connsiteX2" y="connsiteY2"/>
                  </a:cxn>
                </a:cxnLst>
                <a:rect l="l" t="t" r="r" b="b"/>
                <a:pathLst>
                  <a:path w="3609" h="1083">
                    <a:moveTo>
                      <a:pt x="0" y="0"/>
                    </a:moveTo>
                    <a:cubicBezTo>
                      <a:pt x="1264" y="361"/>
                      <a:pt x="2347" y="722"/>
                      <a:pt x="3609" y="1083"/>
                    </a:cubicBezTo>
                    <a:cubicBezTo>
                      <a:pt x="2347" y="722"/>
                      <a:pt x="1083" y="361"/>
                      <a:pt x="0" y="0"/>
                    </a:cubicBezTo>
                    <a:close/>
                  </a:path>
                </a:pathLst>
              </a:custGeom>
              <a:grpFill/>
              <a:ln w="1804" cap="flat">
                <a:solidFill>
                  <a:srgbClr val="414141"/>
                </a:solidFill>
                <a:prstDash val="solid"/>
                <a:miter/>
              </a:ln>
            </p:spPr>
            <p:txBody>
              <a:bodyPr rtlCol="0" anchor="ctr"/>
              <a:lstStyle/>
              <a:p>
                <a:endParaRPr lang="en-US"/>
              </a:p>
            </p:txBody>
          </p:sp>
          <p:sp>
            <p:nvSpPr>
              <p:cNvPr id="60" name="Freeform 1052">
                <a:extLst>
                  <a:ext uri="{FF2B5EF4-FFF2-40B4-BE49-F238E27FC236}">
                    <a16:creationId xmlns:a16="http://schemas.microsoft.com/office/drawing/2014/main" id="{9700D1F7-9602-4D2A-3305-98212FDC5195}"/>
                  </a:ext>
                </a:extLst>
              </p:cNvPr>
              <p:cNvSpPr/>
              <p:nvPr/>
            </p:nvSpPr>
            <p:spPr>
              <a:xfrm>
                <a:off x="8280814" y="4107400"/>
                <a:ext cx="360" cy="1804"/>
              </a:xfrm>
              <a:custGeom>
                <a:avLst/>
                <a:gdLst>
                  <a:gd name="connsiteX0" fmla="*/ 361 w 360"/>
                  <a:gd name="connsiteY0" fmla="*/ 1805 h 1804"/>
                  <a:gd name="connsiteX1" fmla="*/ 0 w 360"/>
                  <a:gd name="connsiteY1" fmla="*/ 0 h 1804"/>
                  <a:gd name="connsiteX2" fmla="*/ 361 w 360"/>
                  <a:gd name="connsiteY2" fmla="*/ 1805 h 1804"/>
                </a:gdLst>
                <a:ahLst/>
                <a:cxnLst>
                  <a:cxn ang="0">
                    <a:pos x="connsiteX0" y="connsiteY0"/>
                  </a:cxn>
                  <a:cxn ang="0">
                    <a:pos x="connsiteX1" y="connsiteY1"/>
                  </a:cxn>
                  <a:cxn ang="0">
                    <a:pos x="connsiteX2" y="connsiteY2"/>
                  </a:cxn>
                </a:cxnLst>
                <a:rect l="l" t="t" r="r" b="b"/>
                <a:pathLst>
                  <a:path w="360" h="1804">
                    <a:moveTo>
                      <a:pt x="361" y="1805"/>
                    </a:moveTo>
                    <a:cubicBezTo>
                      <a:pt x="180" y="1264"/>
                      <a:pt x="180" y="542"/>
                      <a:pt x="0" y="0"/>
                    </a:cubicBezTo>
                    <a:cubicBezTo>
                      <a:pt x="180" y="722"/>
                      <a:pt x="180" y="1264"/>
                      <a:pt x="361" y="1805"/>
                    </a:cubicBezTo>
                    <a:close/>
                  </a:path>
                </a:pathLst>
              </a:custGeom>
              <a:grpFill/>
              <a:ln w="1804" cap="flat">
                <a:solidFill>
                  <a:srgbClr val="414141"/>
                </a:solidFill>
                <a:prstDash val="solid"/>
                <a:miter/>
              </a:ln>
            </p:spPr>
            <p:txBody>
              <a:bodyPr rtlCol="0" anchor="ctr"/>
              <a:lstStyle/>
              <a:p>
                <a:endParaRPr lang="en-US"/>
              </a:p>
            </p:txBody>
          </p:sp>
          <p:sp>
            <p:nvSpPr>
              <p:cNvPr id="61" name="Freeform 1053">
                <a:extLst>
                  <a:ext uri="{FF2B5EF4-FFF2-40B4-BE49-F238E27FC236}">
                    <a16:creationId xmlns:a16="http://schemas.microsoft.com/office/drawing/2014/main" id="{1C93775C-9DD6-6E7B-C0C7-CC9249570EA0}"/>
                  </a:ext>
                </a:extLst>
              </p:cNvPr>
              <p:cNvSpPr/>
              <p:nvPr/>
            </p:nvSpPr>
            <p:spPr>
              <a:xfrm>
                <a:off x="9615777" y="3544503"/>
                <a:ext cx="1804" cy="541"/>
              </a:xfrm>
              <a:custGeom>
                <a:avLst/>
                <a:gdLst>
                  <a:gd name="connsiteX0" fmla="*/ 0 w 1804"/>
                  <a:gd name="connsiteY0" fmla="*/ 0 h 541"/>
                  <a:gd name="connsiteX1" fmla="*/ 1805 w 1804"/>
                  <a:gd name="connsiteY1" fmla="*/ 542 h 541"/>
                  <a:gd name="connsiteX2" fmla="*/ 0 w 1804"/>
                  <a:gd name="connsiteY2" fmla="*/ 0 h 541"/>
                </a:gdLst>
                <a:ahLst/>
                <a:cxnLst>
                  <a:cxn ang="0">
                    <a:pos x="connsiteX0" y="connsiteY0"/>
                  </a:cxn>
                  <a:cxn ang="0">
                    <a:pos x="connsiteX1" y="connsiteY1"/>
                  </a:cxn>
                  <a:cxn ang="0">
                    <a:pos x="connsiteX2" y="connsiteY2"/>
                  </a:cxn>
                </a:cxnLst>
                <a:rect l="l" t="t" r="r" b="b"/>
                <a:pathLst>
                  <a:path w="1804" h="541">
                    <a:moveTo>
                      <a:pt x="0" y="0"/>
                    </a:moveTo>
                    <a:cubicBezTo>
                      <a:pt x="542" y="180"/>
                      <a:pt x="1264" y="361"/>
                      <a:pt x="1805" y="542"/>
                    </a:cubicBezTo>
                    <a:cubicBezTo>
                      <a:pt x="1264" y="361"/>
                      <a:pt x="723" y="180"/>
                      <a:pt x="0" y="0"/>
                    </a:cubicBezTo>
                    <a:close/>
                  </a:path>
                </a:pathLst>
              </a:custGeom>
              <a:grpFill/>
              <a:ln w="1804" cap="flat">
                <a:solidFill>
                  <a:srgbClr val="414141"/>
                </a:solidFill>
                <a:prstDash val="solid"/>
                <a:miter/>
              </a:ln>
            </p:spPr>
            <p:txBody>
              <a:bodyPr rtlCol="0" anchor="ctr"/>
              <a:lstStyle/>
              <a:p>
                <a:endParaRPr lang="en-US"/>
              </a:p>
            </p:txBody>
          </p:sp>
          <p:sp>
            <p:nvSpPr>
              <p:cNvPr id="62" name="Freeform 1054">
                <a:extLst>
                  <a:ext uri="{FF2B5EF4-FFF2-40B4-BE49-F238E27FC236}">
                    <a16:creationId xmlns:a16="http://schemas.microsoft.com/office/drawing/2014/main" id="{92CA3341-934B-55EF-5EAE-796B6203A588}"/>
                  </a:ext>
                </a:extLst>
              </p:cNvPr>
              <p:cNvSpPr/>
              <p:nvPr/>
            </p:nvSpPr>
            <p:spPr>
              <a:xfrm>
                <a:off x="8280272" y="4102888"/>
                <a:ext cx="541" cy="4150"/>
              </a:xfrm>
              <a:custGeom>
                <a:avLst/>
                <a:gdLst>
                  <a:gd name="connsiteX0" fmla="*/ 542 w 541"/>
                  <a:gd name="connsiteY0" fmla="*/ 4151 h 4150"/>
                  <a:gd name="connsiteX1" fmla="*/ 0 w 541"/>
                  <a:gd name="connsiteY1" fmla="*/ 0 h 4150"/>
                  <a:gd name="connsiteX2" fmla="*/ 542 w 541"/>
                  <a:gd name="connsiteY2" fmla="*/ 4151 h 4150"/>
                </a:gdLst>
                <a:ahLst/>
                <a:cxnLst>
                  <a:cxn ang="0">
                    <a:pos x="connsiteX0" y="connsiteY0"/>
                  </a:cxn>
                  <a:cxn ang="0">
                    <a:pos x="connsiteX1" y="connsiteY1"/>
                  </a:cxn>
                  <a:cxn ang="0">
                    <a:pos x="connsiteX2" y="connsiteY2"/>
                  </a:cxn>
                </a:cxnLst>
                <a:rect l="l" t="t" r="r" b="b"/>
                <a:pathLst>
                  <a:path w="541" h="4150">
                    <a:moveTo>
                      <a:pt x="542" y="4151"/>
                    </a:moveTo>
                    <a:cubicBezTo>
                      <a:pt x="361" y="2707"/>
                      <a:pt x="180" y="1444"/>
                      <a:pt x="0" y="0"/>
                    </a:cubicBezTo>
                    <a:cubicBezTo>
                      <a:pt x="180" y="1444"/>
                      <a:pt x="361" y="2888"/>
                      <a:pt x="542" y="4151"/>
                    </a:cubicBezTo>
                    <a:close/>
                  </a:path>
                </a:pathLst>
              </a:custGeom>
              <a:grpFill/>
              <a:ln w="1804" cap="flat">
                <a:solidFill>
                  <a:srgbClr val="414141"/>
                </a:solidFill>
                <a:prstDash val="solid"/>
                <a:miter/>
              </a:ln>
            </p:spPr>
            <p:txBody>
              <a:bodyPr rtlCol="0" anchor="ctr"/>
              <a:lstStyle/>
              <a:p>
                <a:endParaRPr lang="en-US"/>
              </a:p>
            </p:txBody>
          </p:sp>
          <p:sp>
            <p:nvSpPr>
              <p:cNvPr id="63" name="Freeform 1056">
                <a:extLst>
                  <a:ext uri="{FF2B5EF4-FFF2-40B4-BE49-F238E27FC236}">
                    <a16:creationId xmlns:a16="http://schemas.microsoft.com/office/drawing/2014/main" id="{117C080E-6853-2B50-6937-AE6251EC56D5}"/>
                  </a:ext>
                </a:extLst>
              </p:cNvPr>
              <p:cNvSpPr/>
              <p:nvPr/>
            </p:nvSpPr>
            <p:spPr>
              <a:xfrm>
                <a:off x="9633102" y="3549917"/>
                <a:ext cx="902" cy="360"/>
              </a:xfrm>
              <a:custGeom>
                <a:avLst/>
                <a:gdLst>
                  <a:gd name="connsiteX0" fmla="*/ 0 w 902"/>
                  <a:gd name="connsiteY0" fmla="*/ 0 h 360"/>
                  <a:gd name="connsiteX1" fmla="*/ 902 w 902"/>
                  <a:gd name="connsiteY1" fmla="*/ 361 h 360"/>
                  <a:gd name="connsiteX2" fmla="*/ 0 w 902"/>
                  <a:gd name="connsiteY2" fmla="*/ 0 h 360"/>
                </a:gdLst>
                <a:ahLst/>
                <a:cxnLst>
                  <a:cxn ang="0">
                    <a:pos x="connsiteX0" y="connsiteY0"/>
                  </a:cxn>
                  <a:cxn ang="0">
                    <a:pos x="connsiteX1" y="connsiteY1"/>
                  </a:cxn>
                  <a:cxn ang="0">
                    <a:pos x="connsiteX2" y="connsiteY2"/>
                  </a:cxn>
                </a:cxnLst>
                <a:rect l="l" t="t" r="r" b="b"/>
                <a:pathLst>
                  <a:path w="902" h="360">
                    <a:moveTo>
                      <a:pt x="0" y="0"/>
                    </a:moveTo>
                    <a:cubicBezTo>
                      <a:pt x="361" y="180"/>
                      <a:pt x="542" y="180"/>
                      <a:pt x="902" y="361"/>
                    </a:cubicBezTo>
                    <a:cubicBezTo>
                      <a:pt x="542" y="180"/>
                      <a:pt x="361" y="0"/>
                      <a:pt x="0" y="0"/>
                    </a:cubicBezTo>
                    <a:close/>
                  </a:path>
                </a:pathLst>
              </a:custGeom>
              <a:grpFill/>
              <a:ln w="1804" cap="flat">
                <a:solidFill>
                  <a:srgbClr val="414141"/>
                </a:solidFill>
                <a:prstDash val="solid"/>
                <a:miter/>
              </a:ln>
            </p:spPr>
            <p:txBody>
              <a:bodyPr rtlCol="0" anchor="ctr"/>
              <a:lstStyle/>
              <a:p>
                <a:endParaRPr lang="en-US"/>
              </a:p>
            </p:txBody>
          </p:sp>
          <p:sp>
            <p:nvSpPr>
              <p:cNvPr id="64" name="Freeform 1057">
                <a:extLst>
                  <a:ext uri="{FF2B5EF4-FFF2-40B4-BE49-F238E27FC236}">
                    <a16:creationId xmlns:a16="http://schemas.microsoft.com/office/drawing/2014/main" id="{BC5DFCA3-5774-1CE9-814E-2D223EECA486}"/>
                  </a:ext>
                </a:extLst>
              </p:cNvPr>
              <p:cNvSpPr/>
              <p:nvPr/>
            </p:nvSpPr>
            <p:spPr>
              <a:xfrm>
                <a:off x="9630576" y="3549015"/>
                <a:ext cx="1083" cy="360"/>
              </a:xfrm>
              <a:custGeom>
                <a:avLst/>
                <a:gdLst>
                  <a:gd name="connsiteX0" fmla="*/ 0 w 1083"/>
                  <a:gd name="connsiteY0" fmla="*/ 0 h 360"/>
                  <a:gd name="connsiteX1" fmla="*/ 1083 w 1083"/>
                  <a:gd name="connsiteY1" fmla="*/ 361 h 360"/>
                  <a:gd name="connsiteX2" fmla="*/ 0 w 1083"/>
                  <a:gd name="connsiteY2" fmla="*/ 0 h 360"/>
                </a:gdLst>
                <a:ahLst/>
                <a:cxnLst>
                  <a:cxn ang="0">
                    <a:pos x="connsiteX0" y="connsiteY0"/>
                  </a:cxn>
                  <a:cxn ang="0">
                    <a:pos x="connsiteX1" y="connsiteY1"/>
                  </a:cxn>
                  <a:cxn ang="0">
                    <a:pos x="connsiteX2" y="connsiteY2"/>
                  </a:cxn>
                </a:cxnLst>
                <a:rect l="l" t="t" r="r" b="b"/>
                <a:pathLst>
                  <a:path w="1083" h="360">
                    <a:moveTo>
                      <a:pt x="0" y="0"/>
                    </a:moveTo>
                    <a:cubicBezTo>
                      <a:pt x="361" y="180"/>
                      <a:pt x="722" y="180"/>
                      <a:pt x="1083" y="361"/>
                    </a:cubicBezTo>
                    <a:cubicBezTo>
                      <a:pt x="722" y="361"/>
                      <a:pt x="361" y="180"/>
                      <a:pt x="0" y="0"/>
                    </a:cubicBezTo>
                    <a:close/>
                  </a:path>
                </a:pathLst>
              </a:custGeom>
              <a:grpFill/>
              <a:ln w="1804" cap="flat">
                <a:solidFill>
                  <a:srgbClr val="414141"/>
                </a:solidFill>
                <a:prstDash val="solid"/>
                <a:miter/>
              </a:ln>
            </p:spPr>
            <p:txBody>
              <a:bodyPr rtlCol="0" anchor="ctr"/>
              <a:lstStyle/>
              <a:p>
                <a:endParaRPr lang="en-US"/>
              </a:p>
            </p:txBody>
          </p:sp>
          <p:sp>
            <p:nvSpPr>
              <p:cNvPr id="65" name="Freeform 1058">
                <a:extLst>
                  <a:ext uri="{FF2B5EF4-FFF2-40B4-BE49-F238E27FC236}">
                    <a16:creationId xmlns:a16="http://schemas.microsoft.com/office/drawing/2014/main" id="{CDB1A26F-25B1-1749-A6E3-148A98B2BBF0}"/>
                  </a:ext>
                </a:extLst>
              </p:cNvPr>
              <p:cNvSpPr/>
              <p:nvPr/>
            </p:nvSpPr>
            <p:spPr>
              <a:xfrm>
                <a:off x="8281174" y="4109566"/>
                <a:ext cx="541" cy="2165"/>
              </a:xfrm>
              <a:custGeom>
                <a:avLst/>
                <a:gdLst>
                  <a:gd name="connsiteX0" fmla="*/ 542 w 541"/>
                  <a:gd name="connsiteY0" fmla="*/ 2166 h 2165"/>
                  <a:gd name="connsiteX1" fmla="*/ 0 w 541"/>
                  <a:gd name="connsiteY1" fmla="*/ 0 h 2165"/>
                  <a:gd name="connsiteX2" fmla="*/ 542 w 541"/>
                  <a:gd name="connsiteY2" fmla="*/ 2166 h 2165"/>
                </a:gdLst>
                <a:ahLst/>
                <a:cxnLst>
                  <a:cxn ang="0">
                    <a:pos x="connsiteX0" y="connsiteY0"/>
                  </a:cxn>
                  <a:cxn ang="0">
                    <a:pos x="connsiteX1" y="connsiteY1"/>
                  </a:cxn>
                  <a:cxn ang="0">
                    <a:pos x="connsiteX2" y="connsiteY2"/>
                  </a:cxn>
                </a:cxnLst>
                <a:rect l="l" t="t" r="r" b="b"/>
                <a:pathLst>
                  <a:path w="541" h="2165">
                    <a:moveTo>
                      <a:pt x="542" y="2166"/>
                    </a:moveTo>
                    <a:cubicBezTo>
                      <a:pt x="361" y="1443"/>
                      <a:pt x="180" y="722"/>
                      <a:pt x="0" y="0"/>
                    </a:cubicBezTo>
                    <a:cubicBezTo>
                      <a:pt x="180" y="722"/>
                      <a:pt x="361" y="1443"/>
                      <a:pt x="542" y="2166"/>
                    </a:cubicBezTo>
                    <a:close/>
                  </a:path>
                </a:pathLst>
              </a:custGeom>
              <a:grpFill/>
              <a:ln w="1804" cap="flat">
                <a:solidFill>
                  <a:srgbClr val="414141"/>
                </a:solidFill>
                <a:prstDash val="solid"/>
                <a:miter/>
              </a:ln>
            </p:spPr>
            <p:txBody>
              <a:bodyPr rtlCol="0" anchor="ctr"/>
              <a:lstStyle/>
              <a:p>
                <a:endParaRPr lang="en-US"/>
              </a:p>
            </p:txBody>
          </p:sp>
          <p:sp>
            <p:nvSpPr>
              <p:cNvPr id="66" name="Freeform 1059">
                <a:extLst>
                  <a:ext uri="{FF2B5EF4-FFF2-40B4-BE49-F238E27FC236}">
                    <a16:creationId xmlns:a16="http://schemas.microsoft.com/office/drawing/2014/main" id="{34D7949C-6B1D-9CC6-0D92-59914A63C9AC}"/>
                  </a:ext>
                </a:extLst>
              </p:cNvPr>
              <p:cNvSpPr/>
              <p:nvPr/>
            </p:nvSpPr>
            <p:spPr>
              <a:xfrm>
                <a:off x="9627869" y="3548293"/>
                <a:ext cx="1263" cy="361"/>
              </a:xfrm>
              <a:custGeom>
                <a:avLst/>
                <a:gdLst>
                  <a:gd name="connsiteX0" fmla="*/ 0 w 1263"/>
                  <a:gd name="connsiteY0" fmla="*/ 0 h 361"/>
                  <a:gd name="connsiteX1" fmla="*/ 1264 w 1263"/>
                  <a:gd name="connsiteY1" fmla="*/ 361 h 361"/>
                  <a:gd name="connsiteX2" fmla="*/ 0 w 1263"/>
                  <a:gd name="connsiteY2" fmla="*/ 0 h 361"/>
                </a:gdLst>
                <a:ahLst/>
                <a:cxnLst>
                  <a:cxn ang="0">
                    <a:pos x="connsiteX0" y="connsiteY0"/>
                  </a:cxn>
                  <a:cxn ang="0">
                    <a:pos x="connsiteX1" y="connsiteY1"/>
                  </a:cxn>
                  <a:cxn ang="0">
                    <a:pos x="connsiteX2" y="connsiteY2"/>
                  </a:cxn>
                </a:cxnLst>
                <a:rect l="l" t="t" r="r" b="b"/>
                <a:pathLst>
                  <a:path w="1263" h="361">
                    <a:moveTo>
                      <a:pt x="0" y="0"/>
                    </a:moveTo>
                    <a:cubicBezTo>
                      <a:pt x="361" y="180"/>
                      <a:pt x="722" y="180"/>
                      <a:pt x="1264" y="361"/>
                    </a:cubicBezTo>
                    <a:cubicBezTo>
                      <a:pt x="902" y="180"/>
                      <a:pt x="361" y="0"/>
                      <a:pt x="0" y="0"/>
                    </a:cubicBezTo>
                    <a:close/>
                  </a:path>
                </a:pathLst>
              </a:custGeom>
              <a:grpFill/>
              <a:ln w="1804" cap="flat">
                <a:solidFill>
                  <a:srgbClr val="414141"/>
                </a:solidFill>
                <a:prstDash val="solid"/>
                <a:miter/>
              </a:ln>
            </p:spPr>
            <p:txBody>
              <a:bodyPr rtlCol="0" anchor="ctr"/>
              <a:lstStyle/>
              <a:p>
                <a:endParaRPr lang="en-US"/>
              </a:p>
            </p:txBody>
          </p:sp>
          <p:sp>
            <p:nvSpPr>
              <p:cNvPr id="67" name="Freeform 1060">
                <a:extLst>
                  <a:ext uri="{FF2B5EF4-FFF2-40B4-BE49-F238E27FC236}">
                    <a16:creationId xmlns:a16="http://schemas.microsoft.com/office/drawing/2014/main" id="{40978916-1986-F504-BED0-0579D936739C}"/>
                  </a:ext>
                </a:extLst>
              </p:cNvPr>
              <p:cNvSpPr/>
              <p:nvPr/>
            </p:nvSpPr>
            <p:spPr>
              <a:xfrm>
                <a:off x="9622093" y="3546488"/>
                <a:ext cx="1444" cy="541"/>
              </a:xfrm>
              <a:custGeom>
                <a:avLst/>
                <a:gdLst>
                  <a:gd name="connsiteX0" fmla="*/ 0 w 1444"/>
                  <a:gd name="connsiteY0" fmla="*/ 0 h 541"/>
                  <a:gd name="connsiteX1" fmla="*/ 1444 w 1444"/>
                  <a:gd name="connsiteY1" fmla="*/ 542 h 541"/>
                  <a:gd name="connsiteX2" fmla="*/ 0 w 1444"/>
                  <a:gd name="connsiteY2" fmla="*/ 0 h 541"/>
                </a:gdLst>
                <a:ahLst/>
                <a:cxnLst>
                  <a:cxn ang="0">
                    <a:pos x="connsiteX0" y="connsiteY0"/>
                  </a:cxn>
                  <a:cxn ang="0">
                    <a:pos x="connsiteX1" y="connsiteY1"/>
                  </a:cxn>
                  <a:cxn ang="0">
                    <a:pos x="connsiteX2" y="connsiteY2"/>
                  </a:cxn>
                </a:cxnLst>
                <a:rect l="l" t="t" r="r" b="b"/>
                <a:pathLst>
                  <a:path w="1444" h="541">
                    <a:moveTo>
                      <a:pt x="0" y="0"/>
                    </a:moveTo>
                    <a:cubicBezTo>
                      <a:pt x="542" y="180"/>
                      <a:pt x="902" y="361"/>
                      <a:pt x="1444" y="542"/>
                    </a:cubicBezTo>
                    <a:cubicBezTo>
                      <a:pt x="1083" y="180"/>
                      <a:pt x="542" y="0"/>
                      <a:pt x="0" y="0"/>
                    </a:cubicBezTo>
                    <a:close/>
                  </a:path>
                </a:pathLst>
              </a:custGeom>
              <a:grpFill/>
              <a:ln w="1804" cap="flat">
                <a:solidFill>
                  <a:srgbClr val="414141"/>
                </a:solidFill>
                <a:prstDash val="solid"/>
                <a:miter/>
              </a:ln>
            </p:spPr>
            <p:txBody>
              <a:bodyPr rtlCol="0" anchor="ctr"/>
              <a:lstStyle/>
              <a:p>
                <a:endParaRPr lang="en-US"/>
              </a:p>
            </p:txBody>
          </p:sp>
          <p:sp>
            <p:nvSpPr>
              <p:cNvPr id="68" name="Freeform 1061">
                <a:extLst>
                  <a:ext uri="{FF2B5EF4-FFF2-40B4-BE49-F238E27FC236}">
                    <a16:creationId xmlns:a16="http://schemas.microsoft.com/office/drawing/2014/main" id="{DEA6F2C7-FBBE-340D-4C02-FE44322CD6D5}"/>
                  </a:ext>
                </a:extLst>
              </p:cNvPr>
              <p:cNvSpPr/>
              <p:nvPr/>
            </p:nvSpPr>
            <p:spPr>
              <a:xfrm>
                <a:off x="9625162" y="3547390"/>
                <a:ext cx="1263" cy="361"/>
              </a:xfrm>
              <a:custGeom>
                <a:avLst/>
                <a:gdLst>
                  <a:gd name="connsiteX0" fmla="*/ 0 w 1263"/>
                  <a:gd name="connsiteY0" fmla="*/ 0 h 361"/>
                  <a:gd name="connsiteX1" fmla="*/ 1264 w 1263"/>
                  <a:gd name="connsiteY1" fmla="*/ 361 h 361"/>
                  <a:gd name="connsiteX2" fmla="*/ 0 w 1263"/>
                  <a:gd name="connsiteY2" fmla="*/ 0 h 361"/>
                </a:gdLst>
                <a:ahLst/>
                <a:cxnLst>
                  <a:cxn ang="0">
                    <a:pos x="connsiteX0" y="connsiteY0"/>
                  </a:cxn>
                  <a:cxn ang="0">
                    <a:pos x="connsiteX1" y="connsiteY1"/>
                  </a:cxn>
                  <a:cxn ang="0">
                    <a:pos x="connsiteX2" y="connsiteY2"/>
                  </a:cxn>
                </a:cxnLst>
                <a:rect l="l" t="t" r="r" b="b"/>
                <a:pathLst>
                  <a:path w="1263" h="361">
                    <a:moveTo>
                      <a:pt x="0" y="0"/>
                    </a:moveTo>
                    <a:cubicBezTo>
                      <a:pt x="361" y="180"/>
                      <a:pt x="722" y="180"/>
                      <a:pt x="1264" y="361"/>
                    </a:cubicBezTo>
                    <a:cubicBezTo>
                      <a:pt x="722" y="180"/>
                      <a:pt x="361" y="180"/>
                      <a:pt x="0" y="0"/>
                    </a:cubicBezTo>
                    <a:close/>
                  </a:path>
                </a:pathLst>
              </a:custGeom>
              <a:grpFill/>
              <a:ln w="1804" cap="flat">
                <a:solidFill>
                  <a:srgbClr val="414141"/>
                </a:solidFill>
                <a:prstDash val="solid"/>
                <a:miter/>
              </a:ln>
            </p:spPr>
            <p:txBody>
              <a:bodyPr rtlCol="0" anchor="ctr"/>
              <a:lstStyle/>
              <a:p>
                <a:endParaRPr lang="en-US"/>
              </a:p>
            </p:txBody>
          </p:sp>
          <p:sp>
            <p:nvSpPr>
              <p:cNvPr id="69" name="Freeform 1062">
                <a:extLst>
                  <a:ext uri="{FF2B5EF4-FFF2-40B4-BE49-F238E27FC236}">
                    <a16:creationId xmlns:a16="http://schemas.microsoft.com/office/drawing/2014/main" id="{5AF61E89-79A0-1882-C1C0-9D88E4127600}"/>
                  </a:ext>
                </a:extLst>
              </p:cNvPr>
              <p:cNvSpPr/>
              <p:nvPr/>
            </p:nvSpPr>
            <p:spPr>
              <a:xfrm>
                <a:off x="9126484" y="3852694"/>
                <a:ext cx="276704" cy="820532"/>
              </a:xfrm>
              <a:custGeom>
                <a:avLst/>
                <a:gdLst>
                  <a:gd name="connsiteX0" fmla="*/ 228329 w 276704"/>
                  <a:gd name="connsiteY0" fmla="*/ 1321 h 820532"/>
                  <a:gd name="connsiteX1" fmla="*/ 214973 w 276704"/>
                  <a:gd name="connsiteY1" fmla="*/ 26948 h 820532"/>
                  <a:gd name="connsiteX2" fmla="*/ 231216 w 276704"/>
                  <a:gd name="connsiteY2" fmla="*/ 102747 h 820532"/>
                  <a:gd name="connsiteX3" fmla="*/ 253053 w 276704"/>
                  <a:gd name="connsiteY3" fmla="*/ 145519 h 820532"/>
                  <a:gd name="connsiteX4" fmla="*/ 241684 w 276704"/>
                  <a:gd name="connsiteY4" fmla="*/ 221859 h 820532"/>
                  <a:gd name="connsiteX5" fmla="*/ 168231 w 276704"/>
                  <a:gd name="connsiteY5" fmla="*/ 275099 h 820532"/>
                  <a:gd name="connsiteX6" fmla="*/ 93154 w 276704"/>
                  <a:gd name="connsiteY6" fmla="*/ 258496 h 820532"/>
                  <a:gd name="connsiteX7" fmla="*/ 48938 w 276704"/>
                  <a:gd name="connsiteY7" fmla="*/ 157791 h 820532"/>
                  <a:gd name="connsiteX8" fmla="*/ 50743 w 276704"/>
                  <a:gd name="connsiteY8" fmla="*/ 90655 h 820532"/>
                  <a:gd name="connsiteX9" fmla="*/ 42621 w 276704"/>
                  <a:gd name="connsiteY9" fmla="*/ 43551 h 820532"/>
                  <a:gd name="connsiteX10" fmla="*/ 26559 w 276704"/>
                  <a:gd name="connsiteY10" fmla="*/ 27670 h 820532"/>
                  <a:gd name="connsiteX11" fmla="*/ 390 w 276704"/>
                  <a:gd name="connsiteY11" fmla="*/ 66472 h 820532"/>
                  <a:gd name="connsiteX12" fmla="*/ 9595 w 276704"/>
                  <a:gd name="connsiteY12" fmla="*/ 169883 h 820532"/>
                  <a:gd name="connsiteX13" fmla="*/ 44968 w 276704"/>
                  <a:gd name="connsiteY13" fmla="*/ 490946 h 820532"/>
                  <a:gd name="connsiteX14" fmla="*/ 39734 w 276704"/>
                  <a:gd name="connsiteY14" fmla="*/ 690550 h 820532"/>
                  <a:gd name="connsiteX15" fmla="*/ 29807 w 276704"/>
                  <a:gd name="connsiteY15" fmla="*/ 785660 h 820532"/>
                  <a:gd name="connsiteX16" fmla="*/ 66083 w 276704"/>
                  <a:gd name="connsiteY16" fmla="*/ 817964 h 820532"/>
                  <a:gd name="connsiteX17" fmla="*/ 80882 w 276704"/>
                  <a:gd name="connsiteY17" fmla="*/ 786742 h 820532"/>
                  <a:gd name="connsiteX18" fmla="*/ 97846 w 276704"/>
                  <a:gd name="connsiteY18" fmla="*/ 604644 h 820532"/>
                  <a:gd name="connsiteX19" fmla="*/ 107411 w 276704"/>
                  <a:gd name="connsiteY19" fmla="*/ 537869 h 820532"/>
                  <a:gd name="connsiteX20" fmla="*/ 170938 w 276704"/>
                  <a:gd name="connsiteY20" fmla="*/ 507189 h 820532"/>
                  <a:gd name="connsiteX21" fmla="*/ 198911 w 276704"/>
                  <a:gd name="connsiteY21" fmla="*/ 553751 h 820532"/>
                  <a:gd name="connsiteX22" fmla="*/ 209920 w 276704"/>
                  <a:gd name="connsiteY22" fmla="*/ 620165 h 820532"/>
                  <a:gd name="connsiteX23" fmla="*/ 220929 w 276704"/>
                  <a:gd name="connsiteY23" fmla="*/ 780065 h 820532"/>
                  <a:gd name="connsiteX24" fmla="*/ 225261 w 276704"/>
                  <a:gd name="connsiteY24" fmla="*/ 799195 h 820532"/>
                  <a:gd name="connsiteX25" fmla="*/ 249625 w 276704"/>
                  <a:gd name="connsiteY25" fmla="*/ 813994 h 820532"/>
                  <a:gd name="connsiteX26" fmla="*/ 271281 w 276704"/>
                  <a:gd name="connsiteY26" fmla="*/ 795586 h 820532"/>
                  <a:gd name="connsiteX27" fmla="*/ 272545 w 276704"/>
                  <a:gd name="connsiteY27" fmla="*/ 773207 h 820532"/>
                  <a:gd name="connsiteX28" fmla="*/ 266950 w 276704"/>
                  <a:gd name="connsiteY28" fmla="*/ 579197 h 820532"/>
                  <a:gd name="connsiteX29" fmla="*/ 268755 w 276704"/>
                  <a:gd name="connsiteY29" fmla="*/ 317691 h 820532"/>
                  <a:gd name="connsiteX30" fmla="*/ 275613 w 276704"/>
                  <a:gd name="connsiteY30" fmla="*/ 54380 h 820532"/>
                  <a:gd name="connsiteX31" fmla="*/ 262077 w 276704"/>
                  <a:gd name="connsiteY31" fmla="*/ 14676 h 820532"/>
                  <a:gd name="connsiteX32" fmla="*/ 228329 w 276704"/>
                  <a:gd name="connsiteY32" fmla="*/ 1321 h 8205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276704" h="820532">
                    <a:moveTo>
                      <a:pt x="228329" y="1321"/>
                    </a:moveTo>
                    <a:cubicBezTo>
                      <a:pt x="216418" y="5833"/>
                      <a:pt x="214973" y="17202"/>
                      <a:pt x="214973" y="26948"/>
                    </a:cubicBezTo>
                    <a:cubicBezTo>
                      <a:pt x="215335" y="56726"/>
                      <a:pt x="209379" y="78203"/>
                      <a:pt x="231216" y="102747"/>
                    </a:cubicBezTo>
                    <a:cubicBezTo>
                      <a:pt x="239518" y="112131"/>
                      <a:pt x="251970" y="133066"/>
                      <a:pt x="253053" y="145519"/>
                    </a:cubicBezTo>
                    <a:cubicBezTo>
                      <a:pt x="255580" y="172410"/>
                      <a:pt x="254136" y="198579"/>
                      <a:pt x="241684" y="221859"/>
                    </a:cubicBezTo>
                    <a:cubicBezTo>
                      <a:pt x="225802" y="251638"/>
                      <a:pt x="205047" y="271670"/>
                      <a:pt x="168231" y="275099"/>
                    </a:cubicBezTo>
                    <a:cubicBezTo>
                      <a:pt x="143326" y="277445"/>
                      <a:pt x="113728" y="269505"/>
                      <a:pt x="93154" y="258496"/>
                    </a:cubicBezTo>
                    <a:cubicBezTo>
                      <a:pt x="63917" y="242795"/>
                      <a:pt x="37749" y="199300"/>
                      <a:pt x="48938" y="157791"/>
                    </a:cubicBezTo>
                    <a:cubicBezTo>
                      <a:pt x="54894" y="135774"/>
                      <a:pt x="53630" y="113214"/>
                      <a:pt x="50743" y="90655"/>
                    </a:cubicBezTo>
                    <a:cubicBezTo>
                      <a:pt x="48757" y="74954"/>
                      <a:pt x="46050" y="59072"/>
                      <a:pt x="42621" y="43551"/>
                    </a:cubicBezTo>
                    <a:cubicBezTo>
                      <a:pt x="40636" y="34708"/>
                      <a:pt x="35944" y="28753"/>
                      <a:pt x="26559" y="27670"/>
                    </a:cubicBezTo>
                    <a:cubicBezTo>
                      <a:pt x="1834" y="25324"/>
                      <a:pt x="932" y="57087"/>
                      <a:pt x="390" y="66472"/>
                    </a:cubicBezTo>
                    <a:cubicBezTo>
                      <a:pt x="-1415" y="101484"/>
                      <a:pt x="3278" y="135593"/>
                      <a:pt x="9595" y="169883"/>
                    </a:cubicBezTo>
                    <a:cubicBezTo>
                      <a:pt x="29086" y="276002"/>
                      <a:pt x="45328" y="382481"/>
                      <a:pt x="44968" y="490946"/>
                    </a:cubicBezTo>
                    <a:cubicBezTo>
                      <a:pt x="44787" y="557541"/>
                      <a:pt x="44606" y="624136"/>
                      <a:pt x="39734" y="690550"/>
                    </a:cubicBezTo>
                    <a:cubicBezTo>
                      <a:pt x="37387" y="722494"/>
                      <a:pt x="33417" y="754077"/>
                      <a:pt x="29807" y="785660"/>
                    </a:cubicBezTo>
                    <a:cubicBezTo>
                      <a:pt x="26920" y="811287"/>
                      <a:pt x="43163" y="826988"/>
                      <a:pt x="66083" y="817964"/>
                    </a:cubicBezTo>
                    <a:cubicBezTo>
                      <a:pt x="79077" y="812911"/>
                      <a:pt x="80701" y="798293"/>
                      <a:pt x="80882" y="786742"/>
                    </a:cubicBezTo>
                    <a:cubicBezTo>
                      <a:pt x="82145" y="725562"/>
                      <a:pt x="93695" y="665464"/>
                      <a:pt x="97846" y="604644"/>
                    </a:cubicBezTo>
                    <a:cubicBezTo>
                      <a:pt x="99470" y="582446"/>
                      <a:pt x="100734" y="559887"/>
                      <a:pt x="107411" y="537869"/>
                    </a:cubicBezTo>
                    <a:cubicBezTo>
                      <a:pt x="116435" y="508091"/>
                      <a:pt x="142964" y="495999"/>
                      <a:pt x="170938" y="507189"/>
                    </a:cubicBezTo>
                    <a:cubicBezTo>
                      <a:pt x="191512" y="515310"/>
                      <a:pt x="193316" y="534620"/>
                      <a:pt x="198911" y="553751"/>
                    </a:cubicBezTo>
                    <a:cubicBezTo>
                      <a:pt x="205228" y="575227"/>
                      <a:pt x="208477" y="597606"/>
                      <a:pt x="209920" y="620165"/>
                    </a:cubicBezTo>
                    <a:cubicBezTo>
                      <a:pt x="213349" y="673585"/>
                      <a:pt x="217139" y="726825"/>
                      <a:pt x="220929" y="780065"/>
                    </a:cubicBezTo>
                    <a:cubicBezTo>
                      <a:pt x="221470" y="786562"/>
                      <a:pt x="223456" y="792878"/>
                      <a:pt x="225261" y="799195"/>
                    </a:cubicBezTo>
                    <a:cubicBezTo>
                      <a:pt x="228870" y="811106"/>
                      <a:pt x="238615" y="814355"/>
                      <a:pt x="249625" y="813994"/>
                    </a:cubicBezTo>
                    <a:cubicBezTo>
                      <a:pt x="261355" y="813633"/>
                      <a:pt x="269115" y="807136"/>
                      <a:pt x="271281" y="795586"/>
                    </a:cubicBezTo>
                    <a:cubicBezTo>
                      <a:pt x="272545" y="788186"/>
                      <a:pt x="272364" y="780606"/>
                      <a:pt x="272545" y="773207"/>
                    </a:cubicBezTo>
                    <a:cubicBezTo>
                      <a:pt x="274710" y="708417"/>
                      <a:pt x="270198" y="643988"/>
                      <a:pt x="266950" y="579197"/>
                    </a:cubicBezTo>
                    <a:cubicBezTo>
                      <a:pt x="262619" y="492209"/>
                      <a:pt x="262619" y="404860"/>
                      <a:pt x="268755" y="317691"/>
                    </a:cubicBezTo>
                    <a:cubicBezTo>
                      <a:pt x="273086" y="257052"/>
                      <a:pt x="279222" y="74593"/>
                      <a:pt x="275613" y="54380"/>
                    </a:cubicBezTo>
                    <a:cubicBezTo>
                      <a:pt x="273267" y="40664"/>
                      <a:pt x="270198" y="26587"/>
                      <a:pt x="262077" y="14676"/>
                    </a:cubicBezTo>
                    <a:cubicBezTo>
                      <a:pt x="253956" y="3125"/>
                      <a:pt x="239698" y="-2830"/>
                      <a:pt x="228329" y="1321"/>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0" name="Freeform 1063">
                <a:extLst>
                  <a:ext uri="{FF2B5EF4-FFF2-40B4-BE49-F238E27FC236}">
                    <a16:creationId xmlns:a16="http://schemas.microsoft.com/office/drawing/2014/main" id="{4411A801-D4B1-FCC7-5EFB-B8E50526004A}"/>
                  </a:ext>
                </a:extLst>
              </p:cNvPr>
              <p:cNvSpPr/>
              <p:nvPr/>
            </p:nvSpPr>
            <p:spPr>
              <a:xfrm>
                <a:off x="8763304" y="4000462"/>
                <a:ext cx="186985" cy="190829"/>
              </a:xfrm>
              <a:custGeom>
                <a:avLst/>
                <a:gdLst>
                  <a:gd name="connsiteX0" fmla="*/ 138339 w 186985"/>
                  <a:gd name="connsiteY0" fmla="*/ 11287 h 190829"/>
                  <a:gd name="connsiteX1" fmla="*/ 53155 w 186985"/>
                  <a:gd name="connsiteY1" fmla="*/ 10565 h 190829"/>
                  <a:gd name="connsiteX2" fmla="*/ 1179 w 186985"/>
                  <a:gd name="connsiteY2" fmla="*/ 87988 h 190829"/>
                  <a:gd name="connsiteX3" fmla="*/ 91235 w 186985"/>
                  <a:gd name="connsiteY3" fmla="*/ 190678 h 190829"/>
                  <a:gd name="connsiteX4" fmla="*/ 151152 w 186985"/>
                  <a:gd name="connsiteY4" fmla="*/ 169563 h 190829"/>
                  <a:gd name="connsiteX5" fmla="*/ 138339 w 186985"/>
                  <a:gd name="connsiteY5" fmla="*/ 11287 h 1908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6985" h="190829">
                    <a:moveTo>
                      <a:pt x="138339" y="11287"/>
                    </a:moveTo>
                    <a:cubicBezTo>
                      <a:pt x="107117" y="-5497"/>
                      <a:pt x="80406" y="-1707"/>
                      <a:pt x="53155" y="10565"/>
                    </a:cubicBezTo>
                    <a:cubicBezTo>
                      <a:pt x="23016" y="24101"/>
                      <a:pt x="6773" y="53337"/>
                      <a:pt x="1179" y="87988"/>
                    </a:cubicBezTo>
                    <a:cubicBezTo>
                      <a:pt x="-8567" y="147906"/>
                      <a:pt x="43951" y="192122"/>
                      <a:pt x="91235" y="190678"/>
                    </a:cubicBezTo>
                    <a:cubicBezTo>
                      <a:pt x="113253" y="192122"/>
                      <a:pt x="132744" y="183098"/>
                      <a:pt x="151152" y="169563"/>
                    </a:cubicBezTo>
                    <a:cubicBezTo>
                      <a:pt x="204392" y="130039"/>
                      <a:pt x="196812" y="42509"/>
                      <a:pt x="138339" y="11287"/>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1" name="Freeform 1064">
                <a:extLst>
                  <a:ext uri="{FF2B5EF4-FFF2-40B4-BE49-F238E27FC236}">
                    <a16:creationId xmlns:a16="http://schemas.microsoft.com/office/drawing/2014/main" id="{2C10BA7A-F447-4D90-78C1-6130A3BF6D5A}"/>
                  </a:ext>
                </a:extLst>
              </p:cNvPr>
              <p:cNvSpPr/>
              <p:nvPr/>
            </p:nvSpPr>
            <p:spPr>
              <a:xfrm>
                <a:off x="9188171" y="3937601"/>
                <a:ext cx="179815" cy="176735"/>
              </a:xfrm>
              <a:custGeom>
                <a:avLst/>
                <a:gdLst>
                  <a:gd name="connsiteX0" fmla="*/ 17750 w 179815"/>
                  <a:gd name="connsiteY0" fmla="*/ 36429 h 176735"/>
                  <a:gd name="connsiteX1" fmla="*/ 84706 w 179815"/>
                  <a:gd name="connsiteY1" fmla="*/ 176476 h 176735"/>
                  <a:gd name="connsiteX2" fmla="*/ 179816 w 179815"/>
                  <a:gd name="connsiteY2" fmla="*/ 74509 h 176735"/>
                  <a:gd name="connsiteX3" fmla="*/ 137043 w 179815"/>
                  <a:gd name="connsiteY3" fmla="*/ 9718 h 176735"/>
                  <a:gd name="connsiteX4" fmla="*/ 17750 w 179815"/>
                  <a:gd name="connsiteY4" fmla="*/ 36429 h 1767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9815" h="176735">
                    <a:moveTo>
                      <a:pt x="17750" y="36429"/>
                    </a:moveTo>
                    <a:cubicBezTo>
                      <a:pt x="-23939" y="96887"/>
                      <a:pt x="11614" y="168535"/>
                      <a:pt x="84706" y="176476"/>
                    </a:cubicBezTo>
                    <a:cubicBezTo>
                      <a:pt x="150940" y="180988"/>
                      <a:pt x="178011" y="125763"/>
                      <a:pt x="179816" y="74509"/>
                    </a:cubicBezTo>
                    <a:cubicBezTo>
                      <a:pt x="179454" y="59710"/>
                      <a:pt x="172597" y="31556"/>
                      <a:pt x="137043" y="9718"/>
                    </a:cubicBezTo>
                    <a:cubicBezTo>
                      <a:pt x="120259" y="-2193"/>
                      <a:pt x="49514" y="-11938"/>
                      <a:pt x="17750" y="36429"/>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2" name="Freeform 1065">
                <a:extLst>
                  <a:ext uri="{FF2B5EF4-FFF2-40B4-BE49-F238E27FC236}">
                    <a16:creationId xmlns:a16="http://schemas.microsoft.com/office/drawing/2014/main" id="{B79D7552-625E-2DB3-FEF6-1E31B27D518C}"/>
                  </a:ext>
                </a:extLst>
              </p:cNvPr>
              <p:cNvSpPr/>
              <p:nvPr/>
            </p:nvSpPr>
            <p:spPr>
              <a:xfrm>
                <a:off x="7953757" y="4027094"/>
                <a:ext cx="177832" cy="164712"/>
              </a:xfrm>
              <a:custGeom>
                <a:avLst/>
                <a:gdLst>
                  <a:gd name="connsiteX0" fmla="*/ 76378 w 177832"/>
                  <a:gd name="connsiteY0" fmla="*/ 163324 h 164712"/>
                  <a:gd name="connsiteX1" fmla="*/ 127091 w 177832"/>
                  <a:gd name="connsiteY1" fmla="*/ 147623 h 164712"/>
                  <a:gd name="connsiteX2" fmla="*/ 177624 w 177832"/>
                  <a:gd name="connsiteY2" fmla="*/ 96910 h 164712"/>
                  <a:gd name="connsiteX3" fmla="*/ 140446 w 177832"/>
                  <a:gd name="connsiteY3" fmla="*/ 13711 h 164712"/>
                  <a:gd name="connsiteX4" fmla="*/ 41547 w 177832"/>
                  <a:gd name="connsiteY4" fmla="*/ 13711 h 164712"/>
                  <a:gd name="connsiteX5" fmla="*/ 2023 w 177832"/>
                  <a:gd name="connsiteY5" fmla="*/ 115318 h 164712"/>
                  <a:gd name="connsiteX6" fmla="*/ 76378 w 177832"/>
                  <a:gd name="connsiteY6" fmla="*/ 163324 h 1647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77832" h="164712">
                    <a:moveTo>
                      <a:pt x="76378" y="163324"/>
                    </a:moveTo>
                    <a:cubicBezTo>
                      <a:pt x="93704" y="159534"/>
                      <a:pt x="111390" y="155383"/>
                      <a:pt x="127091" y="147623"/>
                    </a:cubicBezTo>
                    <a:cubicBezTo>
                      <a:pt x="152899" y="134809"/>
                      <a:pt x="180511" y="121274"/>
                      <a:pt x="177624" y="96910"/>
                    </a:cubicBezTo>
                    <a:cubicBezTo>
                      <a:pt x="175278" y="55220"/>
                      <a:pt x="169683" y="28149"/>
                      <a:pt x="140446" y="13711"/>
                    </a:cubicBezTo>
                    <a:cubicBezTo>
                      <a:pt x="107600" y="-2531"/>
                      <a:pt x="74032" y="-6502"/>
                      <a:pt x="41547" y="13711"/>
                    </a:cubicBezTo>
                    <a:cubicBezTo>
                      <a:pt x="11768" y="32119"/>
                      <a:pt x="-6279" y="81569"/>
                      <a:pt x="2023" y="115318"/>
                    </a:cubicBezTo>
                    <a:cubicBezTo>
                      <a:pt x="10325" y="148886"/>
                      <a:pt x="42630" y="170543"/>
                      <a:pt x="76378" y="163324"/>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3" name="Freeform 1066">
                <a:extLst>
                  <a:ext uri="{FF2B5EF4-FFF2-40B4-BE49-F238E27FC236}">
                    <a16:creationId xmlns:a16="http://schemas.microsoft.com/office/drawing/2014/main" id="{ED62A874-66BE-5440-42A8-D4FDA9F8ED29}"/>
                  </a:ext>
                </a:extLst>
              </p:cNvPr>
              <p:cNvSpPr/>
              <p:nvPr/>
            </p:nvSpPr>
            <p:spPr>
              <a:xfrm>
                <a:off x="8575352" y="3959850"/>
                <a:ext cx="483133" cy="725156"/>
              </a:xfrm>
              <a:custGeom>
                <a:avLst/>
                <a:gdLst>
                  <a:gd name="connsiteX0" fmla="*/ 461647 w 483133"/>
                  <a:gd name="connsiteY0" fmla="*/ 103 h 725156"/>
                  <a:gd name="connsiteX1" fmla="*/ 434756 w 483133"/>
                  <a:gd name="connsiteY1" fmla="*/ 26813 h 725156"/>
                  <a:gd name="connsiteX2" fmla="*/ 424830 w 483133"/>
                  <a:gd name="connsiteY2" fmla="*/ 96115 h 725156"/>
                  <a:gd name="connsiteX3" fmla="*/ 414362 w 483133"/>
                  <a:gd name="connsiteY3" fmla="*/ 165597 h 725156"/>
                  <a:gd name="connsiteX4" fmla="*/ 394149 w 483133"/>
                  <a:gd name="connsiteY4" fmla="*/ 190863 h 725156"/>
                  <a:gd name="connsiteX5" fmla="*/ 349933 w 483133"/>
                  <a:gd name="connsiteY5" fmla="*/ 220461 h 725156"/>
                  <a:gd name="connsiteX6" fmla="*/ 247424 w 483133"/>
                  <a:gd name="connsiteY6" fmla="*/ 245005 h 725156"/>
                  <a:gd name="connsiteX7" fmla="*/ 190936 w 483133"/>
                  <a:gd name="connsiteY7" fmla="*/ 204940 h 725156"/>
                  <a:gd name="connsiteX8" fmla="*/ 135892 w 483133"/>
                  <a:gd name="connsiteY8" fmla="*/ 200970 h 725156"/>
                  <a:gd name="connsiteX9" fmla="*/ 79403 w 483133"/>
                  <a:gd name="connsiteY9" fmla="*/ 259083 h 725156"/>
                  <a:gd name="connsiteX10" fmla="*/ 72726 w 483133"/>
                  <a:gd name="connsiteY10" fmla="*/ 241938 h 725156"/>
                  <a:gd name="connsiteX11" fmla="*/ 58107 w 483133"/>
                  <a:gd name="connsiteY11" fmla="*/ 199526 h 725156"/>
                  <a:gd name="connsiteX12" fmla="*/ 5770 w 483133"/>
                  <a:gd name="connsiteY12" fmla="*/ 200970 h 725156"/>
                  <a:gd name="connsiteX13" fmla="*/ 897 w 483133"/>
                  <a:gd name="connsiteY13" fmla="*/ 230929 h 725156"/>
                  <a:gd name="connsiteX14" fmla="*/ 48181 w 483133"/>
                  <a:gd name="connsiteY14" fmla="*/ 371879 h 725156"/>
                  <a:gd name="connsiteX15" fmla="*/ 73448 w 483133"/>
                  <a:gd name="connsiteY15" fmla="*/ 383609 h 725156"/>
                  <a:gd name="connsiteX16" fmla="*/ 101602 w 483133"/>
                  <a:gd name="connsiteY16" fmla="*/ 358163 h 725156"/>
                  <a:gd name="connsiteX17" fmla="*/ 148344 w 483133"/>
                  <a:gd name="connsiteY17" fmla="*/ 240855 h 725156"/>
                  <a:gd name="connsiteX18" fmla="*/ 158812 w 483133"/>
                  <a:gd name="connsiteY18" fmla="*/ 233816 h 725156"/>
                  <a:gd name="connsiteX19" fmla="*/ 160075 w 483133"/>
                  <a:gd name="connsiteY19" fmla="*/ 245547 h 725156"/>
                  <a:gd name="connsiteX20" fmla="*/ 145637 w 483133"/>
                  <a:gd name="connsiteY20" fmla="*/ 276047 h 725156"/>
                  <a:gd name="connsiteX21" fmla="*/ 91676 w 483133"/>
                  <a:gd name="connsiteY21" fmla="*/ 446595 h 725156"/>
                  <a:gd name="connsiteX22" fmla="*/ 69477 w 483133"/>
                  <a:gd name="connsiteY22" fmla="*/ 602524 h 725156"/>
                  <a:gd name="connsiteX23" fmla="*/ 66770 w 483133"/>
                  <a:gd name="connsiteY23" fmla="*/ 692400 h 725156"/>
                  <a:gd name="connsiteX24" fmla="*/ 96368 w 483133"/>
                  <a:gd name="connsiteY24" fmla="*/ 725065 h 725156"/>
                  <a:gd name="connsiteX25" fmla="*/ 126687 w 483133"/>
                  <a:gd name="connsiteY25" fmla="*/ 690415 h 725156"/>
                  <a:gd name="connsiteX26" fmla="*/ 154841 w 483133"/>
                  <a:gd name="connsiteY26" fmla="*/ 477456 h 725156"/>
                  <a:gd name="connsiteX27" fmla="*/ 191658 w 483133"/>
                  <a:gd name="connsiteY27" fmla="*/ 451468 h 725156"/>
                  <a:gd name="connsiteX28" fmla="*/ 223602 w 483133"/>
                  <a:gd name="connsiteY28" fmla="*/ 467530 h 725156"/>
                  <a:gd name="connsiteX29" fmla="*/ 240205 w 483133"/>
                  <a:gd name="connsiteY29" fmla="*/ 574551 h 725156"/>
                  <a:gd name="connsiteX30" fmla="*/ 251214 w 483133"/>
                  <a:gd name="connsiteY30" fmla="*/ 677962 h 725156"/>
                  <a:gd name="connsiteX31" fmla="*/ 257170 w 483133"/>
                  <a:gd name="connsiteY31" fmla="*/ 701965 h 725156"/>
                  <a:gd name="connsiteX32" fmla="*/ 300303 w 483133"/>
                  <a:gd name="connsiteY32" fmla="*/ 720915 h 725156"/>
                  <a:gd name="connsiteX33" fmla="*/ 308966 w 483133"/>
                  <a:gd name="connsiteY33" fmla="*/ 688430 h 725156"/>
                  <a:gd name="connsiteX34" fmla="*/ 302288 w 483133"/>
                  <a:gd name="connsiteY34" fmla="*/ 649628 h 725156"/>
                  <a:gd name="connsiteX35" fmla="*/ 294167 w 483133"/>
                  <a:gd name="connsiteY35" fmla="*/ 459589 h 725156"/>
                  <a:gd name="connsiteX36" fmla="*/ 299761 w 483133"/>
                  <a:gd name="connsiteY36" fmla="*/ 420606 h 725156"/>
                  <a:gd name="connsiteX37" fmla="*/ 330623 w 483133"/>
                  <a:gd name="connsiteY37" fmla="*/ 306908 h 725156"/>
                  <a:gd name="connsiteX38" fmla="*/ 340909 w 483133"/>
                  <a:gd name="connsiteY38" fmla="*/ 302035 h 725156"/>
                  <a:gd name="connsiteX39" fmla="*/ 362566 w 483133"/>
                  <a:gd name="connsiteY39" fmla="*/ 300411 h 725156"/>
                  <a:gd name="connsiteX40" fmla="*/ 438004 w 483133"/>
                  <a:gd name="connsiteY40" fmla="*/ 232734 h 725156"/>
                  <a:gd name="connsiteX41" fmla="*/ 472294 w 483133"/>
                  <a:gd name="connsiteY41" fmla="*/ 155310 h 725156"/>
                  <a:gd name="connsiteX42" fmla="*/ 477528 w 483133"/>
                  <a:gd name="connsiteY42" fmla="*/ 104958 h 725156"/>
                  <a:gd name="connsiteX43" fmla="*/ 483123 w 483133"/>
                  <a:gd name="connsiteY43" fmla="*/ 32227 h 725156"/>
                  <a:gd name="connsiteX44" fmla="*/ 461647 w 483133"/>
                  <a:gd name="connsiteY44" fmla="*/ 103 h 7251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483133" h="725156">
                    <a:moveTo>
                      <a:pt x="461647" y="103"/>
                    </a:moveTo>
                    <a:cubicBezTo>
                      <a:pt x="448472" y="-1160"/>
                      <a:pt x="439809" y="9307"/>
                      <a:pt x="434756" y="26813"/>
                    </a:cubicBezTo>
                    <a:cubicBezTo>
                      <a:pt x="428259" y="49372"/>
                      <a:pt x="425552" y="72653"/>
                      <a:pt x="424830" y="96115"/>
                    </a:cubicBezTo>
                    <a:cubicBezTo>
                      <a:pt x="424108" y="119757"/>
                      <a:pt x="421040" y="142858"/>
                      <a:pt x="414362" y="165597"/>
                    </a:cubicBezTo>
                    <a:cubicBezTo>
                      <a:pt x="411114" y="176967"/>
                      <a:pt x="405700" y="186171"/>
                      <a:pt x="394149" y="190863"/>
                    </a:cubicBezTo>
                    <a:cubicBezTo>
                      <a:pt x="377546" y="197721"/>
                      <a:pt x="364191" y="209633"/>
                      <a:pt x="349933" y="220461"/>
                    </a:cubicBezTo>
                    <a:cubicBezTo>
                      <a:pt x="319613" y="243381"/>
                      <a:pt x="286767" y="255654"/>
                      <a:pt x="247424" y="245005"/>
                    </a:cubicBezTo>
                    <a:cubicBezTo>
                      <a:pt x="222880" y="238328"/>
                      <a:pt x="207720" y="220822"/>
                      <a:pt x="190936" y="204940"/>
                    </a:cubicBezTo>
                    <a:cubicBezTo>
                      <a:pt x="170001" y="184908"/>
                      <a:pt x="160075" y="184006"/>
                      <a:pt x="135892" y="200970"/>
                    </a:cubicBezTo>
                    <a:cubicBezTo>
                      <a:pt x="113693" y="216491"/>
                      <a:pt x="97090" y="237426"/>
                      <a:pt x="79403" y="259083"/>
                    </a:cubicBezTo>
                    <a:cubicBezTo>
                      <a:pt x="73808" y="252947"/>
                      <a:pt x="73989" y="247352"/>
                      <a:pt x="72726" y="241938"/>
                    </a:cubicBezTo>
                    <a:cubicBezTo>
                      <a:pt x="69477" y="227319"/>
                      <a:pt x="66048" y="212520"/>
                      <a:pt x="58107" y="199526"/>
                    </a:cubicBezTo>
                    <a:cubicBezTo>
                      <a:pt x="43489" y="175343"/>
                      <a:pt x="19666" y="176065"/>
                      <a:pt x="5770" y="200970"/>
                    </a:cubicBezTo>
                    <a:cubicBezTo>
                      <a:pt x="536" y="210174"/>
                      <a:pt x="-1268" y="220281"/>
                      <a:pt x="897" y="230929"/>
                    </a:cubicBezTo>
                    <a:cubicBezTo>
                      <a:pt x="11184" y="279837"/>
                      <a:pt x="28690" y="326219"/>
                      <a:pt x="48181" y="371879"/>
                    </a:cubicBezTo>
                    <a:cubicBezTo>
                      <a:pt x="53235" y="383790"/>
                      <a:pt x="62078" y="386316"/>
                      <a:pt x="73448" y="383609"/>
                    </a:cubicBezTo>
                    <a:cubicBezTo>
                      <a:pt x="87344" y="380181"/>
                      <a:pt x="97631" y="375488"/>
                      <a:pt x="101602" y="358163"/>
                    </a:cubicBezTo>
                    <a:cubicBezTo>
                      <a:pt x="110986" y="316834"/>
                      <a:pt x="128131" y="278213"/>
                      <a:pt x="148344" y="240855"/>
                    </a:cubicBezTo>
                    <a:cubicBezTo>
                      <a:pt x="150690" y="236523"/>
                      <a:pt x="153758" y="231831"/>
                      <a:pt x="158812" y="233816"/>
                    </a:cubicBezTo>
                    <a:cubicBezTo>
                      <a:pt x="164948" y="236162"/>
                      <a:pt x="161880" y="241396"/>
                      <a:pt x="160075" y="245547"/>
                    </a:cubicBezTo>
                    <a:cubicBezTo>
                      <a:pt x="155382" y="255834"/>
                      <a:pt x="150871" y="266121"/>
                      <a:pt x="145637" y="276047"/>
                    </a:cubicBezTo>
                    <a:cubicBezTo>
                      <a:pt x="118024" y="329828"/>
                      <a:pt x="103947" y="388302"/>
                      <a:pt x="91676" y="446595"/>
                    </a:cubicBezTo>
                    <a:cubicBezTo>
                      <a:pt x="80847" y="497849"/>
                      <a:pt x="75252" y="550367"/>
                      <a:pt x="69477" y="602524"/>
                    </a:cubicBezTo>
                    <a:cubicBezTo>
                      <a:pt x="66048" y="632302"/>
                      <a:pt x="62800" y="662441"/>
                      <a:pt x="66770" y="692400"/>
                    </a:cubicBezTo>
                    <a:cubicBezTo>
                      <a:pt x="69657" y="714418"/>
                      <a:pt x="78681" y="726329"/>
                      <a:pt x="96368" y="725065"/>
                    </a:cubicBezTo>
                    <a:cubicBezTo>
                      <a:pt x="116220" y="723802"/>
                      <a:pt x="125243" y="709725"/>
                      <a:pt x="126687" y="690415"/>
                    </a:cubicBezTo>
                    <a:cubicBezTo>
                      <a:pt x="127229" y="683015"/>
                      <a:pt x="128492" y="533222"/>
                      <a:pt x="154841" y="477456"/>
                    </a:cubicBezTo>
                    <a:cubicBezTo>
                      <a:pt x="162963" y="459769"/>
                      <a:pt x="175235" y="453272"/>
                      <a:pt x="191658" y="451468"/>
                    </a:cubicBezTo>
                    <a:cubicBezTo>
                      <a:pt x="206637" y="449843"/>
                      <a:pt x="218368" y="457423"/>
                      <a:pt x="223602" y="467530"/>
                    </a:cubicBezTo>
                    <a:cubicBezTo>
                      <a:pt x="239844" y="498030"/>
                      <a:pt x="238762" y="540441"/>
                      <a:pt x="240205" y="574551"/>
                    </a:cubicBezTo>
                    <a:cubicBezTo>
                      <a:pt x="241649" y="609201"/>
                      <a:pt x="244176" y="643852"/>
                      <a:pt x="251214" y="677962"/>
                    </a:cubicBezTo>
                    <a:cubicBezTo>
                      <a:pt x="252838" y="686083"/>
                      <a:pt x="253380" y="694566"/>
                      <a:pt x="257170" y="701965"/>
                    </a:cubicBezTo>
                    <a:cubicBezTo>
                      <a:pt x="263667" y="715501"/>
                      <a:pt x="269081" y="726870"/>
                      <a:pt x="300303" y="720915"/>
                    </a:cubicBezTo>
                    <a:cubicBezTo>
                      <a:pt x="315282" y="715320"/>
                      <a:pt x="310229" y="698897"/>
                      <a:pt x="308966" y="688430"/>
                    </a:cubicBezTo>
                    <a:cubicBezTo>
                      <a:pt x="307522" y="675435"/>
                      <a:pt x="304273" y="662622"/>
                      <a:pt x="302288" y="649628"/>
                    </a:cubicBezTo>
                    <a:cubicBezTo>
                      <a:pt x="292904" y="586642"/>
                      <a:pt x="286407" y="523296"/>
                      <a:pt x="294167" y="459589"/>
                    </a:cubicBezTo>
                    <a:cubicBezTo>
                      <a:pt x="295791" y="446595"/>
                      <a:pt x="298498" y="433781"/>
                      <a:pt x="299761" y="420606"/>
                    </a:cubicBezTo>
                    <a:cubicBezTo>
                      <a:pt x="303552" y="381083"/>
                      <a:pt x="321057" y="345168"/>
                      <a:pt x="330623" y="306908"/>
                    </a:cubicBezTo>
                    <a:cubicBezTo>
                      <a:pt x="331886" y="301855"/>
                      <a:pt x="338202" y="297704"/>
                      <a:pt x="340909" y="302035"/>
                    </a:cubicBezTo>
                    <a:cubicBezTo>
                      <a:pt x="350114" y="315932"/>
                      <a:pt x="356791" y="305464"/>
                      <a:pt x="362566" y="300411"/>
                    </a:cubicBezTo>
                    <a:cubicBezTo>
                      <a:pt x="388013" y="278213"/>
                      <a:pt x="413640" y="256195"/>
                      <a:pt x="438004" y="232734"/>
                    </a:cubicBezTo>
                    <a:cubicBezTo>
                      <a:pt x="459661" y="211979"/>
                      <a:pt x="472114" y="186532"/>
                      <a:pt x="472294" y="155310"/>
                    </a:cubicBezTo>
                    <a:cubicBezTo>
                      <a:pt x="472475" y="138526"/>
                      <a:pt x="476085" y="121742"/>
                      <a:pt x="477528" y="104958"/>
                    </a:cubicBezTo>
                    <a:cubicBezTo>
                      <a:pt x="479874" y="80774"/>
                      <a:pt x="482942" y="56410"/>
                      <a:pt x="483123" y="32227"/>
                    </a:cubicBezTo>
                    <a:cubicBezTo>
                      <a:pt x="483484" y="14541"/>
                      <a:pt x="474280" y="1366"/>
                      <a:pt x="461647" y="103"/>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4" name="Freeform 1067">
                <a:extLst>
                  <a:ext uri="{FF2B5EF4-FFF2-40B4-BE49-F238E27FC236}">
                    <a16:creationId xmlns:a16="http://schemas.microsoft.com/office/drawing/2014/main" id="{53FBEC75-4400-2DD7-C207-3535266CAA26}"/>
                  </a:ext>
                </a:extLst>
              </p:cNvPr>
              <p:cNvSpPr/>
              <p:nvPr/>
            </p:nvSpPr>
            <p:spPr>
              <a:xfrm>
                <a:off x="9471030" y="3651524"/>
                <a:ext cx="3255" cy="7222"/>
              </a:xfrm>
              <a:custGeom>
                <a:avLst/>
                <a:gdLst>
                  <a:gd name="connsiteX0" fmla="*/ 3256 w 3255"/>
                  <a:gd name="connsiteY0" fmla="*/ 0 h 7222"/>
                  <a:gd name="connsiteX1" fmla="*/ 8 w 3255"/>
                  <a:gd name="connsiteY1" fmla="*/ 7219 h 7222"/>
                  <a:gd name="connsiteX2" fmla="*/ 3256 w 3255"/>
                  <a:gd name="connsiteY2" fmla="*/ 0 h 7222"/>
                </a:gdLst>
                <a:ahLst/>
                <a:cxnLst>
                  <a:cxn ang="0">
                    <a:pos x="connsiteX0" y="connsiteY0"/>
                  </a:cxn>
                  <a:cxn ang="0">
                    <a:pos x="connsiteX1" y="connsiteY1"/>
                  </a:cxn>
                  <a:cxn ang="0">
                    <a:pos x="connsiteX2" y="connsiteY2"/>
                  </a:cxn>
                </a:cxnLst>
                <a:rect l="l" t="t" r="r" b="b"/>
                <a:pathLst>
                  <a:path w="3255" h="7222">
                    <a:moveTo>
                      <a:pt x="3256" y="0"/>
                    </a:moveTo>
                    <a:cubicBezTo>
                      <a:pt x="2895" y="722"/>
                      <a:pt x="-173" y="7399"/>
                      <a:pt x="8" y="7219"/>
                    </a:cubicBezTo>
                    <a:cubicBezTo>
                      <a:pt x="1270" y="6677"/>
                      <a:pt x="2353" y="3429"/>
                      <a:pt x="3256" y="0"/>
                    </a:cubicBezTo>
                    <a:close/>
                  </a:path>
                </a:pathLst>
              </a:custGeom>
              <a:grpFill/>
              <a:ln w="1804" cap="flat">
                <a:solidFill>
                  <a:srgbClr val="414141"/>
                </a:solidFill>
                <a:prstDash val="solid"/>
                <a:miter/>
              </a:ln>
            </p:spPr>
            <p:txBody>
              <a:bodyPr rtlCol="0" anchor="ctr"/>
              <a:lstStyle/>
              <a:p>
                <a:endParaRPr lang="en-US"/>
              </a:p>
            </p:txBody>
          </p:sp>
          <p:sp>
            <p:nvSpPr>
              <p:cNvPr id="75" name="Freeform 1070">
                <a:extLst>
                  <a:ext uri="{FF2B5EF4-FFF2-40B4-BE49-F238E27FC236}">
                    <a16:creationId xmlns:a16="http://schemas.microsoft.com/office/drawing/2014/main" id="{17829B6F-7B23-86FA-B801-970753AC25BE}"/>
                  </a:ext>
                </a:extLst>
              </p:cNvPr>
              <p:cNvSpPr/>
              <p:nvPr/>
            </p:nvSpPr>
            <p:spPr>
              <a:xfrm>
                <a:off x="7644081" y="3979129"/>
                <a:ext cx="638396" cy="706528"/>
              </a:xfrm>
              <a:custGeom>
                <a:avLst/>
                <a:gdLst>
                  <a:gd name="connsiteX0" fmla="*/ 621753 w 638396"/>
                  <a:gd name="connsiteY0" fmla="*/ 1579 h 706528"/>
                  <a:gd name="connsiteX1" fmla="*/ 593780 w 638396"/>
                  <a:gd name="connsiteY1" fmla="*/ 16558 h 706528"/>
                  <a:gd name="connsiteX2" fmla="*/ 587282 w 638396"/>
                  <a:gd name="connsiteY2" fmla="*/ 32620 h 706528"/>
                  <a:gd name="connsiteX3" fmla="*/ 551549 w 638396"/>
                  <a:gd name="connsiteY3" fmla="*/ 114916 h 706528"/>
                  <a:gd name="connsiteX4" fmla="*/ 514551 w 638396"/>
                  <a:gd name="connsiteY4" fmla="*/ 162923 h 706528"/>
                  <a:gd name="connsiteX5" fmla="*/ 439475 w 638396"/>
                  <a:gd name="connsiteY5" fmla="*/ 206958 h 706528"/>
                  <a:gd name="connsiteX6" fmla="*/ 345989 w 638396"/>
                  <a:gd name="connsiteY6" fmla="*/ 226810 h 706528"/>
                  <a:gd name="connsiteX7" fmla="*/ 299066 w 638396"/>
                  <a:gd name="connsiteY7" fmla="*/ 236555 h 706528"/>
                  <a:gd name="connsiteX8" fmla="*/ 196557 w 638396"/>
                  <a:gd name="connsiteY8" fmla="*/ 348449 h 706528"/>
                  <a:gd name="connsiteX9" fmla="*/ 155048 w 638396"/>
                  <a:gd name="connsiteY9" fmla="*/ 433633 h 706528"/>
                  <a:gd name="connsiteX10" fmla="*/ 135016 w 638396"/>
                  <a:gd name="connsiteY10" fmla="*/ 509612 h 706528"/>
                  <a:gd name="connsiteX11" fmla="*/ 83039 w 638396"/>
                  <a:gd name="connsiteY11" fmla="*/ 590284 h 706528"/>
                  <a:gd name="connsiteX12" fmla="*/ 15362 w 638396"/>
                  <a:gd name="connsiteY12" fmla="*/ 644426 h 706528"/>
                  <a:gd name="connsiteX13" fmla="*/ 3631 w 638396"/>
                  <a:gd name="connsiteY13" fmla="*/ 659947 h 706528"/>
                  <a:gd name="connsiteX14" fmla="*/ 27995 w 638396"/>
                  <a:gd name="connsiteY14" fmla="*/ 701997 h 706528"/>
                  <a:gd name="connsiteX15" fmla="*/ 55066 w 638396"/>
                  <a:gd name="connsiteY15" fmla="*/ 691169 h 706528"/>
                  <a:gd name="connsiteX16" fmla="*/ 149092 w 638396"/>
                  <a:gd name="connsiteY16" fmla="*/ 623852 h 706528"/>
                  <a:gd name="connsiteX17" fmla="*/ 183563 w 638396"/>
                  <a:gd name="connsiteY17" fmla="*/ 580899 h 706528"/>
                  <a:gd name="connsiteX18" fmla="*/ 231208 w 638396"/>
                  <a:gd name="connsiteY18" fmla="*/ 468825 h 706528"/>
                  <a:gd name="connsiteX19" fmla="*/ 309353 w 638396"/>
                  <a:gd name="connsiteY19" fmla="*/ 464133 h 706528"/>
                  <a:gd name="connsiteX20" fmla="*/ 315309 w 638396"/>
                  <a:gd name="connsiteY20" fmla="*/ 473698 h 706528"/>
                  <a:gd name="connsiteX21" fmla="*/ 337507 w 638396"/>
                  <a:gd name="connsiteY21" fmla="*/ 594976 h 706528"/>
                  <a:gd name="connsiteX22" fmla="*/ 321445 w 638396"/>
                  <a:gd name="connsiteY22" fmla="*/ 684672 h 706528"/>
                  <a:gd name="connsiteX23" fmla="*/ 345087 w 638396"/>
                  <a:gd name="connsiteY23" fmla="*/ 705968 h 706528"/>
                  <a:gd name="connsiteX24" fmla="*/ 380099 w 638396"/>
                  <a:gd name="connsiteY24" fmla="*/ 679980 h 706528"/>
                  <a:gd name="connsiteX25" fmla="*/ 421608 w 638396"/>
                  <a:gd name="connsiteY25" fmla="*/ 543361 h 706528"/>
                  <a:gd name="connsiteX26" fmla="*/ 381001 w 638396"/>
                  <a:gd name="connsiteY26" fmla="*/ 417932 h 706528"/>
                  <a:gd name="connsiteX27" fmla="*/ 471599 w 638396"/>
                  <a:gd name="connsiteY27" fmla="*/ 277162 h 706528"/>
                  <a:gd name="connsiteX28" fmla="*/ 568153 w 638396"/>
                  <a:gd name="connsiteY28" fmla="*/ 194325 h 706528"/>
                  <a:gd name="connsiteX29" fmla="*/ 615256 w 638396"/>
                  <a:gd name="connsiteY29" fmla="*/ 134227 h 706528"/>
                  <a:gd name="connsiteX30" fmla="*/ 637635 w 638396"/>
                  <a:gd name="connsiteY30" fmla="*/ 30815 h 706528"/>
                  <a:gd name="connsiteX31" fmla="*/ 621753 w 638396"/>
                  <a:gd name="connsiteY31" fmla="*/ 1579 h 7065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638396" h="706528">
                    <a:moveTo>
                      <a:pt x="621753" y="1579"/>
                    </a:moveTo>
                    <a:cubicBezTo>
                      <a:pt x="607495" y="-4016"/>
                      <a:pt x="600818" y="6271"/>
                      <a:pt x="593780" y="16558"/>
                    </a:cubicBezTo>
                    <a:cubicBezTo>
                      <a:pt x="591073" y="20348"/>
                      <a:pt x="589448" y="28470"/>
                      <a:pt x="587282" y="32620"/>
                    </a:cubicBezTo>
                    <a:cubicBezTo>
                      <a:pt x="573747" y="59330"/>
                      <a:pt x="562016" y="86943"/>
                      <a:pt x="551549" y="114916"/>
                    </a:cubicBezTo>
                    <a:cubicBezTo>
                      <a:pt x="544149" y="134769"/>
                      <a:pt x="532599" y="150470"/>
                      <a:pt x="514551" y="162923"/>
                    </a:cubicBezTo>
                    <a:cubicBezTo>
                      <a:pt x="490007" y="179706"/>
                      <a:pt x="462756" y="192701"/>
                      <a:pt x="439475" y="206958"/>
                    </a:cubicBezTo>
                    <a:cubicBezTo>
                      <a:pt x="398868" y="226629"/>
                      <a:pt x="353208" y="231863"/>
                      <a:pt x="345989" y="226810"/>
                    </a:cubicBezTo>
                    <a:cubicBezTo>
                      <a:pt x="326498" y="213635"/>
                      <a:pt x="313143" y="223561"/>
                      <a:pt x="299066" y="236555"/>
                    </a:cubicBezTo>
                    <a:cubicBezTo>
                      <a:pt x="261708" y="271026"/>
                      <a:pt x="229945" y="310369"/>
                      <a:pt x="196557" y="348449"/>
                    </a:cubicBezTo>
                    <a:cubicBezTo>
                      <a:pt x="175442" y="372633"/>
                      <a:pt x="162448" y="401870"/>
                      <a:pt x="155048" y="433633"/>
                    </a:cubicBezTo>
                    <a:cubicBezTo>
                      <a:pt x="149092" y="459080"/>
                      <a:pt x="141873" y="484346"/>
                      <a:pt x="135016" y="509612"/>
                    </a:cubicBezTo>
                    <a:cubicBezTo>
                      <a:pt x="126353" y="542098"/>
                      <a:pt x="112095" y="570071"/>
                      <a:pt x="83039" y="590284"/>
                    </a:cubicBezTo>
                    <a:cubicBezTo>
                      <a:pt x="59397" y="606707"/>
                      <a:pt x="37921" y="626379"/>
                      <a:pt x="15362" y="644426"/>
                    </a:cubicBezTo>
                    <a:cubicBezTo>
                      <a:pt x="10128" y="648758"/>
                      <a:pt x="6518" y="653991"/>
                      <a:pt x="3631" y="659947"/>
                    </a:cubicBezTo>
                    <a:cubicBezTo>
                      <a:pt x="-6476" y="679980"/>
                      <a:pt x="5435" y="703261"/>
                      <a:pt x="27995" y="701997"/>
                    </a:cubicBezTo>
                    <a:cubicBezTo>
                      <a:pt x="37379" y="701456"/>
                      <a:pt x="46584" y="695500"/>
                      <a:pt x="55066" y="691169"/>
                    </a:cubicBezTo>
                    <a:cubicBezTo>
                      <a:pt x="89536" y="673843"/>
                      <a:pt x="119675" y="648036"/>
                      <a:pt x="149092" y="623852"/>
                    </a:cubicBezTo>
                    <a:cubicBezTo>
                      <a:pt x="162448" y="612843"/>
                      <a:pt x="175622" y="597323"/>
                      <a:pt x="183563" y="580899"/>
                    </a:cubicBezTo>
                    <a:cubicBezTo>
                      <a:pt x="201430" y="543902"/>
                      <a:pt x="210273" y="504559"/>
                      <a:pt x="231208" y="468825"/>
                    </a:cubicBezTo>
                    <a:cubicBezTo>
                      <a:pt x="252504" y="432731"/>
                      <a:pt x="283906" y="430384"/>
                      <a:pt x="309353" y="464133"/>
                    </a:cubicBezTo>
                    <a:cubicBezTo>
                      <a:pt x="311519" y="467201"/>
                      <a:pt x="313143" y="470630"/>
                      <a:pt x="315309" y="473698"/>
                    </a:cubicBezTo>
                    <a:cubicBezTo>
                      <a:pt x="343824" y="512861"/>
                      <a:pt x="354111" y="532713"/>
                      <a:pt x="337507" y="594976"/>
                    </a:cubicBezTo>
                    <a:cubicBezTo>
                      <a:pt x="328844" y="627642"/>
                      <a:pt x="326498" y="657059"/>
                      <a:pt x="321445" y="684672"/>
                    </a:cubicBezTo>
                    <a:cubicBezTo>
                      <a:pt x="318918" y="697846"/>
                      <a:pt x="330649" y="709216"/>
                      <a:pt x="345087" y="705968"/>
                    </a:cubicBezTo>
                    <a:cubicBezTo>
                      <a:pt x="371256" y="706329"/>
                      <a:pt x="371616" y="702900"/>
                      <a:pt x="380099" y="679980"/>
                    </a:cubicBezTo>
                    <a:cubicBezTo>
                      <a:pt x="389122" y="655435"/>
                      <a:pt x="416193" y="568988"/>
                      <a:pt x="421608" y="543361"/>
                    </a:cubicBezTo>
                    <a:cubicBezTo>
                      <a:pt x="429909" y="503296"/>
                      <a:pt x="385513" y="426053"/>
                      <a:pt x="381001" y="417932"/>
                    </a:cubicBezTo>
                    <a:cubicBezTo>
                      <a:pt x="377933" y="412517"/>
                      <a:pt x="449581" y="309467"/>
                      <a:pt x="471599" y="277162"/>
                    </a:cubicBezTo>
                    <a:cubicBezTo>
                      <a:pt x="475209" y="271748"/>
                      <a:pt x="538194" y="216703"/>
                      <a:pt x="568153" y="194325"/>
                    </a:cubicBezTo>
                    <a:cubicBezTo>
                      <a:pt x="586741" y="180248"/>
                      <a:pt x="606774" y="155704"/>
                      <a:pt x="615256" y="134227"/>
                    </a:cubicBezTo>
                    <a:cubicBezTo>
                      <a:pt x="618865" y="125203"/>
                      <a:pt x="631679" y="56984"/>
                      <a:pt x="637635" y="30815"/>
                    </a:cubicBezTo>
                    <a:cubicBezTo>
                      <a:pt x="640342" y="18182"/>
                      <a:pt x="636010" y="7174"/>
                      <a:pt x="621753" y="1579"/>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6" name="Freeform 1071">
                <a:extLst>
                  <a:ext uri="{FF2B5EF4-FFF2-40B4-BE49-F238E27FC236}">
                    <a16:creationId xmlns:a16="http://schemas.microsoft.com/office/drawing/2014/main" id="{A33B9F4A-1276-628C-B401-8A98F36F1AEC}"/>
                  </a:ext>
                </a:extLst>
              </p:cNvPr>
              <p:cNvSpPr/>
              <p:nvPr/>
            </p:nvSpPr>
            <p:spPr>
              <a:xfrm>
                <a:off x="7623250" y="3456577"/>
                <a:ext cx="2073866" cy="1244353"/>
              </a:xfrm>
              <a:custGeom>
                <a:avLst/>
                <a:gdLst>
                  <a:gd name="connsiteX0" fmla="*/ 2062369 w 2073866"/>
                  <a:gd name="connsiteY0" fmla="*/ 105974 h 1244353"/>
                  <a:gd name="connsiteX1" fmla="*/ 2020499 w 2073866"/>
                  <a:gd name="connsiteY1" fmla="*/ 83776 h 1244353"/>
                  <a:gd name="connsiteX2" fmla="*/ 1743112 w 2073866"/>
                  <a:gd name="connsiteY2" fmla="*/ 1841 h 1244353"/>
                  <a:gd name="connsiteX3" fmla="*/ 1711348 w 2073866"/>
                  <a:gd name="connsiteY3" fmla="*/ 35048 h 1244353"/>
                  <a:gd name="connsiteX4" fmla="*/ 1725245 w 2073866"/>
                  <a:gd name="connsiteY4" fmla="*/ 86664 h 1244353"/>
                  <a:gd name="connsiteX5" fmla="*/ 1706295 w 2073866"/>
                  <a:gd name="connsiteY5" fmla="*/ 120593 h 1244353"/>
                  <a:gd name="connsiteX6" fmla="*/ 1537913 w 2073866"/>
                  <a:gd name="connsiteY6" fmla="*/ 166253 h 1244353"/>
                  <a:gd name="connsiteX7" fmla="*/ 1084021 w 2073866"/>
                  <a:gd name="connsiteY7" fmla="*/ 305759 h 1244353"/>
                  <a:gd name="connsiteX8" fmla="*/ 745272 w 2073866"/>
                  <a:gd name="connsiteY8" fmla="*/ 409892 h 1244353"/>
                  <a:gd name="connsiteX9" fmla="*/ 661713 w 2073866"/>
                  <a:gd name="connsiteY9" fmla="*/ 434256 h 1244353"/>
                  <a:gd name="connsiteX10" fmla="*/ 620746 w 2073866"/>
                  <a:gd name="connsiteY10" fmla="*/ 496700 h 1244353"/>
                  <a:gd name="connsiteX11" fmla="*/ 618761 w 2073866"/>
                  <a:gd name="connsiteY11" fmla="*/ 512040 h 1244353"/>
                  <a:gd name="connsiteX12" fmla="*/ 596021 w 2073866"/>
                  <a:gd name="connsiteY12" fmla="*/ 549579 h 1244353"/>
                  <a:gd name="connsiteX13" fmla="*/ 554512 w 2073866"/>
                  <a:gd name="connsiteY13" fmla="*/ 641801 h 1244353"/>
                  <a:gd name="connsiteX14" fmla="*/ 520583 w 2073866"/>
                  <a:gd name="connsiteY14" fmla="*/ 676993 h 1244353"/>
                  <a:gd name="connsiteX15" fmla="*/ 516612 w 2073866"/>
                  <a:gd name="connsiteY15" fmla="*/ 626641 h 1244353"/>
                  <a:gd name="connsiteX16" fmla="*/ 370790 w 2073866"/>
                  <a:gd name="connsiteY16" fmla="*/ 570513 h 1244353"/>
                  <a:gd name="connsiteX17" fmla="*/ 326754 w 2073866"/>
                  <a:gd name="connsiteY17" fmla="*/ 712907 h 1244353"/>
                  <a:gd name="connsiteX18" fmla="*/ 322603 w 2073866"/>
                  <a:gd name="connsiteY18" fmla="*/ 739437 h 1244353"/>
                  <a:gd name="connsiteX19" fmla="*/ 216845 w 2073866"/>
                  <a:gd name="connsiteY19" fmla="*/ 852414 h 1244353"/>
                  <a:gd name="connsiteX20" fmla="*/ 160899 w 2073866"/>
                  <a:gd name="connsiteY20" fmla="*/ 957449 h 1244353"/>
                  <a:gd name="connsiteX21" fmla="*/ 151153 w 2073866"/>
                  <a:gd name="connsiteY21" fmla="*/ 998417 h 1244353"/>
                  <a:gd name="connsiteX22" fmla="*/ 82032 w 2073866"/>
                  <a:gd name="connsiteY22" fmla="*/ 1112837 h 1244353"/>
                  <a:gd name="connsiteX23" fmla="*/ 18866 w 2073866"/>
                  <a:gd name="connsiteY23" fmla="*/ 1164272 h 1244353"/>
                  <a:gd name="connsiteX24" fmla="*/ 638 w 2073866"/>
                  <a:gd name="connsiteY24" fmla="*/ 1200186 h 1244353"/>
                  <a:gd name="connsiteX25" fmla="*/ 35469 w 2073866"/>
                  <a:gd name="connsiteY25" fmla="*/ 1237364 h 1244353"/>
                  <a:gd name="connsiteX26" fmla="*/ 65789 w 2073866"/>
                  <a:gd name="connsiteY26" fmla="*/ 1236642 h 1244353"/>
                  <a:gd name="connsiteX27" fmla="*/ 107479 w 2073866"/>
                  <a:gd name="connsiteY27" fmla="*/ 1213541 h 1244353"/>
                  <a:gd name="connsiteX28" fmla="*/ 208002 w 2073866"/>
                  <a:gd name="connsiteY28" fmla="*/ 1124027 h 1244353"/>
                  <a:gd name="connsiteX29" fmla="*/ 269724 w 2073866"/>
                  <a:gd name="connsiteY29" fmla="*/ 990476 h 1244353"/>
                  <a:gd name="connsiteX30" fmla="*/ 309428 w 2073866"/>
                  <a:gd name="connsiteY30" fmla="*/ 985423 h 1244353"/>
                  <a:gd name="connsiteX31" fmla="*/ 349494 w 2073866"/>
                  <a:gd name="connsiteY31" fmla="*/ 1112115 h 1244353"/>
                  <a:gd name="connsiteX32" fmla="*/ 326213 w 2073866"/>
                  <a:gd name="connsiteY32" fmla="*/ 1210834 h 1244353"/>
                  <a:gd name="connsiteX33" fmla="*/ 361946 w 2073866"/>
                  <a:gd name="connsiteY33" fmla="*/ 1242417 h 1244353"/>
                  <a:gd name="connsiteX34" fmla="*/ 410855 w 2073866"/>
                  <a:gd name="connsiteY34" fmla="*/ 1214083 h 1244353"/>
                  <a:gd name="connsiteX35" fmla="*/ 452003 w 2073866"/>
                  <a:gd name="connsiteY35" fmla="*/ 1085586 h 1244353"/>
                  <a:gd name="connsiteX36" fmla="*/ 440813 w 2073866"/>
                  <a:gd name="connsiteY36" fmla="*/ 990476 h 1244353"/>
                  <a:gd name="connsiteX37" fmla="*/ 422585 w 2073866"/>
                  <a:gd name="connsiteY37" fmla="*/ 955464 h 1244353"/>
                  <a:gd name="connsiteX38" fmla="*/ 424029 w 2073866"/>
                  <a:gd name="connsiteY38" fmla="*/ 927671 h 1244353"/>
                  <a:gd name="connsiteX39" fmla="*/ 508672 w 2073866"/>
                  <a:gd name="connsiteY39" fmla="*/ 801520 h 1244353"/>
                  <a:gd name="connsiteX40" fmla="*/ 586095 w 2073866"/>
                  <a:gd name="connsiteY40" fmla="*/ 733481 h 1244353"/>
                  <a:gd name="connsiteX41" fmla="*/ 646193 w 2073866"/>
                  <a:gd name="connsiteY41" fmla="*/ 673745 h 1244353"/>
                  <a:gd name="connsiteX42" fmla="*/ 696725 w 2073866"/>
                  <a:gd name="connsiteY42" fmla="*/ 798632 h 1244353"/>
                  <a:gd name="connsiteX43" fmla="*/ 750326 w 2073866"/>
                  <a:gd name="connsiteY43" fmla="*/ 831839 h 1244353"/>
                  <a:gd name="connsiteX44" fmla="*/ 782450 w 2073866"/>
                  <a:gd name="connsiteY44" fmla="*/ 822274 h 1244353"/>
                  <a:gd name="connsiteX45" fmla="*/ 916722 w 2073866"/>
                  <a:gd name="connsiteY45" fmla="*/ 764523 h 1244353"/>
                  <a:gd name="connsiteX46" fmla="*/ 949208 w 2073866"/>
                  <a:gd name="connsiteY46" fmla="*/ 780585 h 1244353"/>
                  <a:gd name="connsiteX47" fmla="*/ 979166 w 2073866"/>
                  <a:gd name="connsiteY47" fmla="*/ 865408 h 1244353"/>
                  <a:gd name="connsiteX48" fmla="*/ 1040347 w 2073866"/>
                  <a:gd name="connsiteY48" fmla="*/ 895908 h 1244353"/>
                  <a:gd name="connsiteX49" fmla="*/ 1039084 w 2073866"/>
                  <a:gd name="connsiteY49" fmla="*/ 917745 h 1244353"/>
                  <a:gd name="connsiteX50" fmla="*/ 1002267 w 2073866"/>
                  <a:gd name="connsiteY50" fmla="*/ 1159580 h 1244353"/>
                  <a:gd name="connsiteX51" fmla="*/ 1005155 w 2073866"/>
                  <a:gd name="connsiteY51" fmla="*/ 1212639 h 1244353"/>
                  <a:gd name="connsiteX52" fmla="*/ 1026270 w 2073866"/>
                  <a:gd name="connsiteY52" fmla="*/ 1240432 h 1244353"/>
                  <a:gd name="connsiteX53" fmla="*/ 1087631 w 2073866"/>
                  <a:gd name="connsiteY53" fmla="*/ 1215707 h 1244353"/>
                  <a:gd name="connsiteX54" fmla="*/ 1108566 w 2073866"/>
                  <a:gd name="connsiteY54" fmla="*/ 1017366 h 1244353"/>
                  <a:gd name="connsiteX55" fmla="*/ 1129681 w 2073866"/>
                  <a:gd name="connsiteY55" fmla="*/ 974955 h 1244353"/>
                  <a:gd name="connsiteX56" fmla="*/ 1164332 w 2073866"/>
                  <a:gd name="connsiteY56" fmla="*/ 979648 h 1244353"/>
                  <a:gd name="connsiteX57" fmla="*/ 1177327 w 2073866"/>
                  <a:gd name="connsiteY57" fmla="*/ 1049491 h 1244353"/>
                  <a:gd name="connsiteX58" fmla="*/ 1182741 w 2073866"/>
                  <a:gd name="connsiteY58" fmla="*/ 1145142 h 1244353"/>
                  <a:gd name="connsiteX59" fmla="*/ 1193208 w 2073866"/>
                  <a:gd name="connsiteY59" fmla="*/ 1211737 h 1244353"/>
                  <a:gd name="connsiteX60" fmla="*/ 1241575 w 2073866"/>
                  <a:gd name="connsiteY60" fmla="*/ 1238627 h 1244353"/>
                  <a:gd name="connsiteX61" fmla="*/ 1274421 w 2073866"/>
                  <a:gd name="connsiteY61" fmla="*/ 1193689 h 1244353"/>
                  <a:gd name="connsiteX62" fmla="*/ 1254750 w 2073866"/>
                  <a:gd name="connsiteY62" fmla="*/ 1032346 h 1244353"/>
                  <a:gd name="connsiteX63" fmla="*/ 1283445 w 2073866"/>
                  <a:gd name="connsiteY63" fmla="*/ 861076 h 1244353"/>
                  <a:gd name="connsiteX64" fmla="*/ 1303117 w 2073866"/>
                  <a:gd name="connsiteY64" fmla="*/ 831118 h 1244353"/>
                  <a:gd name="connsiteX65" fmla="*/ 1388120 w 2073866"/>
                  <a:gd name="connsiteY65" fmla="*/ 757845 h 1244353"/>
                  <a:gd name="connsiteX66" fmla="*/ 1429809 w 2073866"/>
                  <a:gd name="connsiteY66" fmla="*/ 712185 h 1244353"/>
                  <a:gd name="connsiteX67" fmla="*/ 1438291 w 2073866"/>
                  <a:gd name="connsiteY67" fmla="*/ 691972 h 1244353"/>
                  <a:gd name="connsiteX68" fmla="*/ 1448398 w 2073866"/>
                  <a:gd name="connsiteY68" fmla="*/ 543262 h 1244353"/>
                  <a:gd name="connsiteX69" fmla="*/ 1474567 w 2073866"/>
                  <a:gd name="connsiteY69" fmla="*/ 503558 h 1244353"/>
                  <a:gd name="connsiteX70" fmla="*/ 1491531 w 2073866"/>
                  <a:gd name="connsiteY70" fmla="*/ 512401 h 1244353"/>
                  <a:gd name="connsiteX71" fmla="*/ 1508315 w 2073866"/>
                  <a:gd name="connsiteY71" fmla="*/ 623573 h 1244353"/>
                  <a:gd name="connsiteX72" fmla="*/ 1531957 w 2073866"/>
                  <a:gd name="connsiteY72" fmla="*/ 819026 h 1244353"/>
                  <a:gd name="connsiteX73" fmla="*/ 1533582 w 2073866"/>
                  <a:gd name="connsiteY73" fmla="*/ 951313 h 1244353"/>
                  <a:gd name="connsiteX74" fmla="*/ 1515534 w 2073866"/>
                  <a:gd name="connsiteY74" fmla="*/ 1195133 h 1244353"/>
                  <a:gd name="connsiteX75" fmla="*/ 1553614 w 2073866"/>
                  <a:gd name="connsiteY75" fmla="*/ 1231408 h 1244353"/>
                  <a:gd name="connsiteX76" fmla="*/ 1597650 w 2073866"/>
                  <a:gd name="connsiteY76" fmla="*/ 1203074 h 1244353"/>
                  <a:gd name="connsiteX77" fmla="*/ 1618585 w 2073866"/>
                  <a:gd name="connsiteY77" fmla="*/ 979106 h 1244353"/>
                  <a:gd name="connsiteX78" fmla="*/ 1629233 w 2073866"/>
                  <a:gd name="connsiteY78" fmla="*/ 932544 h 1244353"/>
                  <a:gd name="connsiteX79" fmla="*/ 1662620 w 2073866"/>
                  <a:gd name="connsiteY79" fmla="*/ 914316 h 1244353"/>
                  <a:gd name="connsiteX80" fmla="*/ 1684818 w 2073866"/>
                  <a:gd name="connsiteY80" fmla="*/ 939763 h 1244353"/>
                  <a:gd name="connsiteX81" fmla="*/ 1696189 w 2073866"/>
                  <a:gd name="connsiteY81" fmla="*/ 977301 h 1244353"/>
                  <a:gd name="connsiteX82" fmla="*/ 1708822 w 2073866"/>
                  <a:gd name="connsiteY82" fmla="*/ 1190441 h 1244353"/>
                  <a:gd name="connsiteX83" fmla="*/ 1738960 w 2073866"/>
                  <a:gd name="connsiteY83" fmla="*/ 1224370 h 1244353"/>
                  <a:gd name="connsiteX84" fmla="*/ 1794907 w 2073866"/>
                  <a:gd name="connsiteY84" fmla="*/ 1177447 h 1244353"/>
                  <a:gd name="connsiteX85" fmla="*/ 1788591 w 2073866"/>
                  <a:gd name="connsiteY85" fmla="*/ 1049130 h 1244353"/>
                  <a:gd name="connsiteX86" fmla="*/ 1793283 w 2073866"/>
                  <a:gd name="connsiteY86" fmla="*/ 551564 h 1244353"/>
                  <a:gd name="connsiteX87" fmla="*/ 1769641 w 2073866"/>
                  <a:gd name="connsiteY87" fmla="*/ 393288 h 1244353"/>
                  <a:gd name="connsiteX88" fmla="*/ 1818549 w 2073866"/>
                  <a:gd name="connsiteY88" fmla="*/ 372534 h 1244353"/>
                  <a:gd name="connsiteX89" fmla="*/ 1842372 w 2073866"/>
                  <a:gd name="connsiteY89" fmla="*/ 383904 h 1244353"/>
                  <a:gd name="connsiteX90" fmla="*/ 1862044 w 2073866"/>
                  <a:gd name="connsiteY90" fmla="*/ 420720 h 1244353"/>
                  <a:gd name="connsiteX91" fmla="*/ 1899041 w 2073866"/>
                  <a:gd name="connsiteY91" fmla="*/ 418013 h 1244353"/>
                  <a:gd name="connsiteX92" fmla="*/ 1975561 w 2073866"/>
                  <a:gd name="connsiteY92" fmla="*/ 300164 h 1244353"/>
                  <a:gd name="connsiteX93" fmla="*/ 2061648 w 2073866"/>
                  <a:gd name="connsiteY93" fmla="*/ 161380 h 1244353"/>
                  <a:gd name="connsiteX94" fmla="*/ 2070852 w 2073866"/>
                  <a:gd name="connsiteY94" fmla="*/ 140986 h 1244353"/>
                  <a:gd name="connsiteX95" fmla="*/ 2062369 w 2073866"/>
                  <a:gd name="connsiteY95" fmla="*/ 105974 h 1244353"/>
                  <a:gd name="connsiteX96" fmla="*/ 372053 w 2073866"/>
                  <a:gd name="connsiteY96" fmla="*/ 584049 h 1244353"/>
                  <a:gd name="connsiteX97" fmla="*/ 470952 w 2073866"/>
                  <a:gd name="connsiteY97" fmla="*/ 584049 h 1244353"/>
                  <a:gd name="connsiteX98" fmla="*/ 508130 w 2073866"/>
                  <a:gd name="connsiteY98" fmla="*/ 667247 h 1244353"/>
                  <a:gd name="connsiteX99" fmla="*/ 457598 w 2073866"/>
                  <a:gd name="connsiteY99" fmla="*/ 717961 h 1244353"/>
                  <a:gd name="connsiteX100" fmla="*/ 406884 w 2073866"/>
                  <a:gd name="connsiteY100" fmla="*/ 733662 h 1244353"/>
                  <a:gd name="connsiteX101" fmla="*/ 332529 w 2073866"/>
                  <a:gd name="connsiteY101" fmla="*/ 685476 h 1244353"/>
                  <a:gd name="connsiteX102" fmla="*/ 372053 w 2073866"/>
                  <a:gd name="connsiteY102" fmla="*/ 584049 h 1244353"/>
                  <a:gd name="connsiteX103" fmla="*/ 635906 w 2073866"/>
                  <a:gd name="connsiteY103" fmla="*/ 656780 h 1244353"/>
                  <a:gd name="connsiteX104" fmla="*/ 588802 w 2073866"/>
                  <a:gd name="connsiteY104" fmla="*/ 716878 h 1244353"/>
                  <a:gd name="connsiteX105" fmla="*/ 492248 w 2073866"/>
                  <a:gd name="connsiteY105" fmla="*/ 799715 h 1244353"/>
                  <a:gd name="connsiteX106" fmla="*/ 401651 w 2073866"/>
                  <a:gd name="connsiteY106" fmla="*/ 940484 h 1244353"/>
                  <a:gd name="connsiteX107" fmla="*/ 442257 w 2073866"/>
                  <a:gd name="connsiteY107" fmla="*/ 1065914 h 1244353"/>
                  <a:gd name="connsiteX108" fmla="*/ 400748 w 2073866"/>
                  <a:gd name="connsiteY108" fmla="*/ 1202533 h 1244353"/>
                  <a:gd name="connsiteX109" fmla="*/ 365736 w 2073866"/>
                  <a:gd name="connsiteY109" fmla="*/ 1228521 h 1244353"/>
                  <a:gd name="connsiteX110" fmla="*/ 342094 w 2073866"/>
                  <a:gd name="connsiteY110" fmla="*/ 1207225 h 1244353"/>
                  <a:gd name="connsiteX111" fmla="*/ 358156 w 2073866"/>
                  <a:gd name="connsiteY111" fmla="*/ 1117529 h 1244353"/>
                  <a:gd name="connsiteX112" fmla="*/ 335958 w 2073866"/>
                  <a:gd name="connsiteY112" fmla="*/ 996251 h 1244353"/>
                  <a:gd name="connsiteX113" fmla="*/ 330003 w 2073866"/>
                  <a:gd name="connsiteY113" fmla="*/ 986686 h 1244353"/>
                  <a:gd name="connsiteX114" fmla="*/ 251858 w 2073866"/>
                  <a:gd name="connsiteY114" fmla="*/ 991378 h 1244353"/>
                  <a:gd name="connsiteX115" fmla="*/ 204212 w 2073866"/>
                  <a:gd name="connsiteY115" fmla="*/ 1103452 h 1244353"/>
                  <a:gd name="connsiteX116" fmla="*/ 169742 w 2073866"/>
                  <a:gd name="connsiteY116" fmla="*/ 1146405 h 1244353"/>
                  <a:gd name="connsiteX117" fmla="*/ 75715 w 2073866"/>
                  <a:gd name="connsiteY117" fmla="*/ 1213722 h 1244353"/>
                  <a:gd name="connsiteX118" fmla="*/ 48644 w 2073866"/>
                  <a:gd name="connsiteY118" fmla="*/ 1224550 h 1244353"/>
                  <a:gd name="connsiteX119" fmla="*/ 24280 w 2073866"/>
                  <a:gd name="connsiteY119" fmla="*/ 1182500 h 1244353"/>
                  <a:gd name="connsiteX120" fmla="*/ 36011 w 2073866"/>
                  <a:gd name="connsiteY120" fmla="*/ 1166979 h 1244353"/>
                  <a:gd name="connsiteX121" fmla="*/ 103688 w 2073866"/>
                  <a:gd name="connsiteY121" fmla="*/ 1112837 h 1244353"/>
                  <a:gd name="connsiteX122" fmla="*/ 155665 w 2073866"/>
                  <a:gd name="connsiteY122" fmla="*/ 1032165 h 1244353"/>
                  <a:gd name="connsiteX123" fmla="*/ 175698 w 2073866"/>
                  <a:gd name="connsiteY123" fmla="*/ 956186 h 1244353"/>
                  <a:gd name="connsiteX124" fmla="*/ 217207 w 2073866"/>
                  <a:gd name="connsiteY124" fmla="*/ 871002 h 1244353"/>
                  <a:gd name="connsiteX125" fmla="*/ 319715 w 2073866"/>
                  <a:gd name="connsiteY125" fmla="*/ 759108 h 1244353"/>
                  <a:gd name="connsiteX126" fmla="*/ 366639 w 2073866"/>
                  <a:gd name="connsiteY126" fmla="*/ 749363 h 1244353"/>
                  <a:gd name="connsiteX127" fmla="*/ 460124 w 2073866"/>
                  <a:gd name="connsiteY127" fmla="*/ 729511 h 1244353"/>
                  <a:gd name="connsiteX128" fmla="*/ 535201 w 2073866"/>
                  <a:gd name="connsiteY128" fmla="*/ 685476 h 1244353"/>
                  <a:gd name="connsiteX129" fmla="*/ 572198 w 2073866"/>
                  <a:gd name="connsiteY129" fmla="*/ 637469 h 1244353"/>
                  <a:gd name="connsiteX130" fmla="*/ 607932 w 2073866"/>
                  <a:gd name="connsiteY130" fmla="*/ 555173 h 1244353"/>
                  <a:gd name="connsiteX131" fmla="*/ 614429 w 2073866"/>
                  <a:gd name="connsiteY131" fmla="*/ 539111 h 1244353"/>
                  <a:gd name="connsiteX132" fmla="*/ 642402 w 2073866"/>
                  <a:gd name="connsiteY132" fmla="*/ 524132 h 1244353"/>
                  <a:gd name="connsiteX133" fmla="*/ 658104 w 2073866"/>
                  <a:gd name="connsiteY133" fmla="*/ 553368 h 1244353"/>
                  <a:gd name="connsiteX134" fmla="*/ 635906 w 2073866"/>
                  <a:gd name="connsiteY134" fmla="*/ 656780 h 1244353"/>
                  <a:gd name="connsiteX135" fmla="*/ 1429629 w 2073866"/>
                  <a:gd name="connsiteY135" fmla="*/ 608052 h 1244353"/>
                  <a:gd name="connsiteX136" fmla="*/ 1424395 w 2073866"/>
                  <a:gd name="connsiteY136" fmla="*/ 658404 h 1244353"/>
                  <a:gd name="connsiteX137" fmla="*/ 1390105 w 2073866"/>
                  <a:gd name="connsiteY137" fmla="*/ 735827 h 1244353"/>
                  <a:gd name="connsiteX138" fmla="*/ 1314667 w 2073866"/>
                  <a:gd name="connsiteY138" fmla="*/ 803505 h 1244353"/>
                  <a:gd name="connsiteX139" fmla="*/ 1293010 w 2073866"/>
                  <a:gd name="connsiteY139" fmla="*/ 805129 h 1244353"/>
                  <a:gd name="connsiteX140" fmla="*/ 1282723 w 2073866"/>
                  <a:gd name="connsiteY140" fmla="*/ 810002 h 1244353"/>
                  <a:gd name="connsiteX141" fmla="*/ 1251862 w 2073866"/>
                  <a:gd name="connsiteY141" fmla="*/ 923701 h 1244353"/>
                  <a:gd name="connsiteX142" fmla="*/ 1246268 w 2073866"/>
                  <a:gd name="connsiteY142" fmla="*/ 962683 h 1244353"/>
                  <a:gd name="connsiteX143" fmla="*/ 1254389 w 2073866"/>
                  <a:gd name="connsiteY143" fmla="*/ 1152722 h 1244353"/>
                  <a:gd name="connsiteX144" fmla="*/ 1261066 w 2073866"/>
                  <a:gd name="connsiteY144" fmla="*/ 1191524 h 1244353"/>
                  <a:gd name="connsiteX145" fmla="*/ 1252403 w 2073866"/>
                  <a:gd name="connsiteY145" fmla="*/ 1224009 h 1244353"/>
                  <a:gd name="connsiteX146" fmla="*/ 1209270 w 2073866"/>
                  <a:gd name="connsiteY146" fmla="*/ 1205059 h 1244353"/>
                  <a:gd name="connsiteX147" fmla="*/ 1203315 w 2073866"/>
                  <a:gd name="connsiteY147" fmla="*/ 1181056 h 1244353"/>
                  <a:gd name="connsiteX148" fmla="*/ 1192306 w 2073866"/>
                  <a:gd name="connsiteY148" fmla="*/ 1077645 h 1244353"/>
                  <a:gd name="connsiteX149" fmla="*/ 1175702 w 2073866"/>
                  <a:gd name="connsiteY149" fmla="*/ 970624 h 1244353"/>
                  <a:gd name="connsiteX150" fmla="*/ 1143758 w 2073866"/>
                  <a:gd name="connsiteY150" fmla="*/ 954562 h 1244353"/>
                  <a:gd name="connsiteX151" fmla="*/ 1106942 w 2073866"/>
                  <a:gd name="connsiteY151" fmla="*/ 980550 h 1244353"/>
                  <a:gd name="connsiteX152" fmla="*/ 1078788 w 2073866"/>
                  <a:gd name="connsiteY152" fmla="*/ 1193509 h 1244353"/>
                  <a:gd name="connsiteX153" fmla="*/ 1048468 w 2073866"/>
                  <a:gd name="connsiteY153" fmla="*/ 1228160 h 1244353"/>
                  <a:gd name="connsiteX154" fmla="*/ 1018871 w 2073866"/>
                  <a:gd name="connsiteY154" fmla="*/ 1195494 h 1244353"/>
                  <a:gd name="connsiteX155" fmla="*/ 1021578 w 2073866"/>
                  <a:gd name="connsiteY155" fmla="*/ 1105618 h 1244353"/>
                  <a:gd name="connsiteX156" fmla="*/ 1043776 w 2073866"/>
                  <a:gd name="connsiteY156" fmla="*/ 949689 h 1244353"/>
                  <a:gd name="connsiteX157" fmla="*/ 1097738 w 2073866"/>
                  <a:gd name="connsiteY157" fmla="*/ 779141 h 1244353"/>
                  <a:gd name="connsiteX158" fmla="*/ 1112176 w 2073866"/>
                  <a:gd name="connsiteY158" fmla="*/ 748641 h 1244353"/>
                  <a:gd name="connsiteX159" fmla="*/ 1110912 w 2073866"/>
                  <a:gd name="connsiteY159" fmla="*/ 736911 h 1244353"/>
                  <a:gd name="connsiteX160" fmla="*/ 1100445 w 2073866"/>
                  <a:gd name="connsiteY160" fmla="*/ 743949 h 1244353"/>
                  <a:gd name="connsiteX161" fmla="*/ 1053702 w 2073866"/>
                  <a:gd name="connsiteY161" fmla="*/ 861257 h 1244353"/>
                  <a:gd name="connsiteX162" fmla="*/ 1025548 w 2073866"/>
                  <a:gd name="connsiteY162" fmla="*/ 886704 h 1244353"/>
                  <a:gd name="connsiteX163" fmla="*/ 1000282 w 2073866"/>
                  <a:gd name="connsiteY163" fmla="*/ 874973 h 1244353"/>
                  <a:gd name="connsiteX164" fmla="*/ 952998 w 2073866"/>
                  <a:gd name="connsiteY164" fmla="*/ 734023 h 1244353"/>
                  <a:gd name="connsiteX165" fmla="*/ 957870 w 2073866"/>
                  <a:gd name="connsiteY165" fmla="*/ 704064 h 1244353"/>
                  <a:gd name="connsiteX166" fmla="*/ 1010208 w 2073866"/>
                  <a:gd name="connsiteY166" fmla="*/ 702621 h 1244353"/>
                  <a:gd name="connsiteX167" fmla="*/ 1024826 w 2073866"/>
                  <a:gd name="connsiteY167" fmla="*/ 745032 h 1244353"/>
                  <a:gd name="connsiteX168" fmla="*/ 1031504 w 2073866"/>
                  <a:gd name="connsiteY168" fmla="*/ 762177 h 1244353"/>
                  <a:gd name="connsiteX169" fmla="*/ 1087992 w 2073866"/>
                  <a:gd name="connsiteY169" fmla="*/ 704064 h 1244353"/>
                  <a:gd name="connsiteX170" fmla="*/ 1143037 w 2073866"/>
                  <a:gd name="connsiteY170" fmla="*/ 708035 h 1244353"/>
                  <a:gd name="connsiteX171" fmla="*/ 1199525 w 2073866"/>
                  <a:gd name="connsiteY171" fmla="*/ 748100 h 1244353"/>
                  <a:gd name="connsiteX172" fmla="*/ 1302034 w 2073866"/>
                  <a:gd name="connsiteY172" fmla="*/ 723555 h 1244353"/>
                  <a:gd name="connsiteX173" fmla="*/ 1346250 w 2073866"/>
                  <a:gd name="connsiteY173" fmla="*/ 693958 h 1244353"/>
                  <a:gd name="connsiteX174" fmla="*/ 1366463 w 2073866"/>
                  <a:gd name="connsiteY174" fmla="*/ 668691 h 1244353"/>
                  <a:gd name="connsiteX175" fmla="*/ 1376930 w 2073866"/>
                  <a:gd name="connsiteY175" fmla="*/ 599209 h 1244353"/>
                  <a:gd name="connsiteX176" fmla="*/ 1386856 w 2073866"/>
                  <a:gd name="connsiteY176" fmla="*/ 529907 h 1244353"/>
                  <a:gd name="connsiteX177" fmla="*/ 1413747 w 2073866"/>
                  <a:gd name="connsiteY177" fmla="*/ 503197 h 1244353"/>
                  <a:gd name="connsiteX178" fmla="*/ 1435223 w 2073866"/>
                  <a:gd name="connsiteY178" fmla="*/ 535141 h 1244353"/>
                  <a:gd name="connsiteX179" fmla="*/ 1429629 w 2073866"/>
                  <a:gd name="connsiteY179" fmla="*/ 608052 h 1244353"/>
                  <a:gd name="connsiteX180" fmla="*/ 1045761 w 2073866"/>
                  <a:gd name="connsiteY180" fmla="*/ 699191 h 1244353"/>
                  <a:gd name="connsiteX181" fmla="*/ 1118492 w 2073866"/>
                  <a:gd name="connsiteY181" fmla="*/ 668331 h 1244353"/>
                  <a:gd name="connsiteX182" fmla="*/ 1124989 w 2073866"/>
                  <a:gd name="connsiteY182" fmla="*/ 672662 h 1244353"/>
                  <a:gd name="connsiteX183" fmla="*/ 1077164 w 2073866"/>
                  <a:gd name="connsiteY183" fmla="*/ 694499 h 1244353"/>
                  <a:gd name="connsiteX184" fmla="*/ 1037820 w 2073866"/>
                  <a:gd name="connsiteY184" fmla="*/ 733842 h 1244353"/>
                  <a:gd name="connsiteX185" fmla="*/ 1034572 w 2073866"/>
                  <a:gd name="connsiteY185" fmla="*/ 723194 h 1244353"/>
                  <a:gd name="connsiteX186" fmla="*/ 1045761 w 2073866"/>
                  <a:gd name="connsiteY186" fmla="*/ 699191 h 1244353"/>
                  <a:gd name="connsiteX187" fmla="*/ 1327661 w 2073866"/>
                  <a:gd name="connsiteY187" fmla="*/ 586395 h 1244353"/>
                  <a:gd name="connsiteX188" fmla="*/ 1334339 w 2073866"/>
                  <a:gd name="connsiteY188" fmla="*/ 566724 h 1244353"/>
                  <a:gd name="connsiteX189" fmla="*/ 1368809 w 2073866"/>
                  <a:gd name="connsiteY189" fmla="*/ 552647 h 1244353"/>
                  <a:gd name="connsiteX190" fmla="*/ 1352386 w 2073866"/>
                  <a:gd name="connsiteY190" fmla="*/ 661292 h 1244353"/>
                  <a:gd name="connsiteX191" fmla="*/ 1337768 w 2073866"/>
                  <a:gd name="connsiteY191" fmla="*/ 676271 h 1244353"/>
                  <a:gd name="connsiteX192" fmla="*/ 1339392 w 2073866"/>
                  <a:gd name="connsiteY192" fmla="*/ 656961 h 1244353"/>
                  <a:gd name="connsiteX193" fmla="*/ 1327661 w 2073866"/>
                  <a:gd name="connsiteY193" fmla="*/ 586395 h 1244353"/>
                  <a:gd name="connsiteX194" fmla="*/ 1291025 w 2073866"/>
                  <a:gd name="connsiteY194" fmla="*/ 713449 h 1244353"/>
                  <a:gd name="connsiteX195" fmla="*/ 1231108 w 2073866"/>
                  <a:gd name="connsiteY195" fmla="*/ 734564 h 1244353"/>
                  <a:gd name="connsiteX196" fmla="*/ 1141051 w 2073866"/>
                  <a:gd name="connsiteY196" fmla="*/ 631874 h 1244353"/>
                  <a:gd name="connsiteX197" fmla="*/ 1193028 w 2073866"/>
                  <a:gd name="connsiteY197" fmla="*/ 554451 h 1244353"/>
                  <a:gd name="connsiteX198" fmla="*/ 1278211 w 2073866"/>
                  <a:gd name="connsiteY198" fmla="*/ 555173 h 1244353"/>
                  <a:gd name="connsiteX199" fmla="*/ 1291025 w 2073866"/>
                  <a:gd name="connsiteY199" fmla="*/ 713449 h 1244353"/>
                  <a:gd name="connsiteX200" fmla="*/ 1779026 w 2073866"/>
                  <a:gd name="connsiteY200" fmla="*/ 451040 h 1244353"/>
                  <a:gd name="connsiteX201" fmla="*/ 1772168 w 2073866"/>
                  <a:gd name="connsiteY201" fmla="*/ 714351 h 1244353"/>
                  <a:gd name="connsiteX202" fmla="*/ 1770363 w 2073866"/>
                  <a:gd name="connsiteY202" fmla="*/ 975857 h 1244353"/>
                  <a:gd name="connsiteX203" fmla="*/ 1775957 w 2073866"/>
                  <a:gd name="connsiteY203" fmla="*/ 1169867 h 1244353"/>
                  <a:gd name="connsiteX204" fmla="*/ 1774695 w 2073866"/>
                  <a:gd name="connsiteY204" fmla="*/ 1192245 h 1244353"/>
                  <a:gd name="connsiteX205" fmla="*/ 1753038 w 2073866"/>
                  <a:gd name="connsiteY205" fmla="*/ 1210654 h 1244353"/>
                  <a:gd name="connsiteX206" fmla="*/ 1728674 w 2073866"/>
                  <a:gd name="connsiteY206" fmla="*/ 1195855 h 1244353"/>
                  <a:gd name="connsiteX207" fmla="*/ 1724343 w 2073866"/>
                  <a:gd name="connsiteY207" fmla="*/ 1176725 h 1244353"/>
                  <a:gd name="connsiteX208" fmla="*/ 1713334 w 2073866"/>
                  <a:gd name="connsiteY208" fmla="*/ 1016825 h 1244353"/>
                  <a:gd name="connsiteX209" fmla="*/ 1702324 w 2073866"/>
                  <a:gd name="connsiteY209" fmla="*/ 950411 h 1244353"/>
                  <a:gd name="connsiteX210" fmla="*/ 1674351 w 2073866"/>
                  <a:gd name="connsiteY210" fmla="*/ 903849 h 1244353"/>
                  <a:gd name="connsiteX211" fmla="*/ 1610824 w 2073866"/>
                  <a:gd name="connsiteY211" fmla="*/ 934529 h 1244353"/>
                  <a:gd name="connsiteX212" fmla="*/ 1601259 w 2073866"/>
                  <a:gd name="connsiteY212" fmla="*/ 1001304 h 1244353"/>
                  <a:gd name="connsiteX213" fmla="*/ 1584295 w 2073866"/>
                  <a:gd name="connsiteY213" fmla="*/ 1183402 h 1244353"/>
                  <a:gd name="connsiteX214" fmla="*/ 1569496 w 2073866"/>
                  <a:gd name="connsiteY214" fmla="*/ 1214624 h 1244353"/>
                  <a:gd name="connsiteX215" fmla="*/ 1533221 w 2073866"/>
                  <a:gd name="connsiteY215" fmla="*/ 1182319 h 1244353"/>
                  <a:gd name="connsiteX216" fmla="*/ 1543147 w 2073866"/>
                  <a:gd name="connsiteY216" fmla="*/ 1087210 h 1244353"/>
                  <a:gd name="connsiteX217" fmla="*/ 1548380 w 2073866"/>
                  <a:gd name="connsiteY217" fmla="*/ 887606 h 1244353"/>
                  <a:gd name="connsiteX218" fmla="*/ 1513008 w 2073866"/>
                  <a:gd name="connsiteY218" fmla="*/ 566543 h 1244353"/>
                  <a:gd name="connsiteX219" fmla="*/ 1503803 w 2073866"/>
                  <a:gd name="connsiteY219" fmla="*/ 463132 h 1244353"/>
                  <a:gd name="connsiteX220" fmla="*/ 1529972 w 2073866"/>
                  <a:gd name="connsiteY220" fmla="*/ 424330 h 1244353"/>
                  <a:gd name="connsiteX221" fmla="*/ 1546034 w 2073866"/>
                  <a:gd name="connsiteY221" fmla="*/ 440211 h 1244353"/>
                  <a:gd name="connsiteX222" fmla="*/ 1554155 w 2073866"/>
                  <a:gd name="connsiteY222" fmla="*/ 487315 h 1244353"/>
                  <a:gd name="connsiteX223" fmla="*/ 1552351 w 2073866"/>
                  <a:gd name="connsiteY223" fmla="*/ 554451 h 1244353"/>
                  <a:gd name="connsiteX224" fmla="*/ 1596567 w 2073866"/>
                  <a:gd name="connsiteY224" fmla="*/ 655156 h 1244353"/>
                  <a:gd name="connsiteX225" fmla="*/ 1671644 w 2073866"/>
                  <a:gd name="connsiteY225" fmla="*/ 671759 h 1244353"/>
                  <a:gd name="connsiteX226" fmla="*/ 1745097 w 2073866"/>
                  <a:gd name="connsiteY226" fmla="*/ 618520 h 1244353"/>
                  <a:gd name="connsiteX227" fmla="*/ 1756467 w 2073866"/>
                  <a:gd name="connsiteY227" fmla="*/ 542179 h 1244353"/>
                  <a:gd name="connsiteX228" fmla="*/ 1734629 w 2073866"/>
                  <a:gd name="connsiteY228" fmla="*/ 499407 h 1244353"/>
                  <a:gd name="connsiteX229" fmla="*/ 1718386 w 2073866"/>
                  <a:gd name="connsiteY229" fmla="*/ 423608 h 1244353"/>
                  <a:gd name="connsiteX230" fmla="*/ 1731741 w 2073866"/>
                  <a:gd name="connsiteY230" fmla="*/ 397981 h 1244353"/>
                  <a:gd name="connsiteX231" fmla="*/ 1765671 w 2073866"/>
                  <a:gd name="connsiteY231" fmla="*/ 411877 h 1244353"/>
                  <a:gd name="connsiteX232" fmla="*/ 1779026 w 2073866"/>
                  <a:gd name="connsiteY232" fmla="*/ 451040 h 1244353"/>
                  <a:gd name="connsiteX233" fmla="*/ 1704490 w 2073866"/>
                  <a:gd name="connsiteY233" fmla="*/ 464756 h 1244353"/>
                  <a:gd name="connsiteX234" fmla="*/ 1691135 w 2073866"/>
                  <a:gd name="connsiteY234" fmla="*/ 469990 h 1244353"/>
                  <a:gd name="connsiteX235" fmla="*/ 1571662 w 2073866"/>
                  <a:gd name="connsiteY235" fmla="*/ 503919 h 1244353"/>
                  <a:gd name="connsiteX236" fmla="*/ 1570579 w 2073866"/>
                  <a:gd name="connsiteY236" fmla="*/ 463132 h 1244353"/>
                  <a:gd name="connsiteX237" fmla="*/ 1668215 w 2073866"/>
                  <a:gd name="connsiteY237" fmla="*/ 427398 h 1244353"/>
                  <a:gd name="connsiteX238" fmla="*/ 1692398 w 2073866"/>
                  <a:gd name="connsiteY238" fmla="*/ 421082 h 1244353"/>
                  <a:gd name="connsiteX239" fmla="*/ 1703588 w 2073866"/>
                  <a:gd name="connsiteY239" fmla="*/ 426676 h 1244353"/>
                  <a:gd name="connsiteX240" fmla="*/ 1704490 w 2073866"/>
                  <a:gd name="connsiteY240" fmla="*/ 464756 h 1244353"/>
                  <a:gd name="connsiteX241" fmla="*/ 1744736 w 2073866"/>
                  <a:gd name="connsiteY241" fmla="*/ 555534 h 1244353"/>
                  <a:gd name="connsiteX242" fmla="*/ 1649626 w 2073866"/>
                  <a:gd name="connsiteY242" fmla="*/ 657502 h 1244353"/>
                  <a:gd name="connsiteX243" fmla="*/ 1582670 w 2073866"/>
                  <a:gd name="connsiteY243" fmla="*/ 517454 h 1244353"/>
                  <a:gd name="connsiteX244" fmla="*/ 1701963 w 2073866"/>
                  <a:gd name="connsiteY244" fmla="*/ 490744 h 1244353"/>
                  <a:gd name="connsiteX245" fmla="*/ 1744736 w 2073866"/>
                  <a:gd name="connsiteY245" fmla="*/ 555534 h 1244353"/>
                  <a:gd name="connsiteX246" fmla="*/ 2041254 w 2073866"/>
                  <a:gd name="connsiteY246" fmla="*/ 172208 h 1244353"/>
                  <a:gd name="connsiteX247" fmla="*/ 1895972 w 2073866"/>
                  <a:gd name="connsiteY247" fmla="*/ 399425 h 1244353"/>
                  <a:gd name="connsiteX248" fmla="*/ 1862044 w 2073866"/>
                  <a:gd name="connsiteY248" fmla="*/ 395815 h 1244353"/>
                  <a:gd name="connsiteX249" fmla="*/ 1844718 w 2073866"/>
                  <a:gd name="connsiteY249" fmla="*/ 348711 h 1244353"/>
                  <a:gd name="connsiteX250" fmla="*/ 1750331 w 2073866"/>
                  <a:gd name="connsiteY250" fmla="*/ 377046 h 1244353"/>
                  <a:gd name="connsiteX251" fmla="*/ 1716041 w 2073866"/>
                  <a:gd name="connsiteY251" fmla="*/ 384265 h 1244353"/>
                  <a:gd name="connsiteX252" fmla="*/ 1577256 w 2073866"/>
                  <a:gd name="connsiteY252" fmla="*/ 444002 h 1244353"/>
                  <a:gd name="connsiteX253" fmla="*/ 1557224 w 2073866"/>
                  <a:gd name="connsiteY253" fmla="*/ 430466 h 1244353"/>
                  <a:gd name="connsiteX254" fmla="*/ 1555780 w 2073866"/>
                  <a:gd name="connsiteY254" fmla="*/ 427939 h 1244353"/>
                  <a:gd name="connsiteX255" fmla="*/ 1543688 w 2073866"/>
                  <a:gd name="connsiteY255" fmla="*/ 413321 h 1244353"/>
                  <a:gd name="connsiteX256" fmla="*/ 1521490 w 2073866"/>
                  <a:gd name="connsiteY256" fmla="*/ 408448 h 1244353"/>
                  <a:gd name="connsiteX257" fmla="*/ 1495321 w 2073866"/>
                  <a:gd name="connsiteY257" fmla="*/ 429564 h 1244353"/>
                  <a:gd name="connsiteX258" fmla="*/ 1493336 w 2073866"/>
                  <a:gd name="connsiteY258" fmla="*/ 433534 h 1244353"/>
                  <a:gd name="connsiteX259" fmla="*/ 1493156 w 2073866"/>
                  <a:gd name="connsiteY259" fmla="*/ 434076 h 1244353"/>
                  <a:gd name="connsiteX260" fmla="*/ 1491712 w 2073866"/>
                  <a:gd name="connsiteY260" fmla="*/ 437504 h 1244353"/>
                  <a:gd name="connsiteX261" fmla="*/ 1491351 w 2073866"/>
                  <a:gd name="connsiteY261" fmla="*/ 438587 h 1244353"/>
                  <a:gd name="connsiteX262" fmla="*/ 1490449 w 2073866"/>
                  <a:gd name="connsiteY262" fmla="*/ 441655 h 1244353"/>
                  <a:gd name="connsiteX263" fmla="*/ 1490087 w 2073866"/>
                  <a:gd name="connsiteY263" fmla="*/ 442919 h 1244353"/>
                  <a:gd name="connsiteX264" fmla="*/ 1489185 w 2073866"/>
                  <a:gd name="connsiteY264" fmla="*/ 447250 h 1244353"/>
                  <a:gd name="connsiteX265" fmla="*/ 1487922 w 2073866"/>
                  <a:gd name="connsiteY265" fmla="*/ 458440 h 1244353"/>
                  <a:gd name="connsiteX266" fmla="*/ 1479259 w 2073866"/>
                  <a:gd name="connsiteY266" fmla="*/ 488037 h 1244353"/>
                  <a:gd name="connsiteX267" fmla="*/ 1434502 w 2073866"/>
                  <a:gd name="connsiteY267" fmla="*/ 493812 h 1244353"/>
                  <a:gd name="connsiteX268" fmla="*/ 1374765 w 2073866"/>
                  <a:gd name="connsiteY268" fmla="*/ 517815 h 1244353"/>
                  <a:gd name="connsiteX269" fmla="*/ 1353289 w 2073866"/>
                  <a:gd name="connsiteY269" fmla="*/ 540916 h 1244353"/>
                  <a:gd name="connsiteX270" fmla="*/ 1327481 w 2073866"/>
                  <a:gd name="connsiteY270" fmla="*/ 552286 h 1244353"/>
                  <a:gd name="connsiteX271" fmla="*/ 1295356 w 2073866"/>
                  <a:gd name="connsiteY271" fmla="*/ 543082 h 1244353"/>
                  <a:gd name="connsiteX272" fmla="*/ 1173717 w 2073866"/>
                  <a:gd name="connsiteY272" fmla="*/ 547593 h 1244353"/>
                  <a:gd name="connsiteX273" fmla="*/ 1125170 w 2073866"/>
                  <a:gd name="connsiteY273" fmla="*/ 628987 h 1244353"/>
                  <a:gd name="connsiteX274" fmla="*/ 1104415 w 2073866"/>
                  <a:gd name="connsiteY274" fmla="*/ 654253 h 1244353"/>
                  <a:gd name="connsiteX275" fmla="*/ 1030962 w 2073866"/>
                  <a:gd name="connsiteY275" fmla="*/ 688904 h 1244353"/>
                  <a:gd name="connsiteX276" fmla="*/ 1008042 w 2073866"/>
                  <a:gd name="connsiteY276" fmla="*/ 671579 h 1244353"/>
                  <a:gd name="connsiteX277" fmla="*/ 936033 w 2073866"/>
                  <a:gd name="connsiteY277" fmla="*/ 717239 h 1244353"/>
                  <a:gd name="connsiteX278" fmla="*/ 919790 w 2073866"/>
                  <a:gd name="connsiteY278" fmla="*/ 743227 h 1244353"/>
                  <a:gd name="connsiteX279" fmla="*/ 819086 w 2073866"/>
                  <a:gd name="connsiteY279" fmla="*/ 786541 h 1244353"/>
                  <a:gd name="connsiteX280" fmla="*/ 778480 w 2073866"/>
                  <a:gd name="connsiteY280" fmla="*/ 805851 h 1244353"/>
                  <a:gd name="connsiteX281" fmla="*/ 708275 w 2073866"/>
                  <a:gd name="connsiteY281" fmla="*/ 783112 h 1244353"/>
                  <a:gd name="connsiteX282" fmla="*/ 666947 w 2073866"/>
                  <a:gd name="connsiteY282" fmla="*/ 675549 h 1244353"/>
                  <a:gd name="connsiteX283" fmla="*/ 665322 w 2073866"/>
                  <a:gd name="connsiteY283" fmla="*/ 672481 h 1244353"/>
                  <a:gd name="connsiteX284" fmla="*/ 664962 w 2073866"/>
                  <a:gd name="connsiteY284" fmla="*/ 671579 h 1244353"/>
                  <a:gd name="connsiteX285" fmla="*/ 663879 w 2073866"/>
                  <a:gd name="connsiteY285" fmla="*/ 669233 h 1244353"/>
                  <a:gd name="connsiteX286" fmla="*/ 663518 w 2073866"/>
                  <a:gd name="connsiteY286" fmla="*/ 668691 h 1244353"/>
                  <a:gd name="connsiteX287" fmla="*/ 662255 w 2073866"/>
                  <a:gd name="connsiteY287" fmla="*/ 665984 h 1244353"/>
                  <a:gd name="connsiteX288" fmla="*/ 662074 w 2073866"/>
                  <a:gd name="connsiteY288" fmla="*/ 665443 h 1244353"/>
                  <a:gd name="connsiteX289" fmla="*/ 661172 w 2073866"/>
                  <a:gd name="connsiteY289" fmla="*/ 663277 h 1244353"/>
                  <a:gd name="connsiteX290" fmla="*/ 660991 w 2073866"/>
                  <a:gd name="connsiteY290" fmla="*/ 662736 h 1244353"/>
                  <a:gd name="connsiteX291" fmla="*/ 659367 w 2073866"/>
                  <a:gd name="connsiteY291" fmla="*/ 657863 h 1244353"/>
                  <a:gd name="connsiteX292" fmla="*/ 659187 w 2073866"/>
                  <a:gd name="connsiteY292" fmla="*/ 657321 h 1244353"/>
                  <a:gd name="connsiteX293" fmla="*/ 658645 w 2073866"/>
                  <a:gd name="connsiteY293" fmla="*/ 655336 h 1244353"/>
                  <a:gd name="connsiteX294" fmla="*/ 658645 w 2073866"/>
                  <a:gd name="connsiteY294" fmla="*/ 655156 h 1244353"/>
                  <a:gd name="connsiteX295" fmla="*/ 658104 w 2073866"/>
                  <a:gd name="connsiteY295" fmla="*/ 652990 h 1244353"/>
                  <a:gd name="connsiteX296" fmla="*/ 658104 w 2073866"/>
                  <a:gd name="connsiteY296" fmla="*/ 652629 h 1244353"/>
                  <a:gd name="connsiteX297" fmla="*/ 657743 w 2073866"/>
                  <a:gd name="connsiteY297" fmla="*/ 650824 h 1244353"/>
                  <a:gd name="connsiteX298" fmla="*/ 657743 w 2073866"/>
                  <a:gd name="connsiteY298" fmla="*/ 650463 h 1244353"/>
                  <a:gd name="connsiteX299" fmla="*/ 657201 w 2073866"/>
                  <a:gd name="connsiteY299" fmla="*/ 646312 h 1244353"/>
                  <a:gd name="connsiteX300" fmla="*/ 657201 w 2073866"/>
                  <a:gd name="connsiteY300" fmla="*/ 645952 h 1244353"/>
                  <a:gd name="connsiteX301" fmla="*/ 657021 w 2073866"/>
                  <a:gd name="connsiteY301" fmla="*/ 643967 h 1244353"/>
                  <a:gd name="connsiteX302" fmla="*/ 657021 w 2073866"/>
                  <a:gd name="connsiteY302" fmla="*/ 643967 h 1244353"/>
                  <a:gd name="connsiteX303" fmla="*/ 657021 w 2073866"/>
                  <a:gd name="connsiteY303" fmla="*/ 641801 h 1244353"/>
                  <a:gd name="connsiteX304" fmla="*/ 657021 w 2073866"/>
                  <a:gd name="connsiteY304" fmla="*/ 641620 h 1244353"/>
                  <a:gd name="connsiteX305" fmla="*/ 657021 w 2073866"/>
                  <a:gd name="connsiteY305" fmla="*/ 639635 h 1244353"/>
                  <a:gd name="connsiteX306" fmla="*/ 657021 w 2073866"/>
                  <a:gd name="connsiteY306" fmla="*/ 639455 h 1244353"/>
                  <a:gd name="connsiteX307" fmla="*/ 658465 w 2073866"/>
                  <a:gd name="connsiteY307" fmla="*/ 613466 h 1244353"/>
                  <a:gd name="connsiteX308" fmla="*/ 670917 w 2073866"/>
                  <a:gd name="connsiteY308" fmla="*/ 553368 h 1244353"/>
                  <a:gd name="connsiteX309" fmla="*/ 652509 w 2073866"/>
                  <a:gd name="connsiteY309" fmla="*/ 510596 h 1244353"/>
                  <a:gd name="connsiteX310" fmla="*/ 651065 w 2073866"/>
                  <a:gd name="connsiteY310" fmla="*/ 459342 h 1244353"/>
                  <a:gd name="connsiteX311" fmla="*/ 689326 w 2073866"/>
                  <a:gd name="connsiteY311" fmla="*/ 442197 h 1244353"/>
                  <a:gd name="connsiteX312" fmla="*/ 917625 w 2073866"/>
                  <a:gd name="connsiteY312" fmla="*/ 372173 h 1244353"/>
                  <a:gd name="connsiteX313" fmla="*/ 1511925 w 2073866"/>
                  <a:gd name="connsiteY313" fmla="*/ 185202 h 1244353"/>
                  <a:gd name="connsiteX314" fmla="*/ 1655582 w 2073866"/>
                  <a:gd name="connsiteY314" fmla="*/ 146942 h 1244353"/>
                  <a:gd name="connsiteX315" fmla="*/ 1726688 w 2073866"/>
                  <a:gd name="connsiteY315" fmla="*/ 130880 h 1244353"/>
                  <a:gd name="connsiteX316" fmla="*/ 1741488 w 2073866"/>
                  <a:gd name="connsiteY316" fmla="*/ 102004 h 1244353"/>
                  <a:gd name="connsiteX317" fmla="*/ 1723801 w 2073866"/>
                  <a:gd name="connsiteY317" fmla="*/ 42809 h 1244353"/>
                  <a:gd name="connsiteX318" fmla="*/ 1743653 w 2073866"/>
                  <a:gd name="connsiteY318" fmla="*/ 16459 h 1244353"/>
                  <a:gd name="connsiteX319" fmla="*/ 1891461 w 2073866"/>
                  <a:gd name="connsiteY319" fmla="*/ 57246 h 1244353"/>
                  <a:gd name="connsiteX320" fmla="*/ 1891822 w 2073866"/>
                  <a:gd name="connsiteY320" fmla="*/ 57246 h 1244353"/>
                  <a:gd name="connsiteX321" fmla="*/ 1895793 w 2073866"/>
                  <a:gd name="connsiteY321" fmla="*/ 58329 h 1244353"/>
                  <a:gd name="connsiteX322" fmla="*/ 1896514 w 2073866"/>
                  <a:gd name="connsiteY322" fmla="*/ 58510 h 1244353"/>
                  <a:gd name="connsiteX323" fmla="*/ 1900484 w 2073866"/>
                  <a:gd name="connsiteY323" fmla="*/ 59773 h 1244353"/>
                  <a:gd name="connsiteX324" fmla="*/ 1901387 w 2073866"/>
                  <a:gd name="connsiteY324" fmla="*/ 59954 h 1244353"/>
                  <a:gd name="connsiteX325" fmla="*/ 1905538 w 2073866"/>
                  <a:gd name="connsiteY325" fmla="*/ 61217 h 1244353"/>
                  <a:gd name="connsiteX326" fmla="*/ 1905898 w 2073866"/>
                  <a:gd name="connsiteY326" fmla="*/ 61397 h 1244353"/>
                  <a:gd name="connsiteX327" fmla="*/ 1910230 w 2073866"/>
                  <a:gd name="connsiteY327" fmla="*/ 62661 h 1244353"/>
                  <a:gd name="connsiteX328" fmla="*/ 1910591 w 2073866"/>
                  <a:gd name="connsiteY328" fmla="*/ 62841 h 1244353"/>
                  <a:gd name="connsiteX329" fmla="*/ 1914922 w 2073866"/>
                  <a:gd name="connsiteY329" fmla="*/ 64104 h 1244353"/>
                  <a:gd name="connsiteX330" fmla="*/ 1915283 w 2073866"/>
                  <a:gd name="connsiteY330" fmla="*/ 64285 h 1244353"/>
                  <a:gd name="connsiteX331" fmla="*/ 1946505 w 2073866"/>
                  <a:gd name="connsiteY331" fmla="*/ 73669 h 1244353"/>
                  <a:gd name="connsiteX332" fmla="*/ 1946505 w 2073866"/>
                  <a:gd name="connsiteY332" fmla="*/ 73669 h 1244353"/>
                  <a:gd name="connsiteX333" fmla="*/ 1950295 w 2073866"/>
                  <a:gd name="connsiteY333" fmla="*/ 74752 h 1244353"/>
                  <a:gd name="connsiteX334" fmla="*/ 1951017 w 2073866"/>
                  <a:gd name="connsiteY334" fmla="*/ 74933 h 1244353"/>
                  <a:gd name="connsiteX335" fmla="*/ 1954626 w 2073866"/>
                  <a:gd name="connsiteY335" fmla="*/ 76016 h 1244353"/>
                  <a:gd name="connsiteX336" fmla="*/ 1955168 w 2073866"/>
                  <a:gd name="connsiteY336" fmla="*/ 76196 h 1244353"/>
                  <a:gd name="connsiteX337" fmla="*/ 1958778 w 2073866"/>
                  <a:gd name="connsiteY337" fmla="*/ 77279 h 1244353"/>
                  <a:gd name="connsiteX338" fmla="*/ 1959499 w 2073866"/>
                  <a:gd name="connsiteY338" fmla="*/ 77459 h 1244353"/>
                  <a:gd name="connsiteX339" fmla="*/ 1962928 w 2073866"/>
                  <a:gd name="connsiteY339" fmla="*/ 78542 h 1244353"/>
                  <a:gd name="connsiteX340" fmla="*/ 1963650 w 2073866"/>
                  <a:gd name="connsiteY340" fmla="*/ 78723 h 1244353"/>
                  <a:gd name="connsiteX341" fmla="*/ 1967080 w 2073866"/>
                  <a:gd name="connsiteY341" fmla="*/ 79806 h 1244353"/>
                  <a:gd name="connsiteX342" fmla="*/ 1967621 w 2073866"/>
                  <a:gd name="connsiteY342" fmla="*/ 79986 h 1244353"/>
                  <a:gd name="connsiteX343" fmla="*/ 1981156 w 2073866"/>
                  <a:gd name="connsiteY343" fmla="*/ 84137 h 1244353"/>
                  <a:gd name="connsiteX344" fmla="*/ 1982239 w 2073866"/>
                  <a:gd name="connsiteY344" fmla="*/ 84498 h 1244353"/>
                  <a:gd name="connsiteX345" fmla="*/ 1984585 w 2073866"/>
                  <a:gd name="connsiteY345" fmla="*/ 85220 h 1244353"/>
                  <a:gd name="connsiteX346" fmla="*/ 1985849 w 2073866"/>
                  <a:gd name="connsiteY346" fmla="*/ 85581 h 1244353"/>
                  <a:gd name="connsiteX347" fmla="*/ 1988195 w 2073866"/>
                  <a:gd name="connsiteY347" fmla="*/ 86303 h 1244353"/>
                  <a:gd name="connsiteX348" fmla="*/ 1989458 w 2073866"/>
                  <a:gd name="connsiteY348" fmla="*/ 86664 h 1244353"/>
                  <a:gd name="connsiteX349" fmla="*/ 1991444 w 2073866"/>
                  <a:gd name="connsiteY349" fmla="*/ 87205 h 1244353"/>
                  <a:gd name="connsiteX350" fmla="*/ 1992706 w 2073866"/>
                  <a:gd name="connsiteY350" fmla="*/ 87566 h 1244353"/>
                  <a:gd name="connsiteX351" fmla="*/ 1994511 w 2073866"/>
                  <a:gd name="connsiteY351" fmla="*/ 88107 h 1244353"/>
                  <a:gd name="connsiteX352" fmla="*/ 1995775 w 2073866"/>
                  <a:gd name="connsiteY352" fmla="*/ 88468 h 1244353"/>
                  <a:gd name="connsiteX353" fmla="*/ 1997399 w 2073866"/>
                  <a:gd name="connsiteY353" fmla="*/ 89010 h 1244353"/>
                  <a:gd name="connsiteX354" fmla="*/ 1998842 w 2073866"/>
                  <a:gd name="connsiteY354" fmla="*/ 89371 h 1244353"/>
                  <a:gd name="connsiteX355" fmla="*/ 2000287 w 2073866"/>
                  <a:gd name="connsiteY355" fmla="*/ 89912 h 1244353"/>
                  <a:gd name="connsiteX356" fmla="*/ 2001911 w 2073866"/>
                  <a:gd name="connsiteY356" fmla="*/ 90454 h 1244353"/>
                  <a:gd name="connsiteX357" fmla="*/ 2003174 w 2073866"/>
                  <a:gd name="connsiteY357" fmla="*/ 90814 h 1244353"/>
                  <a:gd name="connsiteX358" fmla="*/ 2004799 w 2073866"/>
                  <a:gd name="connsiteY358" fmla="*/ 91356 h 1244353"/>
                  <a:gd name="connsiteX359" fmla="*/ 2006061 w 2073866"/>
                  <a:gd name="connsiteY359" fmla="*/ 91717 h 1244353"/>
                  <a:gd name="connsiteX360" fmla="*/ 2007506 w 2073866"/>
                  <a:gd name="connsiteY360" fmla="*/ 92078 h 1244353"/>
                  <a:gd name="connsiteX361" fmla="*/ 2008589 w 2073866"/>
                  <a:gd name="connsiteY361" fmla="*/ 92439 h 1244353"/>
                  <a:gd name="connsiteX362" fmla="*/ 2010032 w 2073866"/>
                  <a:gd name="connsiteY362" fmla="*/ 92980 h 1244353"/>
                  <a:gd name="connsiteX363" fmla="*/ 2010934 w 2073866"/>
                  <a:gd name="connsiteY363" fmla="*/ 93341 h 1244353"/>
                  <a:gd name="connsiteX364" fmla="*/ 2013100 w 2073866"/>
                  <a:gd name="connsiteY364" fmla="*/ 94063 h 1244353"/>
                  <a:gd name="connsiteX365" fmla="*/ 2041254 w 2073866"/>
                  <a:gd name="connsiteY365" fmla="*/ 172208 h 12443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Lst>
                <a:rect l="l" t="t" r="r" b="b"/>
                <a:pathLst>
                  <a:path w="2073866" h="1244353">
                    <a:moveTo>
                      <a:pt x="2062369" y="105974"/>
                    </a:moveTo>
                    <a:cubicBezTo>
                      <a:pt x="2049917" y="94965"/>
                      <a:pt x="2035660" y="88829"/>
                      <a:pt x="2020499" y="83776"/>
                    </a:cubicBezTo>
                    <a:cubicBezTo>
                      <a:pt x="1980435" y="70421"/>
                      <a:pt x="1795268" y="17181"/>
                      <a:pt x="1743112" y="1841"/>
                    </a:cubicBezTo>
                    <a:cubicBezTo>
                      <a:pt x="1718386" y="-5378"/>
                      <a:pt x="1706115" y="9240"/>
                      <a:pt x="1711348" y="35048"/>
                    </a:cubicBezTo>
                    <a:cubicBezTo>
                      <a:pt x="1714777" y="52374"/>
                      <a:pt x="1720913" y="69338"/>
                      <a:pt x="1725245" y="86664"/>
                    </a:cubicBezTo>
                    <a:cubicBezTo>
                      <a:pt x="1731381" y="111389"/>
                      <a:pt x="1729937" y="114096"/>
                      <a:pt x="1706295" y="120593"/>
                    </a:cubicBezTo>
                    <a:cubicBezTo>
                      <a:pt x="1650348" y="136113"/>
                      <a:pt x="1594401" y="152356"/>
                      <a:pt x="1537913" y="166253"/>
                    </a:cubicBezTo>
                    <a:cubicBezTo>
                      <a:pt x="1447676" y="188270"/>
                      <a:pt x="1147007" y="287170"/>
                      <a:pt x="1084021" y="305759"/>
                    </a:cubicBezTo>
                    <a:cubicBezTo>
                      <a:pt x="970684" y="339146"/>
                      <a:pt x="858249" y="375241"/>
                      <a:pt x="745272" y="409892"/>
                    </a:cubicBezTo>
                    <a:cubicBezTo>
                      <a:pt x="717480" y="418374"/>
                      <a:pt x="689145" y="424691"/>
                      <a:pt x="661713" y="434256"/>
                    </a:cubicBezTo>
                    <a:cubicBezTo>
                      <a:pt x="630852" y="444904"/>
                      <a:pt x="619302" y="463854"/>
                      <a:pt x="620746" y="496700"/>
                    </a:cubicBezTo>
                    <a:cubicBezTo>
                      <a:pt x="620926" y="502114"/>
                      <a:pt x="624897" y="508611"/>
                      <a:pt x="618761" y="512040"/>
                    </a:cubicBezTo>
                    <a:cubicBezTo>
                      <a:pt x="603781" y="520342"/>
                      <a:pt x="602157" y="536223"/>
                      <a:pt x="596021" y="549579"/>
                    </a:cubicBezTo>
                    <a:cubicBezTo>
                      <a:pt x="581944" y="580259"/>
                      <a:pt x="568589" y="611301"/>
                      <a:pt x="554512" y="641801"/>
                    </a:cubicBezTo>
                    <a:cubicBezTo>
                      <a:pt x="547474" y="656961"/>
                      <a:pt x="538269" y="670315"/>
                      <a:pt x="520583" y="676993"/>
                    </a:cubicBezTo>
                    <a:cubicBezTo>
                      <a:pt x="519139" y="658224"/>
                      <a:pt x="520402" y="641801"/>
                      <a:pt x="516612" y="626641"/>
                    </a:cubicBezTo>
                    <a:cubicBezTo>
                      <a:pt x="498565" y="554812"/>
                      <a:pt x="420600" y="545247"/>
                      <a:pt x="370790" y="570513"/>
                    </a:cubicBezTo>
                    <a:cubicBezTo>
                      <a:pt x="322242" y="595058"/>
                      <a:pt x="296615" y="662375"/>
                      <a:pt x="326754" y="712907"/>
                    </a:cubicBezTo>
                    <a:cubicBezTo>
                      <a:pt x="333432" y="724277"/>
                      <a:pt x="331627" y="731135"/>
                      <a:pt x="322603" y="739437"/>
                    </a:cubicBezTo>
                    <a:cubicBezTo>
                      <a:pt x="284523" y="774268"/>
                      <a:pt x="252579" y="815236"/>
                      <a:pt x="216845" y="852414"/>
                    </a:cubicBezTo>
                    <a:cubicBezTo>
                      <a:pt x="188511" y="882192"/>
                      <a:pt x="166674" y="915399"/>
                      <a:pt x="160899" y="957449"/>
                    </a:cubicBezTo>
                    <a:cubicBezTo>
                      <a:pt x="158914" y="971346"/>
                      <a:pt x="154402" y="984881"/>
                      <a:pt x="151153" y="998417"/>
                    </a:cubicBezTo>
                    <a:cubicBezTo>
                      <a:pt x="139964" y="1043716"/>
                      <a:pt x="124624" y="1085586"/>
                      <a:pt x="82032" y="1112837"/>
                    </a:cubicBezTo>
                    <a:cubicBezTo>
                      <a:pt x="59292" y="1127455"/>
                      <a:pt x="39440" y="1146586"/>
                      <a:pt x="18866" y="1164272"/>
                    </a:cubicBezTo>
                    <a:cubicBezTo>
                      <a:pt x="8218" y="1173476"/>
                      <a:pt x="-2791" y="1185026"/>
                      <a:pt x="638" y="1200186"/>
                    </a:cubicBezTo>
                    <a:cubicBezTo>
                      <a:pt x="4609" y="1218414"/>
                      <a:pt x="16339" y="1231950"/>
                      <a:pt x="35469" y="1237364"/>
                    </a:cubicBezTo>
                    <a:cubicBezTo>
                      <a:pt x="45757" y="1240251"/>
                      <a:pt x="55683" y="1240251"/>
                      <a:pt x="65789" y="1236642"/>
                    </a:cubicBezTo>
                    <a:cubicBezTo>
                      <a:pt x="80949" y="1231228"/>
                      <a:pt x="95206" y="1223648"/>
                      <a:pt x="107479" y="1213541"/>
                    </a:cubicBezTo>
                    <a:cubicBezTo>
                      <a:pt x="142129" y="1185026"/>
                      <a:pt x="178946" y="1159038"/>
                      <a:pt x="208002" y="1124027"/>
                    </a:cubicBezTo>
                    <a:cubicBezTo>
                      <a:pt x="213597" y="1117349"/>
                      <a:pt x="248790" y="1025849"/>
                      <a:pt x="269724" y="990476"/>
                    </a:cubicBezTo>
                    <a:cubicBezTo>
                      <a:pt x="278929" y="974774"/>
                      <a:pt x="296074" y="973511"/>
                      <a:pt x="309428" y="985423"/>
                    </a:cubicBezTo>
                    <a:cubicBezTo>
                      <a:pt x="346786" y="1019352"/>
                      <a:pt x="363390" y="1058695"/>
                      <a:pt x="349494" y="1112115"/>
                    </a:cubicBezTo>
                    <a:cubicBezTo>
                      <a:pt x="341011" y="1144781"/>
                      <a:pt x="333792" y="1177807"/>
                      <a:pt x="326213" y="1210834"/>
                    </a:cubicBezTo>
                    <a:cubicBezTo>
                      <a:pt x="321701" y="1230506"/>
                      <a:pt x="338485" y="1238808"/>
                      <a:pt x="361946" y="1242417"/>
                    </a:cubicBezTo>
                    <a:cubicBezTo>
                      <a:pt x="393890" y="1244222"/>
                      <a:pt x="405440" y="1229784"/>
                      <a:pt x="410855" y="1214083"/>
                    </a:cubicBezTo>
                    <a:cubicBezTo>
                      <a:pt x="425654" y="1171491"/>
                      <a:pt x="441355" y="1129260"/>
                      <a:pt x="452003" y="1085586"/>
                    </a:cubicBezTo>
                    <a:cubicBezTo>
                      <a:pt x="460124" y="1052559"/>
                      <a:pt x="458680" y="1020615"/>
                      <a:pt x="440813" y="990476"/>
                    </a:cubicBezTo>
                    <a:cubicBezTo>
                      <a:pt x="434136" y="979286"/>
                      <a:pt x="428902" y="967014"/>
                      <a:pt x="422585" y="955464"/>
                    </a:cubicBezTo>
                    <a:cubicBezTo>
                      <a:pt x="417171" y="945718"/>
                      <a:pt x="416810" y="938500"/>
                      <a:pt x="424029" y="927671"/>
                    </a:cubicBezTo>
                    <a:cubicBezTo>
                      <a:pt x="453988" y="882372"/>
                      <a:pt x="502716" y="806212"/>
                      <a:pt x="508672" y="801520"/>
                    </a:cubicBezTo>
                    <a:cubicBezTo>
                      <a:pt x="527441" y="787443"/>
                      <a:pt x="567867" y="748461"/>
                      <a:pt x="586095" y="733481"/>
                    </a:cubicBezTo>
                    <a:cubicBezTo>
                      <a:pt x="607932" y="715434"/>
                      <a:pt x="632116" y="699552"/>
                      <a:pt x="646193" y="673745"/>
                    </a:cubicBezTo>
                    <a:cubicBezTo>
                      <a:pt x="654133" y="680422"/>
                      <a:pt x="683911" y="765425"/>
                      <a:pt x="696725" y="798632"/>
                    </a:cubicBezTo>
                    <a:cubicBezTo>
                      <a:pt x="708095" y="828050"/>
                      <a:pt x="719645" y="834366"/>
                      <a:pt x="750326" y="831839"/>
                    </a:cubicBezTo>
                    <a:cubicBezTo>
                      <a:pt x="761876" y="830757"/>
                      <a:pt x="772343" y="827508"/>
                      <a:pt x="782450" y="822274"/>
                    </a:cubicBezTo>
                    <a:cubicBezTo>
                      <a:pt x="825764" y="799896"/>
                      <a:pt x="871243" y="782029"/>
                      <a:pt x="916722" y="764523"/>
                    </a:cubicBezTo>
                    <a:cubicBezTo>
                      <a:pt x="940545" y="755319"/>
                      <a:pt x="940545" y="755319"/>
                      <a:pt x="949208" y="780585"/>
                    </a:cubicBezTo>
                    <a:cubicBezTo>
                      <a:pt x="958954" y="808919"/>
                      <a:pt x="968338" y="837434"/>
                      <a:pt x="979166" y="865408"/>
                    </a:cubicBezTo>
                    <a:cubicBezTo>
                      <a:pt x="995770" y="907999"/>
                      <a:pt x="997033" y="908180"/>
                      <a:pt x="1040347" y="895908"/>
                    </a:cubicBezTo>
                    <a:cubicBezTo>
                      <a:pt x="1043956" y="903487"/>
                      <a:pt x="1040528" y="910526"/>
                      <a:pt x="1039084" y="917745"/>
                    </a:cubicBezTo>
                    <a:cubicBezTo>
                      <a:pt x="1023383" y="997875"/>
                      <a:pt x="1007501" y="1077825"/>
                      <a:pt x="1002267" y="1159580"/>
                    </a:cubicBezTo>
                    <a:cubicBezTo>
                      <a:pt x="1001184" y="1177627"/>
                      <a:pt x="1002267" y="1195133"/>
                      <a:pt x="1005155" y="1212639"/>
                    </a:cubicBezTo>
                    <a:cubicBezTo>
                      <a:pt x="1007320" y="1225994"/>
                      <a:pt x="1014720" y="1235920"/>
                      <a:pt x="1026270" y="1240432"/>
                    </a:cubicBezTo>
                    <a:cubicBezTo>
                      <a:pt x="1050995" y="1250178"/>
                      <a:pt x="1081314" y="1241695"/>
                      <a:pt x="1087631" y="1215707"/>
                    </a:cubicBezTo>
                    <a:cubicBezTo>
                      <a:pt x="1091060" y="1201810"/>
                      <a:pt x="1096474" y="1064831"/>
                      <a:pt x="1108566" y="1017366"/>
                    </a:cubicBezTo>
                    <a:cubicBezTo>
                      <a:pt x="1112176" y="1002929"/>
                      <a:pt x="1116507" y="984520"/>
                      <a:pt x="1129681" y="974955"/>
                    </a:cubicBezTo>
                    <a:cubicBezTo>
                      <a:pt x="1140510" y="967014"/>
                      <a:pt x="1159279" y="968097"/>
                      <a:pt x="1164332" y="979648"/>
                    </a:cubicBezTo>
                    <a:cubicBezTo>
                      <a:pt x="1173537" y="1000943"/>
                      <a:pt x="1176605" y="1024946"/>
                      <a:pt x="1177327" y="1049491"/>
                    </a:cubicBezTo>
                    <a:cubicBezTo>
                      <a:pt x="1178048" y="1081435"/>
                      <a:pt x="1180756" y="1113198"/>
                      <a:pt x="1182741" y="1145142"/>
                    </a:cubicBezTo>
                    <a:cubicBezTo>
                      <a:pt x="1184184" y="1167701"/>
                      <a:pt x="1187794" y="1189899"/>
                      <a:pt x="1193208" y="1211737"/>
                    </a:cubicBezTo>
                    <a:cubicBezTo>
                      <a:pt x="1197901" y="1230686"/>
                      <a:pt x="1215046" y="1238447"/>
                      <a:pt x="1241575" y="1238627"/>
                    </a:cubicBezTo>
                    <a:cubicBezTo>
                      <a:pt x="1263773" y="1238447"/>
                      <a:pt x="1282001" y="1226174"/>
                      <a:pt x="1274421" y="1193689"/>
                    </a:cubicBezTo>
                    <a:cubicBezTo>
                      <a:pt x="1270090" y="1158136"/>
                      <a:pt x="1259262" y="1082698"/>
                      <a:pt x="1254750" y="1032346"/>
                    </a:cubicBezTo>
                    <a:cubicBezTo>
                      <a:pt x="1255652" y="968819"/>
                      <a:pt x="1264676" y="916843"/>
                      <a:pt x="1283445" y="861076"/>
                    </a:cubicBezTo>
                    <a:cubicBezTo>
                      <a:pt x="1287596" y="848984"/>
                      <a:pt x="1293191" y="838697"/>
                      <a:pt x="1303117" y="831118"/>
                    </a:cubicBezTo>
                    <a:cubicBezTo>
                      <a:pt x="1332714" y="808198"/>
                      <a:pt x="1359966" y="782570"/>
                      <a:pt x="1388120" y="757845"/>
                    </a:cubicBezTo>
                    <a:cubicBezTo>
                      <a:pt x="1403821" y="744129"/>
                      <a:pt x="1417357" y="728789"/>
                      <a:pt x="1429809" y="712185"/>
                    </a:cubicBezTo>
                    <a:cubicBezTo>
                      <a:pt x="1434502" y="705869"/>
                      <a:pt x="1437750" y="699733"/>
                      <a:pt x="1438291" y="691972"/>
                    </a:cubicBezTo>
                    <a:cubicBezTo>
                      <a:pt x="1442082" y="642523"/>
                      <a:pt x="1448940" y="593073"/>
                      <a:pt x="1448398" y="543262"/>
                    </a:cubicBezTo>
                    <a:cubicBezTo>
                      <a:pt x="1448037" y="516913"/>
                      <a:pt x="1449842" y="514567"/>
                      <a:pt x="1474567" y="503558"/>
                    </a:cubicBezTo>
                    <a:cubicBezTo>
                      <a:pt x="1484854" y="499046"/>
                      <a:pt x="1490809" y="499948"/>
                      <a:pt x="1491531" y="512401"/>
                    </a:cubicBezTo>
                    <a:cubicBezTo>
                      <a:pt x="1493336" y="550120"/>
                      <a:pt x="1503443" y="586395"/>
                      <a:pt x="1508315" y="623573"/>
                    </a:cubicBezTo>
                    <a:cubicBezTo>
                      <a:pt x="1516978" y="688724"/>
                      <a:pt x="1529611" y="753153"/>
                      <a:pt x="1531957" y="819026"/>
                    </a:cubicBezTo>
                    <a:cubicBezTo>
                      <a:pt x="1533582" y="863061"/>
                      <a:pt x="1533582" y="907277"/>
                      <a:pt x="1533582" y="951313"/>
                    </a:cubicBezTo>
                    <a:cubicBezTo>
                      <a:pt x="1533401" y="1033068"/>
                      <a:pt x="1529611" y="1114461"/>
                      <a:pt x="1515534" y="1195133"/>
                    </a:cubicBezTo>
                    <a:cubicBezTo>
                      <a:pt x="1511383" y="1218775"/>
                      <a:pt x="1529791" y="1227979"/>
                      <a:pt x="1553614" y="1231408"/>
                    </a:cubicBezTo>
                    <a:cubicBezTo>
                      <a:pt x="1570940" y="1233935"/>
                      <a:pt x="1595845" y="1227979"/>
                      <a:pt x="1597650" y="1203074"/>
                    </a:cubicBezTo>
                    <a:cubicBezTo>
                      <a:pt x="1600357" y="1127816"/>
                      <a:pt x="1611366" y="1053642"/>
                      <a:pt x="1618585" y="979106"/>
                    </a:cubicBezTo>
                    <a:cubicBezTo>
                      <a:pt x="1620209" y="963224"/>
                      <a:pt x="1623097" y="947523"/>
                      <a:pt x="1629233" y="932544"/>
                    </a:cubicBezTo>
                    <a:cubicBezTo>
                      <a:pt x="1635910" y="916301"/>
                      <a:pt x="1646378" y="910526"/>
                      <a:pt x="1662620" y="914316"/>
                    </a:cubicBezTo>
                    <a:cubicBezTo>
                      <a:pt x="1675434" y="917204"/>
                      <a:pt x="1679044" y="928032"/>
                      <a:pt x="1684818" y="939763"/>
                    </a:cubicBezTo>
                    <a:cubicBezTo>
                      <a:pt x="1690594" y="951674"/>
                      <a:pt x="1694384" y="964127"/>
                      <a:pt x="1696189" y="977301"/>
                    </a:cubicBezTo>
                    <a:cubicBezTo>
                      <a:pt x="1705934" y="1048047"/>
                      <a:pt x="1707739" y="1119153"/>
                      <a:pt x="1708822" y="1190441"/>
                    </a:cubicBezTo>
                    <a:cubicBezTo>
                      <a:pt x="1709182" y="1209752"/>
                      <a:pt x="1721274" y="1217873"/>
                      <a:pt x="1738960" y="1224370"/>
                    </a:cubicBezTo>
                    <a:cubicBezTo>
                      <a:pt x="1769461" y="1235559"/>
                      <a:pt x="1795268" y="1211737"/>
                      <a:pt x="1794907" y="1177447"/>
                    </a:cubicBezTo>
                    <a:cubicBezTo>
                      <a:pt x="1794366" y="1135216"/>
                      <a:pt x="1790937" y="1091180"/>
                      <a:pt x="1788591" y="1049130"/>
                    </a:cubicBezTo>
                    <a:cubicBezTo>
                      <a:pt x="1782094" y="932183"/>
                      <a:pt x="1776860" y="721390"/>
                      <a:pt x="1793283" y="551564"/>
                    </a:cubicBezTo>
                    <a:cubicBezTo>
                      <a:pt x="1797434" y="502836"/>
                      <a:pt x="1796892" y="405561"/>
                      <a:pt x="1769641" y="393288"/>
                    </a:cubicBezTo>
                    <a:cubicBezTo>
                      <a:pt x="1787508" y="385528"/>
                      <a:pt x="1802849" y="378490"/>
                      <a:pt x="1818549" y="372534"/>
                    </a:cubicBezTo>
                    <a:cubicBezTo>
                      <a:pt x="1835514" y="366037"/>
                      <a:pt x="1837860" y="366939"/>
                      <a:pt x="1842372" y="383904"/>
                    </a:cubicBezTo>
                    <a:cubicBezTo>
                      <a:pt x="1846162" y="397981"/>
                      <a:pt x="1852839" y="409892"/>
                      <a:pt x="1862044" y="420720"/>
                    </a:cubicBezTo>
                    <a:cubicBezTo>
                      <a:pt x="1876120" y="437324"/>
                      <a:pt x="1886588" y="436061"/>
                      <a:pt x="1899041" y="418013"/>
                    </a:cubicBezTo>
                    <a:cubicBezTo>
                      <a:pt x="1925751" y="379392"/>
                      <a:pt x="1951739" y="340590"/>
                      <a:pt x="1975561" y="300164"/>
                    </a:cubicBezTo>
                    <a:cubicBezTo>
                      <a:pt x="2003174" y="253241"/>
                      <a:pt x="2031870" y="207040"/>
                      <a:pt x="2061648" y="161380"/>
                    </a:cubicBezTo>
                    <a:cubicBezTo>
                      <a:pt x="2065618" y="155244"/>
                      <a:pt x="2067784" y="147664"/>
                      <a:pt x="2070852" y="140986"/>
                    </a:cubicBezTo>
                    <a:cubicBezTo>
                      <a:pt x="2076807" y="127090"/>
                      <a:pt x="2073920" y="116261"/>
                      <a:pt x="2062369" y="105974"/>
                    </a:cubicBezTo>
                    <a:close/>
                    <a:moveTo>
                      <a:pt x="372053" y="584049"/>
                    </a:moveTo>
                    <a:cubicBezTo>
                      <a:pt x="404358" y="564017"/>
                      <a:pt x="438106" y="567806"/>
                      <a:pt x="470952" y="584049"/>
                    </a:cubicBezTo>
                    <a:cubicBezTo>
                      <a:pt x="500189" y="598667"/>
                      <a:pt x="505784" y="625739"/>
                      <a:pt x="508130" y="667247"/>
                    </a:cubicBezTo>
                    <a:cubicBezTo>
                      <a:pt x="510837" y="691611"/>
                      <a:pt x="483405" y="705147"/>
                      <a:pt x="457598" y="717961"/>
                    </a:cubicBezTo>
                    <a:cubicBezTo>
                      <a:pt x="441896" y="725721"/>
                      <a:pt x="424210" y="730052"/>
                      <a:pt x="406884" y="733662"/>
                    </a:cubicBezTo>
                    <a:cubicBezTo>
                      <a:pt x="373316" y="740881"/>
                      <a:pt x="341011" y="719404"/>
                      <a:pt x="332529" y="685476"/>
                    </a:cubicBezTo>
                    <a:cubicBezTo>
                      <a:pt x="324227" y="651907"/>
                      <a:pt x="342275" y="602458"/>
                      <a:pt x="372053" y="584049"/>
                    </a:cubicBezTo>
                    <a:close/>
                    <a:moveTo>
                      <a:pt x="635906" y="656780"/>
                    </a:moveTo>
                    <a:cubicBezTo>
                      <a:pt x="627243" y="678257"/>
                      <a:pt x="607391" y="702801"/>
                      <a:pt x="588802" y="716878"/>
                    </a:cubicBezTo>
                    <a:cubicBezTo>
                      <a:pt x="558843" y="739437"/>
                      <a:pt x="496039" y="794481"/>
                      <a:pt x="492248" y="799715"/>
                    </a:cubicBezTo>
                    <a:cubicBezTo>
                      <a:pt x="470231" y="832020"/>
                      <a:pt x="398583" y="935070"/>
                      <a:pt x="401651" y="940484"/>
                    </a:cubicBezTo>
                    <a:cubicBezTo>
                      <a:pt x="406163" y="948786"/>
                      <a:pt x="450559" y="1026029"/>
                      <a:pt x="442257" y="1065914"/>
                    </a:cubicBezTo>
                    <a:cubicBezTo>
                      <a:pt x="436843" y="1091541"/>
                      <a:pt x="409772" y="1177988"/>
                      <a:pt x="400748" y="1202533"/>
                    </a:cubicBezTo>
                    <a:cubicBezTo>
                      <a:pt x="392266" y="1225453"/>
                      <a:pt x="391905" y="1228882"/>
                      <a:pt x="365736" y="1228521"/>
                    </a:cubicBezTo>
                    <a:cubicBezTo>
                      <a:pt x="351479" y="1231589"/>
                      <a:pt x="339748" y="1220399"/>
                      <a:pt x="342094" y="1207225"/>
                    </a:cubicBezTo>
                    <a:cubicBezTo>
                      <a:pt x="347328" y="1179612"/>
                      <a:pt x="349674" y="1150195"/>
                      <a:pt x="358156" y="1117529"/>
                    </a:cubicBezTo>
                    <a:cubicBezTo>
                      <a:pt x="374760" y="1055266"/>
                      <a:pt x="364473" y="1035414"/>
                      <a:pt x="335958" y="996251"/>
                    </a:cubicBezTo>
                    <a:cubicBezTo>
                      <a:pt x="333792" y="993183"/>
                      <a:pt x="332168" y="989754"/>
                      <a:pt x="330003" y="986686"/>
                    </a:cubicBezTo>
                    <a:cubicBezTo>
                      <a:pt x="304556" y="952757"/>
                      <a:pt x="273154" y="955103"/>
                      <a:pt x="251858" y="991378"/>
                    </a:cubicBezTo>
                    <a:cubicBezTo>
                      <a:pt x="230742" y="1026932"/>
                      <a:pt x="222079" y="1066455"/>
                      <a:pt x="204212" y="1103452"/>
                    </a:cubicBezTo>
                    <a:cubicBezTo>
                      <a:pt x="196272" y="1119876"/>
                      <a:pt x="183278" y="1135396"/>
                      <a:pt x="169742" y="1146405"/>
                    </a:cubicBezTo>
                    <a:cubicBezTo>
                      <a:pt x="140144" y="1170588"/>
                      <a:pt x="110186" y="1196396"/>
                      <a:pt x="75715" y="1213722"/>
                    </a:cubicBezTo>
                    <a:cubicBezTo>
                      <a:pt x="67233" y="1218053"/>
                      <a:pt x="58209" y="1224009"/>
                      <a:pt x="48644" y="1224550"/>
                    </a:cubicBezTo>
                    <a:cubicBezTo>
                      <a:pt x="26085" y="1225814"/>
                      <a:pt x="14174" y="1202533"/>
                      <a:pt x="24280" y="1182500"/>
                    </a:cubicBezTo>
                    <a:cubicBezTo>
                      <a:pt x="27168" y="1176544"/>
                      <a:pt x="30777" y="1171311"/>
                      <a:pt x="36011" y="1166979"/>
                    </a:cubicBezTo>
                    <a:cubicBezTo>
                      <a:pt x="58570" y="1148932"/>
                      <a:pt x="80047" y="1129260"/>
                      <a:pt x="103688" y="1112837"/>
                    </a:cubicBezTo>
                    <a:cubicBezTo>
                      <a:pt x="132564" y="1092805"/>
                      <a:pt x="147002" y="1064650"/>
                      <a:pt x="155665" y="1032165"/>
                    </a:cubicBezTo>
                    <a:cubicBezTo>
                      <a:pt x="162342" y="1006899"/>
                      <a:pt x="169561" y="981633"/>
                      <a:pt x="175698" y="956186"/>
                    </a:cubicBezTo>
                    <a:cubicBezTo>
                      <a:pt x="183097" y="924603"/>
                      <a:pt x="196091" y="895186"/>
                      <a:pt x="217207" y="871002"/>
                    </a:cubicBezTo>
                    <a:cubicBezTo>
                      <a:pt x="250594" y="832922"/>
                      <a:pt x="282357" y="793579"/>
                      <a:pt x="319715" y="759108"/>
                    </a:cubicBezTo>
                    <a:cubicBezTo>
                      <a:pt x="333792" y="746114"/>
                      <a:pt x="347148" y="736188"/>
                      <a:pt x="366639" y="749363"/>
                    </a:cubicBezTo>
                    <a:cubicBezTo>
                      <a:pt x="373857" y="754236"/>
                      <a:pt x="419337" y="749182"/>
                      <a:pt x="460124" y="729511"/>
                    </a:cubicBezTo>
                    <a:cubicBezTo>
                      <a:pt x="483405" y="715254"/>
                      <a:pt x="510657" y="702440"/>
                      <a:pt x="535201" y="685476"/>
                    </a:cubicBezTo>
                    <a:cubicBezTo>
                      <a:pt x="553249" y="673023"/>
                      <a:pt x="564799" y="657321"/>
                      <a:pt x="572198" y="637469"/>
                    </a:cubicBezTo>
                    <a:cubicBezTo>
                      <a:pt x="582666" y="609315"/>
                      <a:pt x="594577" y="581883"/>
                      <a:pt x="607932" y="555173"/>
                    </a:cubicBezTo>
                    <a:cubicBezTo>
                      <a:pt x="610098" y="551023"/>
                      <a:pt x="611722" y="542901"/>
                      <a:pt x="614429" y="539111"/>
                    </a:cubicBezTo>
                    <a:cubicBezTo>
                      <a:pt x="621648" y="528644"/>
                      <a:pt x="628325" y="518537"/>
                      <a:pt x="642402" y="524132"/>
                    </a:cubicBezTo>
                    <a:cubicBezTo>
                      <a:pt x="656840" y="529727"/>
                      <a:pt x="661172" y="540735"/>
                      <a:pt x="658104" y="553368"/>
                    </a:cubicBezTo>
                    <a:cubicBezTo>
                      <a:pt x="652328" y="579537"/>
                      <a:pt x="639515" y="647576"/>
                      <a:pt x="635906" y="656780"/>
                    </a:cubicBezTo>
                    <a:close/>
                    <a:moveTo>
                      <a:pt x="1429629" y="608052"/>
                    </a:moveTo>
                    <a:cubicBezTo>
                      <a:pt x="1428004" y="624836"/>
                      <a:pt x="1424395" y="641620"/>
                      <a:pt x="1424395" y="658404"/>
                    </a:cubicBezTo>
                    <a:cubicBezTo>
                      <a:pt x="1424214" y="689626"/>
                      <a:pt x="1411762" y="715073"/>
                      <a:pt x="1390105" y="735827"/>
                    </a:cubicBezTo>
                    <a:cubicBezTo>
                      <a:pt x="1365741" y="759289"/>
                      <a:pt x="1340294" y="781307"/>
                      <a:pt x="1314667" y="803505"/>
                    </a:cubicBezTo>
                    <a:cubicBezTo>
                      <a:pt x="1308711" y="808558"/>
                      <a:pt x="1302034" y="819026"/>
                      <a:pt x="1293010" y="805129"/>
                    </a:cubicBezTo>
                    <a:cubicBezTo>
                      <a:pt x="1290123" y="800798"/>
                      <a:pt x="1283806" y="804949"/>
                      <a:pt x="1282723" y="810002"/>
                    </a:cubicBezTo>
                    <a:cubicBezTo>
                      <a:pt x="1273158" y="848082"/>
                      <a:pt x="1255652" y="884177"/>
                      <a:pt x="1251862" y="923701"/>
                    </a:cubicBezTo>
                    <a:cubicBezTo>
                      <a:pt x="1250599" y="936875"/>
                      <a:pt x="1247892" y="949689"/>
                      <a:pt x="1246268" y="962683"/>
                    </a:cubicBezTo>
                    <a:cubicBezTo>
                      <a:pt x="1238507" y="1026390"/>
                      <a:pt x="1245004" y="1089737"/>
                      <a:pt x="1254389" y="1152722"/>
                    </a:cubicBezTo>
                    <a:cubicBezTo>
                      <a:pt x="1256374" y="1165716"/>
                      <a:pt x="1259622" y="1178530"/>
                      <a:pt x="1261066" y="1191524"/>
                    </a:cubicBezTo>
                    <a:cubicBezTo>
                      <a:pt x="1262330" y="1202171"/>
                      <a:pt x="1267383" y="1218595"/>
                      <a:pt x="1252403" y="1224009"/>
                    </a:cubicBezTo>
                    <a:cubicBezTo>
                      <a:pt x="1221362" y="1229965"/>
                      <a:pt x="1215948" y="1218595"/>
                      <a:pt x="1209270" y="1205059"/>
                    </a:cubicBezTo>
                    <a:cubicBezTo>
                      <a:pt x="1205661" y="1197660"/>
                      <a:pt x="1205119" y="1189177"/>
                      <a:pt x="1203315" y="1181056"/>
                    </a:cubicBezTo>
                    <a:cubicBezTo>
                      <a:pt x="1196276" y="1146947"/>
                      <a:pt x="1193750" y="1112296"/>
                      <a:pt x="1192306" y="1077645"/>
                    </a:cubicBezTo>
                    <a:cubicBezTo>
                      <a:pt x="1190862" y="1043535"/>
                      <a:pt x="1191945" y="1001124"/>
                      <a:pt x="1175702" y="970624"/>
                    </a:cubicBezTo>
                    <a:cubicBezTo>
                      <a:pt x="1170288" y="960517"/>
                      <a:pt x="1158738" y="952937"/>
                      <a:pt x="1143758" y="954562"/>
                    </a:cubicBezTo>
                    <a:cubicBezTo>
                      <a:pt x="1127335" y="956366"/>
                      <a:pt x="1115063" y="963044"/>
                      <a:pt x="1106942" y="980550"/>
                    </a:cubicBezTo>
                    <a:cubicBezTo>
                      <a:pt x="1080593" y="1036316"/>
                      <a:pt x="1079510" y="1186109"/>
                      <a:pt x="1078788" y="1193509"/>
                    </a:cubicBezTo>
                    <a:cubicBezTo>
                      <a:pt x="1077164" y="1212820"/>
                      <a:pt x="1068140" y="1226897"/>
                      <a:pt x="1048468" y="1228160"/>
                    </a:cubicBezTo>
                    <a:cubicBezTo>
                      <a:pt x="1030782" y="1229423"/>
                      <a:pt x="1021939" y="1217512"/>
                      <a:pt x="1018871" y="1195494"/>
                    </a:cubicBezTo>
                    <a:cubicBezTo>
                      <a:pt x="1014900" y="1165536"/>
                      <a:pt x="1018149" y="1135396"/>
                      <a:pt x="1021578" y="1105618"/>
                    </a:cubicBezTo>
                    <a:cubicBezTo>
                      <a:pt x="1027534" y="1053461"/>
                      <a:pt x="1032948" y="1000943"/>
                      <a:pt x="1043776" y="949689"/>
                    </a:cubicBezTo>
                    <a:cubicBezTo>
                      <a:pt x="1056048" y="891396"/>
                      <a:pt x="1070125" y="832922"/>
                      <a:pt x="1097738" y="779141"/>
                    </a:cubicBezTo>
                    <a:cubicBezTo>
                      <a:pt x="1102971" y="769215"/>
                      <a:pt x="1107483" y="758928"/>
                      <a:pt x="1112176" y="748641"/>
                    </a:cubicBezTo>
                    <a:cubicBezTo>
                      <a:pt x="1113980" y="744490"/>
                      <a:pt x="1117048" y="739256"/>
                      <a:pt x="1110912" y="736911"/>
                    </a:cubicBezTo>
                    <a:cubicBezTo>
                      <a:pt x="1105678" y="734925"/>
                      <a:pt x="1102610" y="739798"/>
                      <a:pt x="1100445" y="743949"/>
                    </a:cubicBezTo>
                    <a:cubicBezTo>
                      <a:pt x="1080412" y="781307"/>
                      <a:pt x="1063087" y="819928"/>
                      <a:pt x="1053702" y="861257"/>
                    </a:cubicBezTo>
                    <a:cubicBezTo>
                      <a:pt x="1049731" y="878582"/>
                      <a:pt x="1039445" y="883455"/>
                      <a:pt x="1025548" y="886704"/>
                    </a:cubicBezTo>
                    <a:cubicBezTo>
                      <a:pt x="1014359" y="889411"/>
                      <a:pt x="1005335" y="886884"/>
                      <a:pt x="1000282" y="874973"/>
                    </a:cubicBezTo>
                    <a:cubicBezTo>
                      <a:pt x="980791" y="829132"/>
                      <a:pt x="963104" y="782751"/>
                      <a:pt x="952998" y="734023"/>
                    </a:cubicBezTo>
                    <a:cubicBezTo>
                      <a:pt x="950832" y="723375"/>
                      <a:pt x="952637" y="713268"/>
                      <a:pt x="957870" y="704064"/>
                    </a:cubicBezTo>
                    <a:cubicBezTo>
                      <a:pt x="971767" y="679159"/>
                      <a:pt x="995409" y="678437"/>
                      <a:pt x="1010208" y="702621"/>
                    </a:cubicBezTo>
                    <a:cubicBezTo>
                      <a:pt x="1018149" y="715615"/>
                      <a:pt x="1021578" y="730233"/>
                      <a:pt x="1024826" y="745032"/>
                    </a:cubicBezTo>
                    <a:cubicBezTo>
                      <a:pt x="1025909" y="750446"/>
                      <a:pt x="1025909" y="756040"/>
                      <a:pt x="1031504" y="762177"/>
                    </a:cubicBezTo>
                    <a:cubicBezTo>
                      <a:pt x="1049010" y="740520"/>
                      <a:pt x="1065794" y="719585"/>
                      <a:pt x="1087992" y="704064"/>
                    </a:cubicBezTo>
                    <a:cubicBezTo>
                      <a:pt x="1111995" y="687100"/>
                      <a:pt x="1122102" y="688183"/>
                      <a:pt x="1143037" y="708035"/>
                    </a:cubicBezTo>
                    <a:cubicBezTo>
                      <a:pt x="1159820" y="723916"/>
                      <a:pt x="1174980" y="741603"/>
                      <a:pt x="1199525" y="748100"/>
                    </a:cubicBezTo>
                    <a:cubicBezTo>
                      <a:pt x="1238868" y="758748"/>
                      <a:pt x="1271714" y="746475"/>
                      <a:pt x="1302034" y="723555"/>
                    </a:cubicBezTo>
                    <a:cubicBezTo>
                      <a:pt x="1316291" y="712727"/>
                      <a:pt x="1329646" y="700816"/>
                      <a:pt x="1346250" y="693958"/>
                    </a:cubicBezTo>
                    <a:cubicBezTo>
                      <a:pt x="1357800" y="689265"/>
                      <a:pt x="1363215" y="680061"/>
                      <a:pt x="1366463" y="668691"/>
                    </a:cubicBezTo>
                    <a:cubicBezTo>
                      <a:pt x="1373141" y="645952"/>
                      <a:pt x="1376209" y="622851"/>
                      <a:pt x="1376930" y="599209"/>
                    </a:cubicBezTo>
                    <a:cubicBezTo>
                      <a:pt x="1377652" y="575747"/>
                      <a:pt x="1380360" y="552466"/>
                      <a:pt x="1386856" y="529907"/>
                    </a:cubicBezTo>
                    <a:cubicBezTo>
                      <a:pt x="1391910" y="512401"/>
                      <a:pt x="1400573" y="501753"/>
                      <a:pt x="1413747" y="503197"/>
                    </a:cubicBezTo>
                    <a:cubicBezTo>
                      <a:pt x="1426380" y="504460"/>
                      <a:pt x="1435584" y="517635"/>
                      <a:pt x="1435223" y="535141"/>
                    </a:cubicBezTo>
                    <a:cubicBezTo>
                      <a:pt x="1435043" y="559685"/>
                      <a:pt x="1431975" y="583869"/>
                      <a:pt x="1429629" y="608052"/>
                    </a:cubicBezTo>
                    <a:close/>
                    <a:moveTo>
                      <a:pt x="1045761" y="699191"/>
                    </a:moveTo>
                    <a:cubicBezTo>
                      <a:pt x="1068862" y="686739"/>
                      <a:pt x="1094128" y="674827"/>
                      <a:pt x="1118492" y="668331"/>
                    </a:cubicBezTo>
                    <a:cubicBezTo>
                      <a:pt x="1119575" y="667969"/>
                      <a:pt x="1121199" y="670135"/>
                      <a:pt x="1124989" y="672662"/>
                    </a:cubicBezTo>
                    <a:cubicBezTo>
                      <a:pt x="1108385" y="680422"/>
                      <a:pt x="1091421" y="684392"/>
                      <a:pt x="1077164" y="694499"/>
                    </a:cubicBezTo>
                    <a:cubicBezTo>
                      <a:pt x="1062365" y="704966"/>
                      <a:pt x="1048288" y="719766"/>
                      <a:pt x="1037820" y="733842"/>
                    </a:cubicBezTo>
                    <a:cubicBezTo>
                      <a:pt x="1034933" y="729330"/>
                      <a:pt x="1036196" y="726443"/>
                      <a:pt x="1034572" y="723194"/>
                    </a:cubicBezTo>
                    <a:cubicBezTo>
                      <a:pt x="1027172" y="709117"/>
                      <a:pt x="1030241" y="706771"/>
                      <a:pt x="1045761" y="699191"/>
                    </a:cubicBezTo>
                    <a:close/>
                    <a:moveTo>
                      <a:pt x="1327661" y="586395"/>
                    </a:moveTo>
                    <a:cubicBezTo>
                      <a:pt x="1322427" y="576830"/>
                      <a:pt x="1323871" y="570694"/>
                      <a:pt x="1334339" y="566724"/>
                    </a:cubicBezTo>
                    <a:cubicBezTo>
                      <a:pt x="1344806" y="562753"/>
                      <a:pt x="1354913" y="558422"/>
                      <a:pt x="1368809" y="552647"/>
                    </a:cubicBezTo>
                    <a:cubicBezTo>
                      <a:pt x="1367185" y="591268"/>
                      <a:pt x="1361951" y="626641"/>
                      <a:pt x="1352386" y="661292"/>
                    </a:cubicBezTo>
                    <a:cubicBezTo>
                      <a:pt x="1350220" y="669052"/>
                      <a:pt x="1346070" y="674466"/>
                      <a:pt x="1337768" y="676271"/>
                    </a:cubicBezTo>
                    <a:cubicBezTo>
                      <a:pt x="1334700" y="669413"/>
                      <a:pt x="1338309" y="663277"/>
                      <a:pt x="1339392" y="656961"/>
                    </a:cubicBezTo>
                    <a:cubicBezTo>
                      <a:pt x="1344084" y="632055"/>
                      <a:pt x="1339572" y="608594"/>
                      <a:pt x="1327661" y="586395"/>
                    </a:cubicBezTo>
                    <a:close/>
                    <a:moveTo>
                      <a:pt x="1291025" y="713449"/>
                    </a:moveTo>
                    <a:cubicBezTo>
                      <a:pt x="1272616" y="726984"/>
                      <a:pt x="1253126" y="736008"/>
                      <a:pt x="1231108" y="734564"/>
                    </a:cubicBezTo>
                    <a:cubicBezTo>
                      <a:pt x="1184004" y="735827"/>
                      <a:pt x="1131486" y="691792"/>
                      <a:pt x="1141051" y="631874"/>
                    </a:cubicBezTo>
                    <a:cubicBezTo>
                      <a:pt x="1146646" y="597224"/>
                      <a:pt x="1162889" y="567987"/>
                      <a:pt x="1193028" y="554451"/>
                    </a:cubicBezTo>
                    <a:cubicBezTo>
                      <a:pt x="1220460" y="542179"/>
                      <a:pt x="1247170" y="538389"/>
                      <a:pt x="1278211" y="555173"/>
                    </a:cubicBezTo>
                    <a:cubicBezTo>
                      <a:pt x="1336865" y="586395"/>
                      <a:pt x="1344445" y="673925"/>
                      <a:pt x="1291025" y="713449"/>
                    </a:cubicBezTo>
                    <a:close/>
                    <a:moveTo>
                      <a:pt x="1779026" y="451040"/>
                    </a:moveTo>
                    <a:cubicBezTo>
                      <a:pt x="1782455" y="471253"/>
                      <a:pt x="1776319" y="653712"/>
                      <a:pt x="1772168" y="714351"/>
                    </a:cubicBezTo>
                    <a:cubicBezTo>
                      <a:pt x="1766031" y="801700"/>
                      <a:pt x="1766031" y="888869"/>
                      <a:pt x="1770363" y="975857"/>
                    </a:cubicBezTo>
                    <a:cubicBezTo>
                      <a:pt x="1773612" y="1040467"/>
                      <a:pt x="1777943" y="1105077"/>
                      <a:pt x="1775957" y="1169867"/>
                    </a:cubicBezTo>
                    <a:cubicBezTo>
                      <a:pt x="1775778" y="1177447"/>
                      <a:pt x="1775957" y="1185026"/>
                      <a:pt x="1774695" y="1192245"/>
                    </a:cubicBezTo>
                    <a:cubicBezTo>
                      <a:pt x="1772709" y="1203796"/>
                      <a:pt x="1764769" y="1210293"/>
                      <a:pt x="1753038" y="1210654"/>
                    </a:cubicBezTo>
                    <a:cubicBezTo>
                      <a:pt x="1742029" y="1211015"/>
                      <a:pt x="1732283" y="1207947"/>
                      <a:pt x="1728674" y="1195855"/>
                    </a:cubicBezTo>
                    <a:cubicBezTo>
                      <a:pt x="1726869" y="1189538"/>
                      <a:pt x="1724703" y="1183222"/>
                      <a:pt x="1724343" y="1176725"/>
                    </a:cubicBezTo>
                    <a:cubicBezTo>
                      <a:pt x="1720372" y="1123485"/>
                      <a:pt x="1716582" y="1070065"/>
                      <a:pt x="1713334" y="1016825"/>
                    </a:cubicBezTo>
                    <a:cubicBezTo>
                      <a:pt x="1711889" y="994266"/>
                      <a:pt x="1708641" y="971887"/>
                      <a:pt x="1702324" y="950411"/>
                    </a:cubicBezTo>
                    <a:cubicBezTo>
                      <a:pt x="1696730" y="931281"/>
                      <a:pt x="1694925" y="911970"/>
                      <a:pt x="1674351" y="903849"/>
                    </a:cubicBezTo>
                    <a:cubicBezTo>
                      <a:pt x="1646378" y="892840"/>
                      <a:pt x="1619848" y="904931"/>
                      <a:pt x="1610824" y="934529"/>
                    </a:cubicBezTo>
                    <a:cubicBezTo>
                      <a:pt x="1604147" y="956366"/>
                      <a:pt x="1602883" y="978925"/>
                      <a:pt x="1601259" y="1001304"/>
                    </a:cubicBezTo>
                    <a:cubicBezTo>
                      <a:pt x="1597108" y="1062124"/>
                      <a:pt x="1585558" y="1122222"/>
                      <a:pt x="1584295" y="1183402"/>
                    </a:cubicBezTo>
                    <a:cubicBezTo>
                      <a:pt x="1584114" y="1194952"/>
                      <a:pt x="1582490" y="1209571"/>
                      <a:pt x="1569496" y="1214624"/>
                    </a:cubicBezTo>
                    <a:cubicBezTo>
                      <a:pt x="1546576" y="1223467"/>
                      <a:pt x="1530333" y="1207947"/>
                      <a:pt x="1533221" y="1182319"/>
                    </a:cubicBezTo>
                    <a:cubicBezTo>
                      <a:pt x="1536830" y="1150556"/>
                      <a:pt x="1540801" y="1118973"/>
                      <a:pt x="1543147" y="1087210"/>
                    </a:cubicBezTo>
                    <a:cubicBezTo>
                      <a:pt x="1548019" y="1020795"/>
                      <a:pt x="1548200" y="954201"/>
                      <a:pt x="1548380" y="887606"/>
                    </a:cubicBezTo>
                    <a:cubicBezTo>
                      <a:pt x="1548561" y="779141"/>
                      <a:pt x="1532499" y="672662"/>
                      <a:pt x="1513008" y="566543"/>
                    </a:cubicBezTo>
                    <a:cubicBezTo>
                      <a:pt x="1506691" y="532253"/>
                      <a:pt x="1501999" y="497963"/>
                      <a:pt x="1503803" y="463132"/>
                    </a:cubicBezTo>
                    <a:cubicBezTo>
                      <a:pt x="1504345" y="453747"/>
                      <a:pt x="1505247" y="421984"/>
                      <a:pt x="1529972" y="424330"/>
                    </a:cubicBezTo>
                    <a:cubicBezTo>
                      <a:pt x="1539176" y="425413"/>
                      <a:pt x="1544049" y="431368"/>
                      <a:pt x="1546034" y="440211"/>
                    </a:cubicBezTo>
                    <a:cubicBezTo>
                      <a:pt x="1549463" y="455732"/>
                      <a:pt x="1552170" y="471434"/>
                      <a:pt x="1554155" y="487315"/>
                    </a:cubicBezTo>
                    <a:cubicBezTo>
                      <a:pt x="1557043" y="509694"/>
                      <a:pt x="1558306" y="532434"/>
                      <a:pt x="1552351" y="554451"/>
                    </a:cubicBezTo>
                    <a:cubicBezTo>
                      <a:pt x="1540981" y="595960"/>
                      <a:pt x="1567150" y="639455"/>
                      <a:pt x="1596567" y="655156"/>
                    </a:cubicBezTo>
                    <a:cubicBezTo>
                      <a:pt x="1617141" y="666164"/>
                      <a:pt x="1646739" y="674106"/>
                      <a:pt x="1671644" y="671759"/>
                    </a:cubicBezTo>
                    <a:cubicBezTo>
                      <a:pt x="1708460" y="668331"/>
                      <a:pt x="1729215" y="648298"/>
                      <a:pt x="1745097" y="618520"/>
                    </a:cubicBezTo>
                    <a:cubicBezTo>
                      <a:pt x="1757550" y="595239"/>
                      <a:pt x="1758993" y="569070"/>
                      <a:pt x="1756467" y="542179"/>
                    </a:cubicBezTo>
                    <a:cubicBezTo>
                      <a:pt x="1755384" y="529727"/>
                      <a:pt x="1742931" y="508972"/>
                      <a:pt x="1734629" y="499407"/>
                    </a:cubicBezTo>
                    <a:cubicBezTo>
                      <a:pt x="1712792" y="474862"/>
                      <a:pt x="1718567" y="453386"/>
                      <a:pt x="1718386" y="423608"/>
                    </a:cubicBezTo>
                    <a:cubicBezTo>
                      <a:pt x="1718206" y="413863"/>
                      <a:pt x="1719831" y="402312"/>
                      <a:pt x="1731741" y="397981"/>
                    </a:cubicBezTo>
                    <a:cubicBezTo>
                      <a:pt x="1743112" y="393649"/>
                      <a:pt x="1757369" y="399786"/>
                      <a:pt x="1765671" y="411877"/>
                    </a:cubicBezTo>
                    <a:cubicBezTo>
                      <a:pt x="1773612" y="423247"/>
                      <a:pt x="1776860" y="437324"/>
                      <a:pt x="1779026" y="451040"/>
                    </a:cubicBezTo>
                    <a:close/>
                    <a:moveTo>
                      <a:pt x="1704490" y="464756"/>
                    </a:moveTo>
                    <a:cubicBezTo>
                      <a:pt x="1703949" y="471975"/>
                      <a:pt x="1696008" y="472155"/>
                      <a:pt x="1691135" y="469990"/>
                    </a:cubicBezTo>
                    <a:cubicBezTo>
                      <a:pt x="1644754" y="457176"/>
                      <a:pt x="1598371" y="478833"/>
                      <a:pt x="1571662" y="503919"/>
                    </a:cubicBezTo>
                    <a:cubicBezTo>
                      <a:pt x="1562638" y="474141"/>
                      <a:pt x="1562638" y="466200"/>
                      <a:pt x="1570579" y="463132"/>
                    </a:cubicBezTo>
                    <a:cubicBezTo>
                      <a:pt x="1596026" y="454289"/>
                      <a:pt x="1642949" y="437144"/>
                      <a:pt x="1668215" y="427398"/>
                    </a:cubicBezTo>
                    <a:cubicBezTo>
                      <a:pt x="1676156" y="424330"/>
                      <a:pt x="1683916" y="421442"/>
                      <a:pt x="1692398" y="421082"/>
                    </a:cubicBezTo>
                    <a:cubicBezTo>
                      <a:pt x="1697272" y="420901"/>
                      <a:pt x="1703046" y="421082"/>
                      <a:pt x="1703588" y="426676"/>
                    </a:cubicBezTo>
                    <a:cubicBezTo>
                      <a:pt x="1704851" y="439129"/>
                      <a:pt x="1705393" y="452123"/>
                      <a:pt x="1704490" y="464756"/>
                    </a:cubicBezTo>
                    <a:close/>
                    <a:moveTo>
                      <a:pt x="1744736" y="555534"/>
                    </a:moveTo>
                    <a:cubicBezTo>
                      <a:pt x="1742750" y="606789"/>
                      <a:pt x="1715860" y="662014"/>
                      <a:pt x="1649626" y="657502"/>
                    </a:cubicBezTo>
                    <a:cubicBezTo>
                      <a:pt x="1576534" y="649561"/>
                      <a:pt x="1540801" y="577913"/>
                      <a:pt x="1582670" y="517454"/>
                    </a:cubicBezTo>
                    <a:cubicBezTo>
                      <a:pt x="1614614" y="469087"/>
                      <a:pt x="1685179" y="478833"/>
                      <a:pt x="1701963" y="490744"/>
                    </a:cubicBezTo>
                    <a:cubicBezTo>
                      <a:pt x="1737517" y="512582"/>
                      <a:pt x="1744555" y="540735"/>
                      <a:pt x="1744736" y="555534"/>
                    </a:cubicBezTo>
                    <a:close/>
                    <a:moveTo>
                      <a:pt x="2041254" y="172208"/>
                    </a:moveTo>
                    <a:cubicBezTo>
                      <a:pt x="1993068" y="239344"/>
                      <a:pt x="1900846" y="393649"/>
                      <a:pt x="1895972" y="399425"/>
                    </a:cubicBezTo>
                    <a:cubicBezTo>
                      <a:pt x="1879550" y="418735"/>
                      <a:pt x="1874677" y="418194"/>
                      <a:pt x="1862044" y="395815"/>
                    </a:cubicBezTo>
                    <a:cubicBezTo>
                      <a:pt x="1856088" y="385167"/>
                      <a:pt x="1847065" y="360803"/>
                      <a:pt x="1844718" y="348711"/>
                    </a:cubicBezTo>
                    <a:cubicBezTo>
                      <a:pt x="1843275" y="341492"/>
                      <a:pt x="1792381" y="378850"/>
                      <a:pt x="1750331" y="377046"/>
                    </a:cubicBezTo>
                    <a:cubicBezTo>
                      <a:pt x="1746721" y="376865"/>
                      <a:pt x="1717665" y="382099"/>
                      <a:pt x="1716041" y="384265"/>
                    </a:cubicBezTo>
                    <a:cubicBezTo>
                      <a:pt x="1695827" y="411516"/>
                      <a:pt x="1592957" y="438046"/>
                      <a:pt x="1577256" y="444002"/>
                    </a:cubicBezTo>
                    <a:cubicBezTo>
                      <a:pt x="1564443" y="448874"/>
                      <a:pt x="1564984" y="444543"/>
                      <a:pt x="1557224" y="430466"/>
                    </a:cubicBezTo>
                    <a:cubicBezTo>
                      <a:pt x="1556682" y="429564"/>
                      <a:pt x="1556321" y="428842"/>
                      <a:pt x="1555780" y="427939"/>
                    </a:cubicBezTo>
                    <a:cubicBezTo>
                      <a:pt x="1552531" y="422345"/>
                      <a:pt x="1548561" y="417111"/>
                      <a:pt x="1543688" y="413321"/>
                    </a:cubicBezTo>
                    <a:cubicBezTo>
                      <a:pt x="1537913" y="408989"/>
                      <a:pt x="1530874" y="406644"/>
                      <a:pt x="1521490" y="408448"/>
                    </a:cubicBezTo>
                    <a:cubicBezTo>
                      <a:pt x="1511203" y="410253"/>
                      <a:pt x="1501638" y="418374"/>
                      <a:pt x="1495321" y="429564"/>
                    </a:cubicBezTo>
                    <a:cubicBezTo>
                      <a:pt x="1494599" y="430827"/>
                      <a:pt x="1493877" y="432090"/>
                      <a:pt x="1493336" y="433534"/>
                    </a:cubicBezTo>
                    <a:cubicBezTo>
                      <a:pt x="1493336" y="433715"/>
                      <a:pt x="1493156" y="433895"/>
                      <a:pt x="1493156" y="434076"/>
                    </a:cubicBezTo>
                    <a:cubicBezTo>
                      <a:pt x="1492614" y="435158"/>
                      <a:pt x="1492253" y="436241"/>
                      <a:pt x="1491712" y="437504"/>
                    </a:cubicBezTo>
                    <a:cubicBezTo>
                      <a:pt x="1491531" y="437865"/>
                      <a:pt x="1491531" y="438227"/>
                      <a:pt x="1491351" y="438587"/>
                    </a:cubicBezTo>
                    <a:cubicBezTo>
                      <a:pt x="1490990" y="439670"/>
                      <a:pt x="1490629" y="440572"/>
                      <a:pt x="1490449" y="441655"/>
                    </a:cubicBezTo>
                    <a:cubicBezTo>
                      <a:pt x="1490268" y="442016"/>
                      <a:pt x="1490268" y="442377"/>
                      <a:pt x="1490087" y="442919"/>
                    </a:cubicBezTo>
                    <a:cubicBezTo>
                      <a:pt x="1489726" y="444362"/>
                      <a:pt x="1489366" y="445806"/>
                      <a:pt x="1489185" y="447250"/>
                    </a:cubicBezTo>
                    <a:cubicBezTo>
                      <a:pt x="1488463" y="450860"/>
                      <a:pt x="1488824" y="454830"/>
                      <a:pt x="1487922" y="458440"/>
                    </a:cubicBezTo>
                    <a:cubicBezTo>
                      <a:pt x="1485215" y="468366"/>
                      <a:pt x="1494058" y="482443"/>
                      <a:pt x="1479259" y="488037"/>
                    </a:cubicBezTo>
                    <a:cubicBezTo>
                      <a:pt x="1463919" y="493812"/>
                      <a:pt x="1452729" y="501933"/>
                      <a:pt x="1434502" y="493812"/>
                    </a:cubicBezTo>
                    <a:cubicBezTo>
                      <a:pt x="1405084" y="480638"/>
                      <a:pt x="1384871" y="488218"/>
                      <a:pt x="1374765" y="517815"/>
                    </a:cubicBezTo>
                    <a:cubicBezTo>
                      <a:pt x="1370794" y="529546"/>
                      <a:pt x="1365741" y="537487"/>
                      <a:pt x="1353289" y="540916"/>
                    </a:cubicBezTo>
                    <a:cubicBezTo>
                      <a:pt x="1344265" y="543262"/>
                      <a:pt x="1336144" y="548496"/>
                      <a:pt x="1327481" y="552286"/>
                    </a:cubicBezTo>
                    <a:cubicBezTo>
                      <a:pt x="1316472" y="557159"/>
                      <a:pt x="1306185" y="549759"/>
                      <a:pt x="1295356" y="543082"/>
                    </a:cubicBezTo>
                    <a:cubicBezTo>
                      <a:pt x="1253847" y="517635"/>
                      <a:pt x="1213060" y="525215"/>
                      <a:pt x="1173717" y="547593"/>
                    </a:cubicBezTo>
                    <a:cubicBezTo>
                      <a:pt x="1145202" y="563836"/>
                      <a:pt x="1127516" y="595239"/>
                      <a:pt x="1125170" y="628987"/>
                    </a:cubicBezTo>
                    <a:cubicBezTo>
                      <a:pt x="1124267" y="642523"/>
                      <a:pt x="1120477" y="644327"/>
                      <a:pt x="1104415" y="654253"/>
                    </a:cubicBezTo>
                    <a:cubicBezTo>
                      <a:pt x="1081134" y="663999"/>
                      <a:pt x="1050814" y="683129"/>
                      <a:pt x="1030962" y="688904"/>
                    </a:cubicBezTo>
                    <a:cubicBezTo>
                      <a:pt x="1018690" y="692514"/>
                      <a:pt x="1021939" y="678076"/>
                      <a:pt x="1008042" y="671579"/>
                    </a:cubicBezTo>
                    <a:cubicBezTo>
                      <a:pt x="976279" y="656961"/>
                      <a:pt x="937297" y="682407"/>
                      <a:pt x="936033" y="717239"/>
                    </a:cubicBezTo>
                    <a:cubicBezTo>
                      <a:pt x="935492" y="730594"/>
                      <a:pt x="930619" y="736549"/>
                      <a:pt x="919790" y="743227"/>
                    </a:cubicBezTo>
                    <a:cubicBezTo>
                      <a:pt x="888207" y="762538"/>
                      <a:pt x="851572" y="769396"/>
                      <a:pt x="819086" y="786541"/>
                    </a:cubicBezTo>
                    <a:cubicBezTo>
                      <a:pt x="805912" y="793579"/>
                      <a:pt x="791835" y="798813"/>
                      <a:pt x="778480" y="805851"/>
                    </a:cubicBezTo>
                    <a:cubicBezTo>
                      <a:pt x="748882" y="821552"/>
                      <a:pt x="723616" y="812890"/>
                      <a:pt x="708275" y="783112"/>
                    </a:cubicBezTo>
                    <a:cubicBezTo>
                      <a:pt x="690769" y="748641"/>
                      <a:pt x="684453" y="709839"/>
                      <a:pt x="666947" y="675549"/>
                    </a:cubicBezTo>
                    <a:cubicBezTo>
                      <a:pt x="666406" y="674466"/>
                      <a:pt x="665864" y="673383"/>
                      <a:pt x="665322" y="672481"/>
                    </a:cubicBezTo>
                    <a:cubicBezTo>
                      <a:pt x="665142" y="672120"/>
                      <a:pt x="665142" y="671940"/>
                      <a:pt x="664962" y="671579"/>
                    </a:cubicBezTo>
                    <a:cubicBezTo>
                      <a:pt x="664601" y="670676"/>
                      <a:pt x="664240" y="669955"/>
                      <a:pt x="663879" y="669233"/>
                    </a:cubicBezTo>
                    <a:cubicBezTo>
                      <a:pt x="663879" y="669052"/>
                      <a:pt x="663698" y="668872"/>
                      <a:pt x="663518" y="668691"/>
                    </a:cubicBezTo>
                    <a:cubicBezTo>
                      <a:pt x="663157" y="667789"/>
                      <a:pt x="662615" y="666887"/>
                      <a:pt x="662255" y="665984"/>
                    </a:cubicBezTo>
                    <a:cubicBezTo>
                      <a:pt x="662255" y="665804"/>
                      <a:pt x="662074" y="665623"/>
                      <a:pt x="662074" y="665443"/>
                    </a:cubicBezTo>
                    <a:cubicBezTo>
                      <a:pt x="661713" y="664721"/>
                      <a:pt x="661533" y="663999"/>
                      <a:pt x="661172" y="663277"/>
                    </a:cubicBezTo>
                    <a:cubicBezTo>
                      <a:pt x="661172" y="663097"/>
                      <a:pt x="660991" y="662916"/>
                      <a:pt x="660991" y="662736"/>
                    </a:cubicBezTo>
                    <a:cubicBezTo>
                      <a:pt x="660270" y="661112"/>
                      <a:pt x="659728" y="659487"/>
                      <a:pt x="659367" y="657863"/>
                    </a:cubicBezTo>
                    <a:cubicBezTo>
                      <a:pt x="659367" y="657682"/>
                      <a:pt x="659187" y="657502"/>
                      <a:pt x="659187" y="657321"/>
                    </a:cubicBezTo>
                    <a:cubicBezTo>
                      <a:pt x="659006" y="656600"/>
                      <a:pt x="658826" y="656058"/>
                      <a:pt x="658645" y="655336"/>
                    </a:cubicBezTo>
                    <a:cubicBezTo>
                      <a:pt x="658645" y="655336"/>
                      <a:pt x="658645" y="655156"/>
                      <a:pt x="658645" y="655156"/>
                    </a:cubicBezTo>
                    <a:cubicBezTo>
                      <a:pt x="658465" y="654434"/>
                      <a:pt x="658284" y="653712"/>
                      <a:pt x="658104" y="652990"/>
                    </a:cubicBezTo>
                    <a:cubicBezTo>
                      <a:pt x="658104" y="652810"/>
                      <a:pt x="658104" y="652810"/>
                      <a:pt x="658104" y="652629"/>
                    </a:cubicBezTo>
                    <a:cubicBezTo>
                      <a:pt x="657923" y="652088"/>
                      <a:pt x="657923" y="651366"/>
                      <a:pt x="657743" y="650824"/>
                    </a:cubicBezTo>
                    <a:cubicBezTo>
                      <a:pt x="657743" y="650644"/>
                      <a:pt x="657743" y="650644"/>
                      <a:pt x="657743" y="650463"/>
                    </a:cubicBezTo>
                    <a:cubicBezTo>
                      <a:pt x="657562" y="649019"/>
                      <a:pt x="657382" y="647756"/>
                      <a:pt x="657201" y="646312"/>
                    </a:cubicBezTo>
                    <a:cubicBezTo>
                      <a:pt x="657201" y="646132"/>
                      <a:pt x="657201" y="646132"/>
                      <a:pt x="657201" y="645952"/>
                    </a:cubicBezTo>
                    <a:cubicBezTo>
                      <a:pt x="657201" y="645230"/>
                      <a:pt x="657201" y="644688"/>
                      <a:pt x="657021" y="643967"/>
                    </a:cubicBezTo>
                    <a:cubicBezTo>
                      <a:pt x="657021" y="643967"/>
                      <a:pt x="657021" y="643967"/>
                      <a:pt x="657021" y="643967"/>
                    </a:cubicBezTo>
                    <a:cubicBezTo>
                      <a:pt x="657021" y="643244"/>
                      <a:pt x="657021" y="642523"/>
                      <a:pt x="657021" y="641801"/>
                    </a:cubicBezTo>
                    <a:cubicBezTo>
                      <a:pt x="657021" y="641801"/>
                      <a:pt x="657021" y="641620"/>
                      <a:pt x="657021" y="641620"/>
                    </a:cubicBezTo>
                    <a:cubicBezTo>
                      <a:pt x="657021" y="640898"/>
                      <a:pt x="657021" y="640357"/>
                      <a:pt x="657021" y="639635"/>
                    </a:cubicBezTo>
                    <a:cubicBezTo>
                      <a:pt x="657021" y="639635"/>
                      <a:pt x="657021" y="639455"/>
                      <a:pt x="657021" y="639455"/>
                    </a:cubicBezTo>
                    <a:cubicBezTo>
                      <a:pt x="657201" y="632777"/>
                      <a:pt x="658104" y="625017"/>
                      <a:pt x="658465" y="613466"/>
                    </a:cubicBezTo>
                    <a:cubicBezTo>
                      <a:pt x="662255" y="595600"/>
                      <a:pt x="667489" y="566182"/>
                      <a:pt x="670917" y="553368"/>
                    </a:cubicBezTo>
                    <a:cubicBezTo>
                      <a:pt x="675971" y="534058"/>
                      <a:pt x="668571" y="521064"/>
                      <a:pt x="652509" y="510596"/>
                    </a:cubicBezTo>
                    <a:cubicBezTo>
                      <a:pt x="630852" y="496339"/>
                      <a:pt x="630672" y="475945"/>
                      <a:pt x="651065" y="459342"/>
                    </a:cubicBezTo>
                    <a:cubicBezTo>
                      <a:pt x="662255" y="450138"/>
                      <a:pt x="675971" y="445987"/>
                      <a:pt x="689326" y="442197"/>
                    </a:cubicBezTo>
                    <a:cubicBezTo>
                      <a:pt x="765847" y="420179"/>
                      <a:pt x="840563" y="392747"/>
                      <a:pt x="917625" y="372173"/>
                    </a:cubicBezTo>
                    <a:cubicBezTo>
                      <a:pt x="962743" y="360081"/>
                      <a:pt x="1494780" y="189534"/>
                      <a:pt x="1511925" y="185202"/>
                    </a:cubicBezTo>
                    <a:cubicBezTo>
                      <a:pt x="1560111" y="173291"/>
                      <a:pt x="1607034" y="157048"/>
                      <a:pt x="1655582" y="146942"/>
                    </a:cubicBezTo>
                    <a:cubicBezTo>
                      <a:pt x="1679404" y="142069"/>
                      <a:pt x="1702866" y="136113"/>
                      <a:pt x="1726688" y="130880"/>
                    </a:cubicBezTo>
                    <a:cubicBezTo>
                      <a:pt x="1745097" y="126909"/>
                      <a:pt x="1747984" y="120051"/>
                      <a:pt x="1741488" y="102004"/>
                    </a:cubicBezTo>
                    <a:cubicBezTo>
                      <a:pt x="1734448" y="82693"/>
                      <a:pt x="1728312" y="62841"/>
                      <a:pt x="1723801" y="42809"/>
                    </a:cubicBezTo>
                    <a:cubicBezTo>
                      <a:pt x="1719469" y="23678"/>
                      <a:pt x="1725605" y="12850"/>
                      <a:pt x="1743653" y="16459"/>
                    </a:cubicBezTo>
                    <a:cubicBezTo>
                      <a:pt x="1767476" y="21332"/>
                      <a:pt x="1831002" y="39379"/>
                      <a:pt x="1891461" y="57246"/>
                    </a:cubicBezTo>
                    <a:cubicBezTo>
                      <a:pt x="1891641" y="57246"/>
                      <a:pt x="1891641" y="57246"/>
                      <a:pt x="1891822" y="57246"/>
                    </a:cubicBezTo>
                    <a:cubicBezTo>
                      <a:pt x="1893085" y="57607"/>
                      <a:pt x="1894529" y="57968"/>
                      <a:pt x="1895793" y="58329"/>
                    </a:cubicBezTo>
                    <a:cubicBezTo>
                      <a:pt x="1895972" y="58329"/>
                      <a:pt x="1896334" y="58510"/>
                      <a:pt x="1896514" y="58510"/>
                    </a:cubicBezTo>
                    <a:cubicBezTo>
                      <a:pt x="1897777" y="58871"/>
                      <a:pt x="1899221" y="59232"/>
                      <a:pt x="1900484" y="59773"/>
                    </a:cubicBezTo>
                    <a:cubicBezTo>
                      <a:pt x="1900846" y="59773"/>
                      <a:pt x="1901026" y="59954"/>
                      <a:pt x="1901387" y="59954"/>
                    </a:cubicBezTo>
                    <a:cubicBezTo>
                      <a:pt x="1902831" y="60314"/>
                      <a:pt x="1904094" y="60856"/>
                      <a:pt x="1905538" y="61217"/>
                    </a:cubicBezTo>
                    <a:cubicBezTo>
                      <a:pt x="1905719" y="61217"/>
                      <a:pt x="1905719" y="61217"/>
                      <a:pt x="1905898" y="61397"/>
                    </a:cubicBezTo>
                    <a:cubicBezTo>
                      <a:pt x="1907343" y="61758"/>
                      <a:pt x="1908786" y="62300"/>
                      <a:pt x="1910230" y="62661"/>
                    </a:cubicBezTo>
                    <a:cubicBezTo>
                      <a:pt x="1910410" y="62661"/>
                      <a:pt x="1910410" y="62661"/>
                      <a:pt x="1910591" y="62841"/>
                    </a:cubicBezTo>
                    <a:cubicBezTo>
                      <a:pt x="1912035" y="63202"/>
                      <a:pt x="1913479" y="63743"/>
                      <a:pt x="1914922" y="64104"/>
                    </a:cubicBezTo>
                    <a:cubicBezTo>
                      <a:pt x="1915103" y="64104"/>
                      <a:pt x="1915103" y="64104"/>
                      <a:pt x="1915283" y="64285"/>
                    </a:cubicBezTo>
                    <a:cubicBezTo>
                      <a:pt x="1926112" y="67533"/>
                      <a:pt x="1936579" y="70602"/>
                      <a:pt x="1946505" y="73669"/>
                    </a:cubicBezTo>
                    <a:cubicBezTo>
                      <a:pt x="1946505" y="73669"/>
                      <a:pt x="1946505" y="73669"/>
                      <a:pt x="1946505" y="73669"/>
                    </a:cubicBezTo>
                    <a:cubicBezTo>
                      <a:pt x="1947769" y="74031"/>
                      <a:pt x="1949032" y="74391"/>
                      <a:pt x="1950295" y="74752"/>
                    </a:cubicBezTo>
                    <a:cubicBezTo>
                      <a:pt x="1950476" y="74752"/>
                      <a:pt x="1950656" y="74933"/>
                      <a:pt x="1951017" y="74933"/>
                    </a:cubicBezTo>
                    <a:cubicBezTo>
                      <a:pt x="1952281" y="75294"/>
                      <a:pt x="1953544" y="75655"/>
                      <a:pt x="1954626" y="76016"/>
                    </a:cubicBezTo>
                    <a:cubicBezTo>
                      <a:pt x="1954807" y="76016"/>
                      <a:pt x="1954988" y="76196"/>
                      <a:pt x="1955168" y="76196"/>
                    </a:cubicBezTo>
                    <a:cubicBezTo>
                      <a:pt x="1956431" y="76557"/>
                      <a:pt x="1957514" y="76918"/>
                      <a:pt x="1958778" y="77279"/>
                    </a:cubicBezTo>
                    <a:cubicBezTo>
                      <a:pt x="1958958" y="77279"/>
                      <a:pt x="1959319" y="77459"/>
                      <a:pt x="1959499" y="77459"/>
                    </a:cubicBezTo>
                    <a:cubicBezTo>
                      <a:pt x="1960582" y="77820"/>
                      <a:pt x="1961845" y="78181"/>
                      <a:pt x="1962928" y="78542"/>
                    </a:cubicBezTo>
                    <a:cubicBezTo>
                      <a:pt x="1963109" y="78542"/>
                      <a:pt x="1963470" y="78723"/>
                      <a:pt x="1963650" y="78723"/>
                    </a:cubicBezTo>
                    <a:cubicBezTo>
                      <a:pt x="1964733" y="79084"/>
                      <a:pt x="1965816" y="79445"/>
                      <a:pt x="1967080" y="79806"/>
                    </a:cubicBezTo>
                    <a:cubicBezTo>
                      <a:pt x="1967259" y="79806"/>
                      <a:pt x="1967440" y="79986"/>
                      <a:pt x="1967621" y="79986"/>
                    </a:cubicBezTo>
                    <a:cubicBezTo>
                      <a:pt x="1972313" y="81430"/>
                      <a:pt x="1976825" y="82874"/>
                      <a:pt x="1981156" y="84137"/>
                    </a:cubicBezTo>
                    <a:cubicBezTo>
                      <a:pt x="1981518" y="84317"/>
                      <a:pt x="1981878" y="84317"/>
                      <a:pt x="1982239" y="84498"/>
                    </a:cubicBezTo>
                    <a:cubicBezTo>
                      <a:pt x="1982961" y="84678"/>
                      <a:pt x="1983863" y="85039"/>
                      <a:pt x="1984585" y="85220"/>
                    </a:cubicBezTo>
                    <a:cubicBezTo>
                      <a:pt x="1984946" y="85400"/>
                      <a:pt x="1985307" y="85400"/>
                      <a:pt x="1985849" y="85581"/>
                    </a:cubicBezTo>
                    <a:cubicBezTo>
                      <a:pt x="1986571" y="85761"/>
                      <a:pt x="1987292" y="86122"/>
                      <a:pt x="1988195" y="86303"/>
                    </a:cubicBezTo>
                    <a:cubicBezTo>
                      <a:pt x="1988556" y="86483"/>
                      <a:pt x="1988916" y="86483"/>
                      <a:pt x="1989458" y="86664"/>
                    </a:cubicBezTo>
                    <a:cubicBezTo>
                      <a:pt x="1990180" y="86844"/>
                      <a:pt x="1990721" y="87025"/>
                      <a:pt x="1991444" y="87205"/>
                    </a:cubicBezTo>
                    <a:cubicBezTo>
                      <a:pt x="1991985" y="87385"/>
                      <a:pt x="1992346" y="87566"/>
                      <a:pt x="1992706" y="87566"/>
                    </a:cubicBezTo>
                    <a:cubicBezTo>
                      <a:pt x="1993248" y="87747"/>
                      <a:pt x="1993970" y="87927"/>
                      <a:pt x="1994511" y="88107"/>
                    </a:cubicBezTo>
                    <a:cubicBezTo>
                      <a:pt x="1995053" y="88288"/>
                      <a:pt x="1995414" y="88468"/>
                      <a:pt x="1995775" y="88468"/>
                    </a:cubicBezTo>
                    <a:cubicBezTo>
                      <a:pt x="1996316" y="88649"/>
                      <a:pt x="1996858" y="88829"/>
                      <a:pt x="1997399" y="89010"/>
                    </a:cubicBezTo>
                    <a:cubicBezTo>
                      <a:pt x="1997940" y="89190"/>
                      <a:pt x="1998301" y="89371"/>
                      <a:pt x="1998842" y="89371"/>
                    </a:cubicBezTo>
                    <a:cubicBezTo>
                      <a:pt x="1999384" y="89551"/>
                      <a:pt x="1999745" y="89732"/>
                      <a:pt x="2000287" y="89912"/>
                    </a:cubicBezTo>
                    <a:cubicBezTo>
                      <a:pt x="2000828" y="90093"/>
                      <a:pt x="2001370" y="90273"/>
                      <a:pt x="2001911" y="90454"/>
                    </a:cubicBezTo>
                    <a:cubicBezTo>
                      <a:pt x="2002272" y="90634"/>
                      <a:pt x="2002632" y="90634"/>
                      <a:pt x="2003174" y="90814"/>
                    </a:cubicBezTo>
                    <a:cubicBezTo>
                      <a:pt x="2003716" y="90995"/>
                      <a:pt x="2004257" y="91176"/>
                      <a:pt x="2004799" y="91356"/>
                    </a:cubicBezTo>
                    <a:cubicBezTo>
                      <a:pt x="2005159" y="91536"/>
                      <a:pt x="2005520" y="91536"/>
                      <a:pt x="2006061" y="91717"/>
                    </a:cubicBezTo>
                    <a:cubicBezTo>
                      <a:pt x="2006603" y="91897"/>
                      <a:pt x="2006964" y="92078"/>
                      <a:pt x="2007506" y="92078"/>
                    </a:cubicBezTo>
                    <a:cubicBezTo>
                      <a:pt x="2007866" y="92258"/>
                      <a:pt x="2008227" y="92258"/>
                      <a:pt x="2008589" y="92439"/>
                    </a:cubicBezTo>
                    <a:cubicBezTo>
                      <a:pt x="2009130" y="92619"/>
                      <a:pt x="2009671" y="92800"/>
                      <a:pt x="2010032" y="92980"/>
                    </a:cubicBezTo>
                    <a:cubicBezTo>
                      <a:pt x="2010393" y="93161"/>
                      <a:pt x="2010573" y="93161"/>
                      <a:pt x="2010934" y="93341"/>
                    </a:cubicBezTo>
                    <a:cubicBezTo>
                      <a:pt x="2011656" y="93522"/>
                      <a:pt x="2012378" y="93883"/>
                      <a:pt x="2013100" y="94063"/>
                    </a:cubicBezTo>
                    <a:cubicBezTo>
                      <a:pt x="2049736" y="106335"/>
                      <a:pt x="2075905" y="124202"/>
                      <a:pt x="2041254" y="172208"/>
                    </a:cubicBezTo>
                    <a:close/>
                  </a:path>
                </a:pathLst>
              </a:custGeom>
              <a:grpFill/>
              <a:ln w="1804" cap="flat">
                <a:solidFill>
                  <a:srgbClr val="414141"/>
                </a:solidFill>
                <a:prstDash val="solid"/>
                <a:miter/>
              </a:ln>
            </p:spPr>
            <p:txBody>
              <a:bodyPr rtlCol="0" anchor="ctr"/>
              <a:lstStyle/>
              <a:p>
                <a:endParaRPr lang="en-US"/>
              </a:p>
            </p:txBody>
          </p:sp>
          <p:sp>
            <p:nvSpPr>
              <p:cNvPr id="77" name="Freeform 1072">
                <a:extLst>
                  <a:ext uri="{FF2B5EF4-FFF2-40B4-BE49-F238E27FC236}">
                    <a16:creationId xmlns:a16="http://schemas.microsoft.com/office/drawing/2014/main" id="{8894B048-EA0A-D62C-459B-2FFE574BDBD5}"/>
                  </a:ext>
                </a:extLst>
              </p:cNvPr>
              <p:cNvSpPr/>
              <p:nvPr/>
            </p:nvSpPr>
            <p:spPr>
              <a:xfrm>
                <a:off x="7696100" y="4256396"/>
                <a:ext cx="66841" cy="201122"/>
              </a:xfrm>
              <a:custGeom>
                <a:avLst/>
                <a:gdLst>
                  <a:gd name="connsiteX0" fmla="*/ 29576 w 66841"/>
                  <a:gd name="connsiteY0" fmla="*/ 176759 h 201122"/>
                  <a:gd name="connsiteX1" fmla="*/ 34629 w 66841"/>
                  <a:gd name="connsiteY1" fmla="*/ 59090 h 201122"/>
                  <a:gd name="connsiteX2" fmla="*/ 59174 w 66841"/>
                  <a:gd name="connsiteY2" fmla="*/ 21732 h 201122"/>
                  <a:gd name="connsiteX3" fmla="*/ 63325 w 66841"/>
                  <a:gd name="connsiteY3" fmla="*/ 2963 h 201122"/>
                  <a:gd name="connsiteX4" fmla="*/ 45999 w 66841"/>
                  <a:gd name="connsiteY4" fmla="*/ 10001 h 201122"/>
                  <a:gd name="connsiteX5" fmla="*/ 17484 w 66841"/>
                  <a:gd name="connsiteY5" fmla="*/ 54759 h 201122"/>
                  <a:gd name="connsiteX6" fmla="*/ 28313 w 66841"/>
                  <a:gd name="connsiteY6" fmla="*/ 201123 h 201122"/>
                  <a:gd name="connsiteX7" fmla="*/ 29576 w 66841"/>
                  <a:gd name="connsiteY7" fmla="*/ 176759 h 2011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6841" h="201122">
                    <a:moveTo>
                      <a:pt x="29576" y="176759"/>
                    </a:moveTo>
                    <a:cubicBezTo>
                      <a:pt x="9543" y="136694"/>
                      <a:pt x="13153" y="97350"/>
                      <a:pt x="34629" y="59090"/>
                    </a:cubicBezTo>
                    <a:cubicBezTo>
                      <a:pt x="42029" y="46096"/>
                      <a:pt x="50691" y="34004"/>
                      <a:pt x="59174" y="21732"/>
                    </a:cubicBezTo>
                    <a:cubicBezTo>
                      <a:pt x="63144" y="15776"/>
                      <a:pt x="71627" y="10362"/>
                      <a:pt x="63325" y="2963"/>
                    </a:cubicBezTo>
                    <a:cubicBezTo>
                      <a:pt x="54662" y="-4617"/>
                      <a:pt x="49970" y="4046"/>
                      <a:pt x="45999" y="10001"/>
                    </a:cubicBezTo>
                    <a:cubicBezTo>
                      <a:pt x="36254" y="24800"/>
                      <a:pt x="25425" y="39058"/>
                      <a:pt x="17484" y="54759"/>
                    </a:cubicBezTo>
                    <a:cubicBezTo>
                      <a:pt x="-7060" y="104389"/>
                      <a:pt x="-7782" y="153117"/>
                      <a:pt x="28313" y="201123"/>
                    </a:cubicBezTo>
                    <a:cubicBezTo>
                      <a:pt x="38239" y="191197"/>
                      <a:pt x="33366" y="184159"/>
                      <a:pt x="29576" y="176759"/>
                    </a:cubicBezTo>
                    <a:close/>
                  </a:path>
                </a:pathLst>
              </a:custGeom>
              <a:grpFill/>
              <a:ln w="1804" cap="flat">
                <a:solidFill>
                  <a:srgbClr val="414141"/>
                </a:solidFill>
                <a:prstDash val="solid"/>
                <a:miter/>
              </a:ln>
            </p:spPr>
            <p:txBody>
              <a:bodyPr rtlCol="0" anchor="ctr"/>
              <a:lstStyle/>
              <a:p>
                <a:endParaRPr lang="en-US"/>
              </a:p>
            </p:txBody>
          </p:sp>
          <p:sp>
            <p:nvSpPr>
              <p:cNvPr id="78" name="Freeform 1073">
                <a:extLst>
                  <a:ext uri="{FF2B5EF4-FFF2-40B4-BE49-F238E27FC236}">
                    <a16:creationId xmlns:a16="http://schemas.microsoft.com/office/drawing/2014/main" id="{50E8AFCA-B629-257E-B185-4202D6BE76FB}"/>
                  </a:ext>
                </a:extLst>
              </p:cNvPr>
              <p:cNvSpPr/>
              <p:nvPr/>
            </p:nvSpPr>
            <p:spPr>
              <a:xfrm>
                <a:off x="8521132" y="4422090"/>
                <a:ext cx="36329" cy="167206"/>
              </a:xfrm>
              <a:custGeom>
                <a:avLst/>
                <a:gdLst>
                  <a:gd name="connsiteX0" fmla="*/ 27143 w 36329"/>
                  <a:gd name="connsiteY0" fmla="*/ 1139 h 167206"/>
                  <a:gd name="connsiteX1" fmla="*/ 14690 w 36329"/>
                  <a:gd name="connsiteY1" fmla="*/ 8538 h 167206"/>
                  <a:gd name="connsiteX2" fmla="*/ 72 w 36329"/>
                  <a:gd name="connsiteY2" fmla="*/ 79464 h 167206"/>
                  <a:gd name="connsiteX3" fmla="*/ 21007 w 36329"/>
                  <a:gd name="connsiteY3" fmla="*/ 160678 h 167206"/>
                  <a:gd name="connsiteX4" fmla="*/ 28948 w 36329"/>
                  <a:gd name="connsiteY4" fmla="*/ 167174 h 167206"/>
                  <a:gd name="connsiteX5" fmla="*/ 35986 w 36329"/>
                  <a:gd name="connsiteY5" fmla="*/ 156887 h 167206"/>
                  <a:gd name="connsiteX6" fmla="*/ 23353 w 36329"/>
                  <a:gd name="connsiteY6" fmla="*/ 116822 h 167206"/>
                  <a:gd name="connsiteX7" fmla="*/ 27323 w 36329"/>
                  <a:gd name="connsiteY7" fmla="*/ 13231 h 167206"/>
                  <a:gd name="connsiteX8" fmla="*/ 27143 w 36329"/>
                  <a:gd name="connsiteY8" fmla="*/ 1139 h 1672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6329" h="167206">
                    <a:moveTo>
                      <a:pt x="27143" y="1139"/>
                    </a:moveTo>
                    <a:cubicBezTo>
                      <a:pt x="20104" y="-2651"/>
                      <a:pt x="17217" y="3846"/>
                      <a:pt x="14690" y="8538"/>
                    </a:cubicBezTo>
                    <a:cubicBezTo>
                      <a:pt x="3501" y="30917"/>
                      <a:pt x="1155" y="55100"/>
                      <a:pt x="72" y="79464"/>
                    </a:cubicBezTo>
                    <a:cubicBezTo>
                      <a:pt x="-1191" y="108701"/>
                      <a:pt x="14510" y="133426"/>
                      <a:pt x="21007" y="160678"/>
                    </a:cubicBezTo>
                    <a:cubicBezTo>
                      <a:pt x="21909" y="164829"/>
                      <a:pt x="25158" y="167536"/>
                      <a:pt x="28948" y="167174"/>
                    </a:cubicBezTo>
                    <a:cubicBezTo>
                      <a:pt x="34181" y="166453"/>
                      <a:pt x="37430" y="161941"/>
                      <a:pt x="35986" y="156887"/>
                    </a:cubicBezTo>
                    <a:cubicBezTo>
                      <a:pt x="32196" y="143352"/>
                      <a:pt x="27504" y="130177"/>
                      <a:pt x="23353" y="116822"/>
                    </a:cubicBezTo>
                    <a:cubicBezTo>
                      <a:pt x="12344" y="81811"/>
                      <a:pt x="9457" y="47159"/>
                      <a:pt x="27323" y="13231"/>
                    </a:cubicBezTo>
                    <a:cubicBezTo>
                      <a:pt x="29489" y="9080"/>
                      <a:pt x="32737" y="4207"/>
                      <a:pt x="27143" y="1139"/>
                    </a:cubicBezTo>
                    <a:close/>
                  </a:path>
                </a:pathLst>
              </a:custGeom>
              <a:grpFill/>
              <a:ln w="1804" cap="flat">
                <a:solidFill>
                  <a:srgbClr val="414141"/>
                </a:solidFill>
                <a:prstDash val="solid"/>
                <a:miter/>
              </a:ln>
            </p:spPr>
            <p:txBody>
              <a:bodyPr rtlCol="0" anchor="ctr"/>
              <a:lstStyle/>
              <a:p>
                <a:endParaRPr lang="en-US"/>
              </a:p>
            </p:txBody>
          </p:sp>
          <p:sp>
            <p:nvSpPr>
              <p:cNvPr id="79" name="Freeform 1074">
                <a:extLst>
                  <a:ext uri="{FF2B5EF4-FFF2-40B4-BE49-F238E27FC236}">
                    <a16:creationId xmlns:a16="http://schemas.microsoft.com/office/drawing/2014/main" id="{86EBB669-1254-9435-8053-2E7694D6D117}"/>
                  </a:ext>
                </a:extLst>
              </p:cNvPr>
              <p:cNvSpPr/>
              <p:nvPr/>
            </p:nvSpPr>
            <p:spPr>
              <a:xfrm>
                <a:off x="7451356" y="4685886"/>
                <a:ext cx="143837" cy="19372"/>
              </a:xfrm>
              <a:custGeom>
                <a:avLst/>
                <a:gdLst>
                  <a:gd name="connsiteX0" fmla="*/ 0 w 143837"/>
                  <a:gd name="connsiteY0" fmla="*/ 13107 h 19372"/>
                  <a:gd name="connsiteX1" fmla="*/ 143837 w 143837"/>
                  <a:gd name="connsiteY1" fmla="*/ 13288 h 19372"/>
                  <a:gd name="connsiteX2" fmla="*/ 0 w 143837"/>
                  <a:gd name="connsiteY2" fmla="*/ 13107 h 19372"/>
                </a:gdLst>
                <a:ahLst/>
                <a:cxnLst>
                  <a:cxn ang="0">
                    <a:pos x="connsiteX0" y="connsiteY0"/>
                  </a:cxn>
                  <a:cxn ang="0">
                    <a:pos x="connsiteX1" y="connsiteY1"/>
                  </a:cxn>
                  <a:cxn ang="0">
                    <a:pos x="connsiteX2" y="connsiteY2"/>
                  </a:cxn>
                </a:cxnLst>
                <a:rect l="l" t="t" r="r" b="b"/>
                <a:pathLst>
                  <a:path w="143837" h="19372">
                    <a:moveTo>
                      <a:pt x="0" y="13107"/>
                    </a:moveTo>
                    <a:cubicBezTo>
                      <a:pt x="49089" y="23935"/>
                      <a:pt x="94207" y="18521"/>
                      <a:pt x="143837" y="13288"/>
                    </a:cubicBezTo>
                    <a:cubicBezTo>
                      <a:pt x="116225" y="-4399"/>
                      <a:pt x="26530" y="-4399"/>
                      <a:pt x="0" y="13107"/>
                    </a:cubicBezTo>
                    <a:close/>
                  </a:path>
                </a:pathLst>
              </a:custGeom>
              <a:grpFill/>
              <a:ln w="1804" cap="flat">
                <a:solidFill>
                  <a:srgbClr val="414141"/>
                </a:solidFill>
                <a:prstDash val="solid"/>
                <a:miter/>
              </a:ln>
            </p:spPr>
            <p:txBody>
              <a:bodyPr rtlCol="0" anchor="ctr"/>
              <a:lstStyle/>
              <a:p>
                <a:endParaRPr lang="en-US"/>
              </a:p>
            </p:txBody>
          </p:sp>
          <p:sp>
            <p:nvSpPr>
              <p:cNvPr id="80" name="Freeform 1075">
                <a:extLst>
                  <a:ext uri="{FF2B5EF4-FFF2-40B4-BE49-F238E27FC236}">
                    <a16:creationId xmlns:a16="http://schemas.microsoft.com/office/drawing/2014/main" id="{273FC429-1DA8-E145-05CE-FD29F3393839}"/>
                  </a:ext>
                </a:extLst>
              </p:cNvPr>
              <p:cNvSpPr/>
              <p:nvPr/>
            </p:nvSpPr>
            <p:spPr>
              <a:xfrm>
                <a:off x="9202945" y="3368393"/>
                <a:ext cx="116201" cy="131893"/>
              </a:xfrm>
              <a:custGeom>
                <a:avLst/>
                <a:gdLst>
                  <a:gd name="connsiteX0" fmla="*/ 1713 w 116201"/>
                  <a:gd name="connsiteY0" fmla="*/ 131893 h 131893"/>
                  <a:gd name="connsiteX1" fmla="*/ 13804 w 116201"/>
                  <a:gd name="connsiteY1" fmla="*/ 91467 h 131893"/>
                  <a:gd name="connsiteX2" fmla="*/ 43763 w 116201"/>
                  <a:gd name="connsiteY2" fmla="*/ 42198 h 131893"/>
                  <a:gd name="connsiteX3" fmla="*/ 110358 w 116201"/>
                  <a:gd name="connsiteY3" fmla="*/ 7908 h 131893"/>
                  <a:gd name="connsiteX4" fmla="*/ 115773 w 116201"/>
                  <a:gd name="connsiteY4" fmla="*/ 508 h 131893"/>
                  <a:gd name="connsiteX5" fmla="*/ 1713 w 116201"/>
                  <a:gd name="connsiteY5" fmla="*/ 131893 h 1318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6201" h="131893">
                    <a:moveTo>
                      <a:pt x="1713" y="131893"/>
                    </a:moveTo>
                    <a:cubicBezTo>
                      <a:pt x="12902" y="119260"/>
                      <a:pt x="10737" y="104281"/>
                      <a:pt x="13804" y="91467"/>
                    </a:cubicBezTo>
                    <a:cubicBezTo>
                      <a:pt x="18497" y="71254"/>
                      <a:pt x="27160" y="54109"/>
                      <a:pt x="43763" y="42198"/>
                    </a:cubicBezTo>
                    <a:cubicBezTo>
                      <a:pt x="64157" y="27580"/>
                      <a:pt x="83648" y="10796"/>
                      <a:pt x="110358" y="7908"/>
                    </a:cubicBezTo>
                    <a:cubicBezTo>
                      <a:pt x="114148" y="7547"/>
                      <a:pt x="117397" y="5562"/>
                      <a:pt x="115773" y="508"/>
                    </a:cubicBezTo>
                    <a:cubicBezTo>
                      <a:pt x="51884" y="-6710"/>
                      <a:pt x="-11281" y="64216"/>
                      <a:pt x="1713" y="131893"/>
                    </a:cubicBezTo>
                    <a:close/>
                  </a:path>
                </a:pathLst>
              </a:custGeom>
              <a:grpFill/>
              <a:ln w="1804" cap="flat">
                <a:solidFill>
                  <a:srgbClr val="414141"/>
                </a:solidFill>
                <a:prstDash val="solid"/>
                <a:miter/>
              </a:ln>
            </p:spPr>
            <p:txBody>
              <a:bodyPr rtlCol="0" anchor="ctr"/>
              <a:lstStyle/>
              <a:p>
                <a:endParaRPr lang="en-US"/>
              </a:p>
            </p:txBody>
          </p:sp>
          <p:sp>
            <p:nvSpPr>
              <p:cNvPr id="81" name="Freeform 1076">
                <a:extLst>
                  <a:ext uri="{FF2B5EF4-FFF2-40B4-BE49-F238E27FC236}">
                    <a16:creationId xmlns:a16="http://schemas.microsoft.com/office/drawing/2014/main" id="{728152AF-5610-F6ED-9F1B-FB982B11AD17}"/>
                  </a:ext>
                </a:extLst>
              </p:cNvPr>
              <p:cNvSpPr/>
              <p:nvPr/>
            </p:nvSpPr>
            <p:spPr>
              <a:xfrm>
                <a:off x="9418689" y="4666463"/>
                <a:ext cx="153233" cy="21613"/>
              </a:xfrm>
              <a:custGeom>
                <a:avLst/>
                <a:gdLst>
                  <a:gd name="connsiteX0" fmla="*/ 124538 w 153233"/>
                  <a:gd name="connsiteY0" fmla="*/ 6903 h 21613"/>
                  <a:gd name="connsiteX1" fmla="*/ 21307 w 153233"/>
                  <a:gd name="connsiteY1" fmla="*/ 225 h 21613"/>
                  <a:gd name="connsiteX2" fmla="*/ 4704 w 153233"/>
                  <a:gd name="connsiteY2" fmla="*/ 767 h 21613"/>
                  <a:gd name="connsiteX3" fmla="*/ 11 w 153233"/>
                  <a:gd name="connsiteY3" fmla="*/ 6903 h 21613"/>
                  <a:gd name="connsiteX4" fmla="*/ 3802 w 153233"/>
                  <a:gd name="connsiteY4" fmla="*/ 13400 h 21613"/>
                  <a:gd name="connsiteX5" fmla="*/ 16976 w 153233"/>
                  <a:gd name="connsiteY5" fmla="*/ 16829 h 21613"/>
                  <a:gd name="connsiteX6" fmla="*/ 86819 w 153233"/>
                  <a:gd name="connsiteY6" fmla="*/ 21160 h 21613"/>
                  <a:gd name="connsiteX7" fmla="*/ 153233 w 153233"/>
                  <a:gd name="connsiteY7" fmla="*/ 13761 h 21613"/>
                  <a:gd name="connsiteX8" fmla="*/ 124538 w 153233"/>
                  <a:gd name="connsiteY8" fmla="*/ 6903 h 21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3233" h="21613">
                    <a:moveTo>
                      <a:pt x="124538" y="6903"/>
                    </a:moveTo>
                    <a:cubicBezTo>
                      <a:pt x="89887" y="8708"/>
                      <a:pt x="55778" y="2030"/>
                      <a:pt x="21307" y="225"/>
                    </a:cubicBezTo>
                    <a:cubicBezTo>
                      <a:pt x="15712" y="-135"/>
                      <a:pt x="10118" y="-135"/>
                      <a:pt x="4704" y="767"/>
                    </a:cubicBezTo>
                    <a:cubicBezTo>
                      <a:pt x="2719" y="1128"/>
                      <a:pt x="192" y="4557"/>
                      <a:pt x="11" y="6903"/>
                    </a:cubicBezTo>
                    <a:cubicBezTo>
                      <a:pt x="-169" y="9068"/>
                      <a:pt x="1816" y="12498"/>
                      <a:pt x="3802" y="13400"/>
                    </a:cubicBezTo>
                    <a:cubicBezTo>
                      <a:pt x="7952" y="15205"/>
                      <a:pt x="12464" y="16468"/>
                      <a:pt x="16976" y="16829"/>
                    </a:cubicBezTo>
                    <a:cubicBezTo>
                      <a:pt x="40257" y="18634"/>
                      <a:pt x="63538" y="20980"/>
                      <a:pt x="86819" y="21160"/>
                    </a:cubicBezTo>
                    <a:cubicBezTo>
                      <a:pt x="107032" y="21341"/>
                      <a:pt x="127786" y="24048"/>
                      <a:pt x="153233" y="13761"/>
                    </a:cubicBezTo>
                    <a:cubicBezTo>
                      <a:pt x="140420" y="10512"/>
                      <a:pt x="132479" y="6542"/>
                      <a:pt x="124538" y="6903"/>
                    </a:cubicBezTo>
                    <a:close/>
                  </a:path>
                </a:pathLst>
              </a:custGeom>
              <a:grpFill/>
              <a:ln w="1804" cap="flat">
                <a:solidFill>
                  <a:srgbClr val="414141"/>
                </a:solidFill>
                <a:prstDash val="solid"/>
                <a:miter/>
              </a:ln>
            </p:spPr>
            <p:txBody>
              <a:bodyPr rtlCol="0" anchor="ctr"/>
              <a:lstStyle/>
              <a:p>
                <a:endParaRPr lang="en-US"/>
              </a:p>
            </p:txBody>
          </p:sp>
          <p:sp>
            <p:nvSpPr>
              <p:cNvPr id="82" name="Freeform 1077">
                <a:extLst>
                  <a:ext uri="{FF2B5EF4-FFF2-40B4-BE49-F238E27FC236}">
                    <a16:creationId xmlns:a16="http://schemas.microsoft.com/office/drawing/2014/main" id="{4227186B-0039-1798-6014-7D082F8D4FA9}"/>
                  </a:ext>
                </a:extLst>
              </p:cNvPr>
              <p:cNvSpPr/>
              <p:nvPr/>
            </p:nvSpPr>
            <p:spPr>
              <a:xfrm>
                <a:off x="9477981" y="3985151"/>
                <a:ext cx="41300" cy="137408"/>
              </a:xfrm>
              <a:custGeom>
                <a:avLst/>
                <a:gdLst>
                  <a:gd name="connsiteX0" fmla="*/ 636 w 41300"/>
                  <a:gd name="connsiteY0" fmla="*/ 137409 h 137408"/>
                  <a:gd name="connsiteX1" fmla="*/ 37273 w 41300"/>
                  <a:gd name="connsiteY1" fmla="*/ 7287 h 137408"/>
                  <a:gd name="connsiteX2" fmla="*/ 27166 w 41300"/>
                  <a:gd name="connsiteY2" fmla="*/ 68 h 137408"/>
                  <a:gd name="connsiteX3" fmla="*/ 21030 w 41300"/>
                  <a:gd name="connsiteY3" fmla="*/ 8009 h 137408"/>
                  <a:gd name="connsiteX4" fmla="*/ 21571 w 41300"/>
                  <a:gd name="connsiteY4" fmla="*/ 19199 h 137408"/>
                  <a:gd name="connsiteX5" fmla="*/ 276 w 41300"/>
                  <a:gd name="connsiteY5" fmla="*/ 129107 h 137408"/>
                  <a:gd name="connsiteX6" fmla="*/ 636 w 41300"/>
                  <a:gd name="connsiteY6" fmla="*/ 137409 h 1374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300" h="137408">
                    <a:moveTo>
                      <a:pt x="636" y="137409"/>
                    </a:moveTo>
                    <a:cubicBezTo>
                      <a:pt x="32761" y="107450"/>
                      <a:pt x="49545" y="45909"/>
                      <a:pt x="37273" y="7287"/>
                    </a:cubicBezTo>
                    <a:cubicBezTo>
                      <a:pt x="35649" y="2234"/>
                      <a:pt x="32580" y="-473"/>
                      <a:pt x="27166" y="68"/>
                    </a:cubicBezTo>
                    <a:cubicBezTo>
                      <a:pt x="22474" y="610"/>
                      <a:pt x="21391" y="4219"/>
                      <a:pt x="21030" y="8009"/>
                    </a:cubicBezTo>
                    <a:cubicBezTo>
                      <a:pt x="20669" y="11619"/>
                      <a:pt x="21211" y="15408"/>
                      <a:pt x="21571" y="19199"/>
                    </a:cubicBezTo>
                    <a:cubicBezTo>
                      <a:pt x="25903" y="58000"/>
                      <a:pt x="24098" y="95719"/>
                      <a:pt x="276" y="129107"/>
                    </a:cubicBezTo>
                    <a:cubicBezTo>
                      <a:pt x="-446" y="130009"/>
                      <a:pt x="456" y="132356"/>
                      <a:pt x="636" y="137409"/>
                    </a:cubicBezTo>
                    <a:close/>
                  </a:path>
                </a:pathLst>
              </a:custGeom>
              <a:grpFill/>
              <a:ln w="1804" cap="flat">
                <a:solidFill>
                  <a:srgbClr val="414141"/>
                </a:solidFill>
                <a:prstDash val="solid"/>
                <a:miter/>
              </a:ln>
            </p:spPr>
            <p:txBody>
              <a:bodyPr rtlCol="0" anchor="ctr"/>
              <a:lstStyle/>
              <a:p>
                <a:endParaRPr lang="en-US"/>
              </a:p>
            </p:txBody>
          </p:sp>
          <p:sp>
            <p:nvSpPr>
              <p:cNvPr id="83" name="Freeform 1078">
                <a:extLst>
                  <a:ext uri="{FF2B5EF4-FFF2-40B4-BE49-F238E27FC236}">
                    <a16:creationId xmlns:a16="http://schemas.microsoft.com/office/drawing/2014/main" id="{3BA6AAA6-0C4E-91D3-6D1A-3390CE3FA321}"/>
                  </a:ext>
                </a:extLst>
              </p:cNvPr>
              <p:cNvSpPr/>
              <p:nvPr/>
            </p:nvSpPr>
            <p:spPr>
              <a:xfrm>
                <a:off x="8489080" y="4676434"/>
                <a:ext cx="131565" cy="24564"/>
              </a:xfrm>
              <a:custGeom>
                <a:avLst/>
                <a:gdLst>
                  <a:gd name="connsiteX0" fmla="*/ 0 w 131565"/>
                  <a:gd name="connsiteY0" fmla="*/ 9565 h 24564"/>
                  <a:gd name="connsiteX1" fmla="*/ 6136 w 131565"/>
                  <a:gd name="connsiteY1" fmla="*/ 17687 h 24564"/>
                  <a:gd name="connsiteX2" fmla="*/ 22559 w 131565"/>
                  <a:gd name="connsiteY2" fmla="*/ 19311 h 24564"/>
                  <a:gd name="connsiteX3" fmla="*/ 86447 w 131565"/>
                  <a:gd name="connsiteY3" fmla="*/ 21296 h 24564"/>
                  <a:gd name="connsiteX4" fmla="*/ 131565 w 131565"/>
                  <a:gd name="connsiteY4" fmla="*/ 21296 h 24564"/>
                  <a:gd name="connsiteX5" fmla="*/ 7941 w 131565"/>
                  <a:gd name="connsiteY5" fmla="*/ 0 h 24564"/>
                  <a:gd name="connsiteX6" fmla="*/ 0 w 131565"/>
                  <a:gd name="connsiteY6" fmla="*/ 9565 h 245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1565" h="24564">
                    <a:moveTo>
                      <a:pt x="0" y="9565"/>
                    </a:moveTo>
                    <a:cubicBezTo>
                      <a:pt x="0" y="13716"/>
                      <a:pt x="2346" y="16965"/>
                      <a:pt x="6136" y="17687"/>
                    </a:cubicBezTo>
                    <a:cubicBezTo>
                      <a:pt x="11550" y="18950"/>
                      <a:pt x="17145" y="19852"/>
                      <a:pt x="22559" y="19311"/>
                    </a:cubicBezTo>
                    <a:cubicBezTo>
                      <a:pt x="44035" y="17145"/>
                      <a:pt x="65151" y="19311"/>
                      <a:pt x="86447" y="21296"/>
                    </a:cubicBezTo>
                    <a:cubicBezTo>
                      <a:pt x="100163" y="22559"/>
                      <a:pt x="114781" y="27973"/>
                      <a:pt x="131565" y="21296"/>
                    </a:cubicBezTo>
                    <a:cubicBezTo>
                      <a:pt x="91139" y="-2346"/>
                      <a:pt x="49269" y="722"/>
                      <a:pt x="7941" y="0"/>
                    </a:cubicBezTo>
                    <a:cubicBezTo>
                      <a:pt x="3068" y="0"/>
                      <a:pt x="0" y="3970"/>
                      <a:pt x="0" y="9565"/>
                    </a:cubicBezTo>
                    <a:close/>
                  </a:path>
                </a:pathLst>
              </a:custGeom>
              <a:grpFill/>
              <a:ln w="1804" cap="flat">
                <a:solidFill>
                  <a:srgbClr val="414141"/>
                </a:solidFill>
                <a:prstDash val="solid"/>
                <a:miter/>
              </a:ln>
            </p:spPr>
            <p:txBody>
              <a:bodyPr rtlCol="0" anchor="ctr"/>
              <a:lstStyle/>
              <a:p>
                <a:endParaRPr lang="en-US"/>
              </a:p>
            </p:txBody>
          </p:sp>
          <p:sp>
            <p:nvSpPr>
              <p:cNvPr id="84" name="Freeform 1079">
                <a:extLst>
                  <a:ext uri="{FF2B5EF4-FFF2-40B4-BE49-F238E27FC236}">
                    <a16:creationId xmlns:a16="http://schemas.microsoft.com/office/drawing/2014/main" id="{91430029-9D31-5106-3504-89DED1A71E9C}"/>
                  </a:ext>
                </a:extLst>
              </p:cNvPr>
              <p:cNvSpPr/>
              <p:nvPr/>
            </p:nvSpPr>
            <p:spPr>
              <a:xfrm>
                <a:off x="8065508" y="4663686"/>
                <a:ext cx="132519" cy="21858"/>
              </a:xfrm>
              <a:custGeom>
                <a:avLst/>
                <a:gdLst>
                  <a:gd name="connsiteX0" fmla="*/ 132287 w 132519"/>
                  <a:gd name="connsiteY0" fmla="*/ 17259 h 21858"/>
                  <a:gd name="connsiteX1" fmla="*/ 123985 w 132519"/>
                  <a:gd name="connsiteY1" fmla="*/ 8055 h 21858"/>
                  <a:gd name="connsiteX2" fmla="*/ 74536 w 132519"/>
                  <a:gd name="connsiteY2" fmla="*/ 295 h 21858"/>
                  <a:gd name="connsiteX3" fmla="*/ 12994 w 132519"/>
                  <a:gd name="connsiteY3" fmla="*/ 3182 h 21858"/>
                  <a:gd name="connsiteX4" fmla="*/ 0 w 132519"/>
                  <a:gd name="connsiteY4" fmla="*/ 10942 h 21858"/>
                  <a:gd name="connsiteX5" fmla="*/ 15160 w 132519"/>
                  <a:gd name="connsiteY5" fmla="*/ 18342 h 21858"/>
                  <a:gd name="connsiteX6" fmla="*/ 120737 w 132519"/>
                  <a:gd name="connsiteY6" fmla="*/ 20688 h 21858"/>
                  <a:gd name="connsiteX7" fmla="*/ 132287 w 132519"/>
                  <a:gd name="connsiteY7" fmla="*/ 17259 h 218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2519" h="21858">
                    <a:moveTo>
                      <a:pt x="132287" y="17259"/>
                    </a:moveTo>
                    <a:cubicBezTo>
                      <a:pt x="133731" y="11303"/>
                      <a:pt x="128136" y="10221"/>
                      <a:pt x="123985" y="8055"/>
                    </a:cubicBezTo>
                    <a:cubicBezTo>
                      <a:pt x="108284" y="114"/>
                      <a:pt x="91319" y="1377"/>
                      <a:pt x="74536" y="295"/>
                    </a:cubicBezTo>
                    <a:cubicBezTo>
                      <a:pt x="53781" y="-1149"/>
                      <a:pt x="33568" y="3182"/>
                      <a:pt x="12994" y="3182"/>
                    </a:cubicBezTo>
                    <a:cubicBezTo>
                      <a:pt x="7399" y="3182"/>
                      <a:pt x="0" y="4265"/>
                      <a:pt x="0" y="10942"/>
                    </a:cubicBezTo>
                    <a:cubicBezTo>
                      <a:pt x="180" y="20147"/>
                      <a:pt x="9024" y="19605"/>
                      <a:pt x="15160" y="18342"/>
                    </a:cubicBezTo>
                    <a:cubicBezTo>
                      <a:pt x="50713" y="10582"/>
                      <a:pt x="85544" y="20869"/>
                      <a:pt x="120737" y="20688"/>
                    </a:cubicBezTo>
                    <a:cubicBezTo>
                      <a:pt x="125429" y="21952"/>
                      <a:pt x="130843" y="23576"/>
                      <a:pt x="132287" y="17259"/>
                    </a:cubicBezTo>
                    <a:close/>
                  </a:path>
                </a:pathLst>
              </a:custGeom>
              <a:grpFill/>
              <a:ln w="1804" cap="flat">
                <a:solidFill>
                  <a:srgbClr val="414141"/>
                </a:solidFill>
                <a:prstDash val="solid"/>
                <a:miter/>
              </a:ln>
            </p:spPr>
            <p:txBody>
              <a:bodyPr rtlCol="0" anchor="ctr"/>
              <a:lstStyle/>
              <a:p>
                <a:endParaRPr lang="en-US"/>
              </a:p>
            </p:txBody>
          </p:sp>
          <p:sp>
            <p:nvSpPr>
              <p:cNvPr id="85" name="Freeform 1080">
                <a:extLst>
                  <a:ext uri="{FF2B5EF4-FFF2-40B4-BE49-F238E27FC236}">
                    <a16:creationId xmlns:a16="http://schemas.microsoft.com/office/drawing/2014/main" id="{D23E8D73-86A7-56CE-7926-7019B70BCB96}"/>
                  </a:ext>
                </a:extLst>
              </p:cNvPr>
              <p:cNvSpPr/>
              <p:nvPr/>
            </p:nvSpPr>
            <p:spPr>
              <a:xfrm>
                <a:off x="8930146" y="4672286"/>
                <a:ext cx="98910" cy="16431"/>
              </a:xfrm>
              <a:custGeom>
                <a:avLst/>
                <a:gdLst>
                  <a:gd name="connsiteX0" fmla="*/ 6869 w 98910"/>
                  <a:gd name="connsiteY0" fmla="*/ 15156 h 16431"/>
                  <a:gd name="connsiteX1" fmla="*/ 98911 w 98910"/>
                  <a:gd name="connsiteY1" fmla="*/ 14976 h 16431"/>
                  <a:gd name="connsiteX2" fmla="*/ 70396 w 98910"/>
                  <a:gd name="connsiteY2" fmla="*/ 2703 h 16431"/>
                  <a:gd name="connsiteX3" fmla="*/ 6148 w 98910"/>
                  <a:gd name="connsiteY3" fmla="*/ 358 h 16431"/>
                  <a:gd name="connsiteX4" fmla="*/ 11 w 98910"/>
                  <a:gd name="connsiteY4" fmla="*/ 7576 h 16431"/>
                  <a:gd name="connsiteX5" fmla="*/ 6869 w 98910"/>
                  <a:gd name="connsiteY5" fmla="*/ 15156 h 164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8910" h="16431">
                    <a:moveTo>
                      <a:pt x="6869" y="15156"/>
                    </a:moveTo>
                    <a:cubicBezTo>
                      <a:pt x="36287" y="15336"/>
                      <a:pt x="65704" y="18044"/>
                      <a:pt x="98911" y="14976"/>
                    </a:cubicBezTo>
                    <a:cubicBezTo>
                      <a:pt x="88263" y="6493"/>
                      <a:pt x="79059" y="5410"/>
                      <a:pt x="70396" y="2703"/>
                    </a:cubicBezTo>
                    <a:cubicBezTo>
                      <a:pt x="49100" y="-3974"/>
                      <a:pt x="27444" y="4328"/>
                      <a:pt x="6148" y="358"/>
                    </a:cubicBezTo>
                    <a:cubicBezTo>
                      <a:pt x="1816" y="-365"/>
                      <a:pt x="-169" y="3245"/>
                      <a:pt x="11" y="7576"/>
                    </a:cubicBezTo>
                    <a:cubicBezTo>
                      <a:pt x="553" y="11908"/>
                      <a:pt x="3260" y="15156"/>
                      <a:pt x="6869" y="15156"/>
                    </a:cubicBezTo>
                    <a:close/>
                  </a:path>
                </a:pathLst>
              </a:custGeom>
              <a:grpFill/>
              <a:ln w="1804" cap="flat">
                <a:solidFill>
                  <a:srgbClr val="414141"/>
                </a:solidFill>
                <a:prstDash val="solid"/>
                <a:miter/>
              </a:ln>
            </p:spPr>
            <p:txBody>
              <a:bodyPr rtlCol="0" anchor="ctr"/>
              <a:lstStyle/>
              <a:p>
                <a:endParaRPr lang="en-US"/>
              </a:p>
            </p:txBody>
          </p:sp>
        </p:grpSp>
      </p:grpSp>
    </p:spTree>
    <p:extLst>
      <p:ext uri="{BB962C8B-B14F-4D97-AF65-F5344CB8AC3E}">
        <p14:creationId xmlns:p14="http://schemas.microsoft.com/office/powerpoint/2010/main" val="296120706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25C0CB-437B-0F92-CFC4-76B94A8621F8}"/>
            </a:ext>
          </a:extLst>
        </p:cNvPr>
        <p:cNvGrpSpPr/>
        <p:nvPr/>
      </p:nvGrpSpPr>
      <p:grpSpPr>
        <a:xfrm>
          <a:off x="0" y="0"/>
          <a:ext cx="0" cy="0"/>
          <a:chOff x="0" y="0"/>
          <a:chExt cx="0" cy="0"/>
        </a:xfrm>
      </p:grpSpPr>
      <p:sp>
        <p:nvSpPr>
          <p:cNvPr id="10" name="Text Placeholder 9">
            <a:extLst>
              <a:ext uri="{FF2B5EF4-FFF2-40B4-BE49-F238E27FC236}">
                <a16:creationId xmlns:a16="http://schemas.microsoft.com/office/drawing/2014/main" id="{C5541B3D-1979-C00F-2962-06D2B80DC4DB}"/>
              </a:ext>
            </a:extLst>
          </p:cNvPr>
          <p:cNvSpPr>
            <a:spLocks noGrp="1"/>
          </p:cNvSpPr>
          <p:nvPr>
            <p:ph type="body" sz="quarter" idx="18"/>
          </p:nvPr>
        </p:nvSpPr>
        <p:spPr>
          <a:xfrm>
            <a:off x="221728" y="629576"/>
            <a:ext cx="2984778" cy="1049221"/>
          </a:xfrm>
        </p:spPr>
        <p:txBody>
          <a:bodyPr/>
          <a:lstStyle/>
          <a:p>
            <a:pPr>
              <a:lnSpc>
                <a:spcPct val="100000"/>
              </a:lnSpc>
            </a:pPr>
            <a:r>
              <a:rPr lang="en-US" dirty="0"/>
              <a:t>Waar financiers en investeerders naar op zoek zijn</a:t>
            </a:r>
          </a:p>
        </p:txBody>
      </p:sp>
      <p:sp>
        <p:nvSpPr>
          <p:cNvPr id="11" name="Text Placeholder 10">
            <a:extLst>
              <a:ext uri="{FF2B5EF4-FFF2-40B4-BE49-F238E27FC236}">
                <a16:creationId xmlns:a16="http://schemas.microsoft.com/office/drawing/2014/main" id="{FDE22578-A237-3185-F6C4-4DBC011F316B}"/>
              </a:ext>
            </a:extLst>
          </p:cNvPr>
          <p:cNvSpPr>
            <a:spLocks noGrp="1"/>
          </p:cNvSpPr>
          <p:nvPr>
            <p:ph type="body" sz="quarter" idx="19"/>
          </p:nvPr>
        </p:nvSpPr>
        <p:spPr>
          <a:xfrm>
            <a:off x="221728" y="1829808"/>
            <a:ext cx="2984778" cy="385564"/>
          </a:xfrm>
        </p:spPr>
        <p:txBody>
          <a:bodyPr/>
          <a:lstStyle/>
          <a:p>
            <a:r>
              <a:rPr lang="en-IE" sz="2800" dirty="0"/>
              <a:t>De basis van wat ze willen weten!</a:t>
            </a:r>
          </a:p>
        </p:txBody>
      </p:sp>
      <p:sp>
        <p:nvSpPr>
          <p:cNvPr id="6" name="Text Placeholder 5">
            <a:extLst>
              <a:ext uri="{FF2B5EF4-FFF2-40B4-BE49-F238E27FC236}">
                <a16:creationId xmlns:a16="http://schemas.microsoft.com/office/drawing/2014/main" id="{179CAFD5-F9AD-F230-3207-3B09271E9502}"/>
              </a:ext>
            </a:extLst>
          </p:cNvPr>
          <p:cNvSpPr>
            <a:spLocks noGrp="1"/>
          </p:cNvSpPr>
          <p:nvPr>
            <p:ph type="body" sz="quarter" idx="21"/>
          </p:nvPr>
        </p:nvSpPr>
        <p:spPr>
          <a:xfrm>
            <a:off x="3943350" y="629576"/>
            <a:ext cx="7545719" cy="3499183"/>
          </a:xfrm>
        </p:spPr>
        <p:txBody>
          <a:bodyPr/>
          <a:lstStyle/>
          <a:p>
            <a:pPr>
              <a:spcAft>
                <a:spcPts val="1200"/>
              </a:spcAft>
            </a:pPr>
            <a:r>
              <a:rPr lang="en-US" b="1" dirty="0"/>
              <a:t>Het is cruciaal om het perspectief van de financier te begrijpen.</a:t>
            </a:r>
          </a:p>
          <a:p>
            <a:pPr>
              <a:spcAft>
                <a:spcPts val="1200"/>
              </a:spcAft>
            </a:pPr>
            <a:r>
              <a:rPr lang="en-US" dirty="0"/>
              <a:t>Financiers – of het nu banken, investeerders of overheidsinstanties zijn – willen doorgaans het volgende weten:</a:t>
            </a:r>
          </a:p>
          <a:p>
            <a:pPr marL="342900" indent="-342900">
              <a:spcAft>
                <a:spcPts val="1200"/>
              </a:spcAft>
              <a:buFont typeface="Wingdings" panose="05000000000000000000" pitchFamily="2" charset="2"/>
              <a:buChar char="q"/>
            </a:pPr>
            <a:r>
              <a:rPr lang="en-US" b="1" dirty="0"/>
              <a:t>Welk probleem lost u op </a:t>
            </a:r>
            <a:r>
              <a:rPr lang="en-US" dirty="0"/>
              <a:t>(bijvoorbeeld een gebrek aan eco-accommodatie in uw regio)?</a:t>
            </a:r>
          </a:p>
          <a:p>
            <a:pPr marL="342900" indent="-342900">
              <a:spcAft>
                <a:spcPts val="1200"/>
              </a:spcAft>
              <a:buFont typeface="Wingdings" panose="05000000000000000000" pitchFamily="2" charset="2"/>
              <a:buChar char="q"/>
            </a:pPr>
            <a:r>
              <a:rPr lang="en-US" b="1" dirty="0"/>
              <a:t>Hoe uw bedrijf geld gaat verdienen </a:t>
            </a:r>
            <a:r>
              <a:rPr lang="en-US" dirty="0"/>
              <a:t>(realistische inkomsten- en uitgavenprognoses)</a:t>
            </a:r>
          </a:p>
          <a:p>
            <a:pPr marL="342900" indent="-342900">
              <a:spcAft>
                <a:spcPts val="1200"/>
              </a:spcAft>
              <a:buFont typeface="Wingdings" panose="05000000000000000000" pitchFamily="2" charset="2"/>
              <a:buChar char="q"/>
            </a:pPr>
            <a:r>
              <a:rPr lang="en-US" b="1" dirty="0"/>
              <a:t>Hoe u impact gaat maken </a:t>
            </a:r>
            <a:r>
              <a:rPr lang="en-US" dirty="0"/>
              <a:t>(creëren van banen, duurzaamheid, voordelen voor de gemeenschap)</a:t>
            </a:r>
          </a:p>
          <a:p>
            <a:pPr marL="342900" indent="-342900">
              <a:spcAft>
                <a:spcPts val="1200"/>
              </a:spcAft>
              <a:buFont typeface="Wingdings" panose="05000000000000000000" pitchFamily="2" charset="2"/>
              <a:buChar char="q"/>
            </a:pPr>
            <a:r>
              <a:rPr lang="en-US" b="1" dirty="0"/>
              <a:t>Of je goed voorbereid bent </a:t>
            </a:r>
            <a:r>
              <a:rPr lang="en-US" dirty="0"/>
              <a:t>(basisdocumenten, zoals een businessplan, begroting en marketingplan)</a:t>
            </a:r>
          </a:p>
          <a:p>
            <a:pPr>
              <a:spcAft>
                <a:spcPts val="1200"/>
              </a:spcAft>
            </a:pPr>
            <a:endParaRPr lang="en-IE" dirty="0"/>
          </a:p>
        </p:txBody>
      </p:sp>
      <p:grpSp>
        <p:nvGrpSpPr>
          <p:cNvPr id="2" name="Graphic 2">
            <a:extLst>
              <a:ext uri="{FF2B5EF4-FFF2-40B4-BE49-F238E27FC236}">
                <a16:creationId xmlns:a16="http://schemas.microsoft.com/office/drawing/2014/main" id="{A2A8804D-AD45-0234-C895-85E121E4C577}"/>
              </a:ext>
            </a:extLst>
          </p:cNvPr>
          <p:cNvGrpSpPr/>
          <p:nvPr/>
        </p:nvGrpSpPr>
        <p:grpSpPr>
          <a:xfrm>
            <a:off x="897978" y="4128759"/>
            <a:ext cx="2454821" cy="1850255"/>
            <a:chOff x="8070304" y="5697584"/>
            <a:chExt cx="1271487" cy="789718"/>
          </a:xfrm>
        </p:grpSpPr>
        <p:sp>
          <p:nvSpPr>
            <p:cNvPr id="3" name="Freeform 65">
              <a:extLst>
                <a:ext uri="{FF2B5EF4-FFF2-40B4-BE49-F238E27FC236}">
                  <a16:creationId xmlns:a16="http://schemas.microsoft.com/office/drawing/2014/main" id="{71D1D890-C96F-9293-E03A-D9E005A9A14D}"/>
                </a:ext>
              </a:extLst>
            </p:cNvPr>
            <p:cNvSpPr/>
            <p:nvPr/>
          </p:nvSpPr>
          <p:spPr>
            <a:xfrm>
              <a:off x="8160157" y="6242608"/>
              <a:ext cx="1371" cy="685"/>
            </a:xfrm>
            <a:custGeom>
              <a:avLst/>
              <a:gdLst>
                <a:gd name="connsiteX0" fmla="*/ 0 w 1371"/>
                <a:gd name="connsiteY0" fmla="*/ 686 h 685"/>
                <a:gd name="connsiteX1" fmla="*/ 1371 w 1371"/>
                <a:gd name="connsiteY1" fmla="*/ 0 h 685"/>
                <a:gd name="connsiteX2" fmla="*/ 0 w 1371"/>
                <a:gd name="connsiteY2" fmla="*/ 686 h 685"/>
              </a:gdLst>
              <a:ahLst/>
              <a:cxnLst>
                <a:cxn ang="0">
                  <a:pos x="connsiteX0" y="connsiteY0"/>
                </a:cxn>
                <a:cxn ang="0">
                  <a:pos x="connsiteX1" y="connsiteY1"/>
                </a:cxn>
                <a:cxn ang="0">
                  <a:pos x="connsiteX2" y="connsiteY2"/>
                </a:cxn>
              </a:cxnLst>
              <a:rect l="l" t="t" r="r" b="b"/>
              <a:pathLst>
                <a:path w="1371" h="685">
                  <a:moveTo>
                    <a:pt x="0" y="686"/>
                  </a:moveTo>
                  <a:cubicBezTo>
                    <a:pt x="457" y="457"/>
                    <a:pt x="914" y="228"/>
                    <a:pt x="1371" y="0"/>
                  </a:cubicBezTo>
                  <a:cubicBezTo>
                    <a:pt x="914" y="228"/>
                    <a:pt x="457" y="457"/>
                    <a:pt x="0" y="686"/>
                  </a:cubicBezTo>
                  <a:close/>
                </a:path>
              </a:pathLst>
            </a:custGeom>
            <a:solidFill>
              <a:srgbClr val="FFFFFF"/>
            </a:solidFill>
            <a:ln w="2286" cap="flat">
              <a:noFill/>
              <a:prstDash val="solid"/>
              <a:miter/>
            </a:ln>
          </p:spPr>
          <p:txBody>
            <a:bodyPr rtlCol="0" anchor="ctr"/>
            <a:lstStyle/>
            <a:p>
              <a:endParaRPr lang="en-US"/>
            </a:p>
          </p:txBody>
        </p:sp>
        <p:sp>
          <p:nvSpPr>
            <p:cNvPr id="4" name="Freeform 66">
              <a:extLst>
                <a:ext uri="{FF2B5EF4-FFF2-40B4-BE49-F238E27FC236}">
                  <a16:creationId xmlns:a16="http://schemas.microsoft.com/office/drawing/2014/main" id="{83E50EAC-652D-7B5E-8B12-07908B2EFD81}"/>
                </a:ext>
              </a:extLst>
            </p:cNvPr>
            <p:cNvSpPr/>
            <p:nvPr/>
          </p:nvSpPr>
          <p:spPr>
            <a:xfrm>
              <a:off x="8154900" y="6245123"/>
              <a:ext cx="1371" cy="685"/>
            </a:xfrm>
            <a:custGeom>
              <a:avLst/>
              <a:gdLst>
                <a:gd name="connsiteX0" fmla="*/ 0 w 1371"/>
                <a:gd name="connsiteY0" fmla="*/ 686 h 685"/>
                <a:gd name="connsiteX1" fmla="*/ 1372 w 1371"/>
                <a:gd name="connsiteY1" fmla="*/ 0 h 685"/>
                <a:gd name="connsiteX2" fmla="*/ 0 w 1371"/>
                <a:gd name="connsiteY2" fmla="*/ 686 h 685"/>
              </a:gdLst>
              <a:ahLst/>
              <a:cxnLst>
                <a:cxn ang="0">
                  <a:pos x="connsiteX0" y="connsiteY0"/>
                </a:cxn>
                <a:cxn ang="0">
                  <a:pos x="connsiteX1" y="connsiteY1"/>
                </a:cxn>
                <a:cxn ang="0">
                  <a:pos x="connsiteX2" y="connsiteY2"/>
                </a:cxn>
              </a:cxnLst>
              <a:rect l="l" t="t" r="r" b="b"/>
              <a:pathLst>
                <a:path w="1371" h="685">
                  <a:moveTo>
                    <a:pt x="0" y="686"/>
                  </a:moveTo>
                  <a:cubicBezTo>
                    <a:pt x="457" y="458"/>
                    <a:pt x="914" y="229"/>
                    <a:pt x="1372" y="0"/>
                  </a:cubicBezTo>
                  <a:cubicBezTo>
                    <a:pt x="914" y="229"/>
                    <a:pt x="457" y="458"/>
                    <a:pt x="0" y="686"/>
                  </a:cubicBezTo>
                  <a:close/>
                </a:path>
              </a:pathLst>
            </a:custGeom>
            <a:solidFill>
              <a:srgbClr val="FFFFFF"/>
            </a:solidFill>
            <a:ln w="2286" cap="flat">
              <a:noFill/>
              <a:prstDash val="solid"/>
              <a:miter/>
            </a:ln>
          </p:spPr>
          <p:txBody>
            <a:bodyPr rtlCol="0" anchor="ctr"/>
            <a:lstStyle/>
            <a:p>
              <a:endParaRPr lang="en-US"/>
            </a:p>
          </p:txBody>
        </p:sp>
        <p:sp>
          <p:nvSpPr>
            <p:cNvPr id="5" name="Freeform 67">
              <a:extLst>
                <a:ext uri="{FF2B5EF4-FFF2-40B4-BE49-F238E27FC236}">
                  <a16:creationId xmlns:a16="http://schemas.microsoft.com/office/drawing/2014/main" id="{45CB6E49-FAFE-DEF0-3B9C-41C7BDE7260A}"/>
                </a:ext>
              </a:extLst>
            </p:cNvPr>
            <p:cNvSpPr/>
            <p:nvPr/>
          </p:nvSpPr>
          <p:spPr>
            <a:xfrm>
              <a:off x="8150785" y="6247180"/>
              <a:ext cx="1371" cy="685"/>
            </a:xfrm>
            <a:custGeom>
              <a:avLst/>
              <a:gdLst>
                <a:gd name="connsiteX0" fmla="*/ 0 w 1371"/>
                <a:gd name="connsiteY0" fmla="*/ 686 h 685"/>
                <a:gd name="connsiteX1" fmla="*/ 1372 w 1371"/>
                <a:gd name="connsiteY1" fmla="*/ 0 h 685"/>
                <a:gd name="connsiteX2" fmla="*/ 0 w 1371"/>
                <a:gd name="connsiteY2" fmla="*/ 686 h 685"/>
              </a:gdLst>
              <a:ahLst/>
              <a:cxnLst>
                <a:cxn ang="0">
                  <a:pos x="connsiteX0" y="connsiteY0"/>
                </a:cxn>
                <a:cxn ang="0">
                  <a:pos x="connsiteX1" y="connsiteY1"/>
                </a:cxn>
                <a:cxn ang="0">
                  <a:pos x="connsiteX2" y="connsiteY2"/>
                </a:cxn>
              </a:cxnLst>
              <a:rect l="l" t="t" r="r" b="b"/>
              <a:pathLst>
                <a:path w="1371" h="685">
                  <a:moveTo>
                    <a:pt x="0" y="686"/>
                  </a:moveTo>
                  <a:cubicBezTo>
                    <a:pt x="457" y="457"/>
                    <a:pt x="915" y="228"/>
                    <a:pt x="1372" y="0"/>
                  </a:cubicBezTo>
                  <a:cubicBezTo>
                    <a:pt x="686" y="228"/>
                    <a:pt x="229" y="457"/>
                    <a:pt x="0" y="686"/>
                  </a:cubicBezTo>
                  <a:close/>
                </a:path>
              </a:pathLst>
            </a:custGeom>
            <a:solidFill>
              <a:srgbClr val="FFFFFF"/>
            </a:solidFill>
            <a:ln w="2286" cap="flat">
              <a:noFill/>
              <a:prstDash val="solid"/>
              <a:miter/>
            </a:ln>
          </p:spPr>
          <p:txBody>
            <a:bodyPr rtlCol="0" anchor="ctr"/>
            <a:lstStyle/>
            <a:p>
              <a:endParaRPr lang="en-US"/>
            </a:p>
          </p:txBody>
        </p:sp>
        <p:sp>
          <p:nvSpPr>
            <p:cNvPr id="7" name="Freeform 68">
              <a:extLst>
                <a:ext uri="{FF2B5EF4-FFF2-40B4-BE49-F238E27FC236}">
                  <a16:creationId xmlns:a16="http://schemas.microsoft.com/office/drawing/2014/main" id="{7AB2F461-6B21-0E07-9957-34B07B97A14C}"/>
                </a:ext>
              </a:extLst>
            </p:cNvPr>
            <p:cNvSpPr/>
            <p:nvPr/>
          </p:nvSpPr>
          <p:spPr>
            <a:xfrm>
              <a:off x="8126782" y="6259753"/>
              <a:ext cx="914" cy="457"/>
            </a:xfrm>
            <a:custGeom>
              <a:avLst/>
              <a:gdLst>
                <a:gd name="connsiteX0" fmla="*/ 0 w 914"/>
                <a:gd name="connsiteY0" fmla="*/ 457 h 457"/>
                <a:gd name="connsiteX1" fmla="*/ 915 w 914"/>
                <a:gd name="connsiteY1" fmla="*/ 0 h 457"/>
                <a:gd name="connsiteX2" fmla="*/ 0 w 914"/>
                <a:gd name="connsiteY2" fmla="*/ 457 h 457"/>
              </a:gdLst>
              <a:ahLst/>
              <a:cxnLst>
                <a:cxn ang="0">
                  <a:pos x="connsiteX0" y="connsiteY0"/>
                </a:cxn>
                <a:cxn ang="0">
                  <a:pos x="connsiteX1" y="connsiteY1"/>
                </a:cxn>
                <a:cxn ang="0">
                  <a:pos x="connsiteX2" y="connsiteY2"/>
                </a:cxn>
              </a:cxnLst>
              <a:rect l="l" t="t" r="r" b="b"/>
              <a:pathLst>
                <a:path w="914" h="457">
                  <a:moveTo>
                    <a:pt x="0" y="457"/>
                  </a:moveTo>
                  <a:cubicBezTo>
                    <a:pt x="229" y="228"/>
                    <a:pt x="457" y="228"/>
                    <a:pt x="915" y="0"/>
                  </a:cubicBezTo>
                  <a:cubicBezTo>
                    <a:pt x="457" y="0"/>
                    <a:pt x="229" y="228"/>
                    <a:pt x="0" y="457"/>
                  </a:cubicBezTo>
                  <a:close/>
                </a:path>
              </a:pathLst>
            </a:custGeom>
            <a:solidFill>
              <a:srgbClr val="FFFFFF"/>
            </a:solidFill>
            <a:ln w="2286" cap="flat">
              <a:noFill/>
              <a:prstDash val="solid"/>
              <a:miter/>
            </a:ln>
          </p:spPr>
          <p:txBody>
            <a:bodyPr rtlCol="0" anchor="ctr"/>
            <a:lstStyle/>
            <a:p>
              <a:endParaRPr lang="en-US"/>
            </a:p>
          </p:txBody>
        </p:sp>
        <p:sp>
          <p:nvSpPr>
            <p:cNvPr id="8" name="Freeform 69">
              <a:extLst>
                <a:ext uri="{FF2B5EF4-FFF2-40B4-BE49-F238E27FC236}">
                  <a16:creationId xmlns:a16="http://schemas.microsoft.com/office/drawing/2014/main" id="{978BDDF1-2054-47A6-4AAA-A5423F97B0B5}"/>
                </a:ext>
              </a:extLst>
            </p:cNvPr>
            <p:cNvSpPr/>
            <p:nvPr/>
          </p:nvSpPr>
          <p:spPr>
            <a:xfrm>
              <a:off x="8524774" y="6388227"/>
              <a:ext cx="2514" cy="11887"/>
            </a:xfrm>
            <a:custGeom>
              <a:avLst/>
              <a:gdLst>
                <a:gd name="connsiteX0" fmla="*/ 0 w 2514"/>
                <a:gd name="connsiteY0" fmla="*/ 0 h 11887"/>
                <a:gd name="connsiteX1" fmla="*/ 2514 w 2514"/>
                <a:gd name="connsiteY1" fmla="*/ 11887 h 11887"/>
                <a:gd name="connsiteX2" fmla="*/ 0 w 2514"/>
                <a:gd name="connsiteY2" fmla="*/ 0 h 11887"/>
              </a:gdLst>
              <a:ahLst/>
              <a:cxnLst>
                <a:cxn ang="0">
                  <a:pos x="connsiteX0" y="connsiteY0"/>
                </a:cxn>
                <a:cxn ang="0">
                  <a:pos x="connsiteX1" y="connsiteY1"/>
                </a:cxn>
                <a:cxn ang="0">
                  <a:pos x="connsiteX2" y="connsiteY2"/>
                </a:cxn>
              </a:cxnLst>
              <a:rect l="l" t="t" r="r" b="b"/>
              <a:pathLst>
                <a:path w="2514" h="11887">
                  <a:moveTo>
                    <a:pt x="0" y="0"/>
                  </a:moveTo>
                  <a:cubicBezTo>
                    <a:pt x="914" y="3886"/>
                    <a:pt x="1600" y="7772"/>
                    <a:pt x="2514" y="11887"/>
                  </a:cubicBezTo>
                  <a:cubicBezTo>
                    <a:pt x="1600" y="8001"/>
                    <a:pt x="914" y="3886"/>
                    <a:pt x="0" y="0"/>
                  </a:cubicBezTo>
                  <a:close/>
                </a:path>
              </a:pathLst>
            </a:custGeom>
            <a:solidFill>
              <a:srgbClr val="FFFFFF"/>
            </a:solidFill>
            <a:ln w="2286" cap="flat">
              <a:noFill/>
              <a:prstDash val="solid"/>
              <a:miter/>
            </a:ln>
          </p:spPr>
          <p:txBody>
            <a:bodyPr rtlCol="0" anchor="ctr"/>
            <a:lstStyle/>
            <a:p>
              <a:endParaRPr lang="en-US"/>
            </a:p>
          </p:txBody>
        </p:sp>
        <p:sp>
          <p:nvSpPr>
            <p:cNvPr id="9" name="Freeform 70">
              <a:extLst>
                <a:ext uri="{FF2B5EF4-FFF2-40B4-BE49-F238E27FC236}">
                  <a16:creationId xmlns:a16="http://schemas.microsoft.com/office/drawing/2014/main" id="{9A86562D-3F49-7819-847A-EEE9A5EC371A}"/>
                </a:ext>
              </a:extLst>
            </p:cNvPr>
            <p:cNvSpPr/>
            <p:nvPr/>
          </p:nvSpPr>
          <p:spPr>
            <a:xfrm>
              <a:off x="8164501" y="6240551"/>
              <a:ext cx="1600" cy="685"/>
            </a:xfrm>
            <a:custGeom>
              <a:avLst/>
              <a:gdLst>
                <a:gd name="connsiteX0" fmla="*/ 0 w 1600"/>
                <a:gd name="connsiteY0" fmla="*/ 686 h 685"/>
                <a:gd name="connsiteX1" fmla="*/ 1600 w 1600"/>
                <a:gd name="connsiteY1" fmla="*/ 0 h 685"/>
                <a:gd name="connsiteX2" fmla="*/ 0 w 1600"/>
                <a:gd name="connsiteY2" fmla="*/ 686 h 685"/>
              </a:gdLst>
              <a:ahLst/>
              <a:cxnLst>
                <a:cxn ang="0">
                  <a:pos x="connsiteX0" y="connsiteY0"/>
                </a:cxn>
                <a:cxn ang="0">
                  <a:pos x="connsiteX1" y="connsiteY1"/>
                </a:cxn>
                <a:cxn ang="0">
                  <a:pos x="connsiteX2" y="connsiteY2"/>
                </a:cxn>
              </a:cxnLst>
              <a:rect l="l" t="t" r="r" b="b"/>
              <a:pathLst>
                <a:path w="1600" h="685">
                  <a:moveTo>
                    <a:pt x="0" y="686"/>
                  </a:moveTo>
                  <a:cubicBezTo>
                    <a:pt x="457" y="458"/>
                    <a:pt x="915" y="229"/>
                    <a:pt x="1600" y="0"/>
                  </a:cubicBezTo>
                  <a:cubicBezTo>
                    <a:pt x="915" y="0"/>
                    <a:pt x="457" y="458"/>
                    <a:pt x="0" y="686"/>
                  </a:cubicBezTo>
                  <a:close/>
                </a:path>
              </a:pathLst>
            </a:custGeom>
            <a:solidFill>
              <a:srgbClr val="FFFFFF"/>
            </a:solidFill>
            <a:ln w="2286" cap="flat">
              <a:noFill/>
              <a:prstDash val="solid"/>
              <a:miter/>
            </a:ln>
          </p:spPr>
          <p:txBody>
            <a:bodyPr rtlCol="0" anchor="ctr"/>
            <a:lstStyle/>
            <a:p>
              <a:endParaRPr lang="en-US"/>
            </a:p>
          </p:txBody>
        </p:sp>
        <p:sp>
          <p:nvSpPr>
            <p:cNvPr id="12" name="Freeform 71">
              <a:extLst>
                <a:ext uri="{FF2B5EF4-FFF2-40B4-BE49-F238E27FC236}">
                  <a16:creationId xmlns:a16="http://schemas.microsoft.com/office/drawing/2014/main" id="{0D645940-8513-BE19-D4D9-CD78B6A52F40}"/>
                </a:ext>
              </a:extLst>
            </p:cNvPr>
            <p:cNvSpPr/>
            <p:nvPr/>
          </p:nvSpPr>
          <p:spPr>
            <a:xfrm>
              <a:off x="8141869" y="6251524"/>
              <a:ext cx="1143" cy="685"/>
            </a:xfrm>
            <a:custGeom>
              <a:avLst/>
              <a:gdLst>
                <a:gd name="connsiteX0" fmla="*/ 0 w 1143"/>
                <a:gd name="connsiteY0" fmla="*/ 686 h 685"/>
                <a:gd name="connsiteX1" fmla="*/ 1143 w 1143"/>
                <a:gd name="connsiteY1" fmla="*/ 0 h 685"/>
                <a:gd name="connsiteX2" fmla="*/ 0 w 1143"/>
                <a:gd name="connsiteY2" fmla="*/ 686 h 685"/>
              </a:gdLst>
              <a:ahLst/>
              <a:cxnLst>
                <a:cxn ang="0">
                  <a:pos x="connsiteX0" y="connsiteY0"/>
                </a:cxn>
                <a:cxn ang="0">
                  <a:pos x="connsiteX1" y="connsiteY1"/>
                </a:cxn>
                <a:cxn ang="0">
                  <a:pos x="connsiteX2" y="connsiteY2"/>
                </a:cxn>
              </a:cxnLst>
              <a:rect l="l" t="t" r="r" b="b"/>
              <a:pathLst>
                <a:path w="1143" h="685">
                  <a:moveTo>
                    <a:pt x="0" y="686"/>
                  </a:moveTo>
                  <a:cubicBezTo>
                    <a:pt x="457" y="457"/>
                    <a:pt x="686" y="229"/>
                    <a:pt x="1143" y="0"/>
                  </a:cubicBezTo>
                  <a:cubicBezTo>
                    <a:pt x="914" y="229"/>
                    <a:pt x="457" y="457"/>
                    <a:pt x="0" y="686"/>
                  </a:cubicBezTo>
                  <a:close/>
                </a:path>
              </a:pathLst>
            </a:custGeom>
            <a:solidFill>
              <a:srgbClr val="FFFFFF"/>
            </a:solidFill>
            <a:ln w="2286" cap="flat">
              <a:noFill/>
              <a:prstDash val="solid"/>
              <a:miter/>
            </a:ln>
          </p:spPr>
          <p:txBody>
            <a:bodyPr rtlCol="0" anchor="ctr"/>
            <a:lstStyle/>
            <a:p>
              <a:endParaRPr lang="en-US"/>
            </a:p>
          </p:txBody>
        </p:sp>
        <p:sp>
          <p:nvSpPr>
            <p:cNvPr id="13" name="Freeform 72">
              <a:extLst>
                <a:ext uri="{FF2B5EF4-FFF2-40B4-BE49-F238E27FC236}">
                  <a16:creationId xmlns:a16="http://schemas.microsoft.com/office/drawing/2014/main" id="{4A31D234-155B-904B-E1E3-17DF58D27F95}"/>
                </a:ext>
              </a:extLst>
            </p:cNvPr>
            <p:cNvSpPr/>
            <p:nvPr/>
          </p:nvSpPr>
          <p:spPr>
            <a:xfrm>
              <a:off x="8145984" y="6249695"/>
              <a:ext cx="1143" cy="457"/>
            </a:xfrm>
            <a:custGeom>
              <a:avLst/>
              <a:gdLst>
                <a:gd name="connsiteX0" fmla="*/ 0 w 1143"/>
                <a:gd name="connsiteY0" fmla="*/ 458 h 457"/>
                <a:gd name="connsiteX1" fmla="*/ 1143 w 1143"/>
                <a:gd name="connsiteY1" fmla="*/ 0 h 457"/>
                <a:gd name="connsiteX2" fmla="*/ 0 w 1143"/>
                <a:gd name="connsiteY2" fmla="*/ 458 h 457"/>
              </a:gdLst>
              <a:ahLst/>
              <a:cxnLst>
                <a:cxn ang="0">
                  <a:pos x="connsiteX0" y="connsiteY0"/>
                </a:cxn>
                <a:cxn ang="0">
                  <a:pos x="connsiteX1" y="connsiteY1"/>
                </a:cxn>
                <a:cxn ang="0">
                  <a:pos x="connsiteX2" y="connsiteY2"/>
                </a:cxn>
              </a:cxnLst>
              <a:rect l="l" t="t" r="r" b="b"/>
              <a:pathLst>
                <a:path w="1143" h="457">
                  <a:moveTo>
                    <a:pt x="0" y="458"/>
                  </a:moveTo>
                  <a:cubicBezTo>
                    <a:pt x="457" y="229"/>
                    <a:pt x="685" y="0"/>
                    <a:pt x="1143" y="0"/>
                  </a:cubicBezTo>
                  <a:cubicBezTo>
                    <a:pt x="685" y="229"/>
                    <a:pt x="228" y="458"/>
                    <a:pt x="0" y="458"/>
                  </a:cubicBezTo>
                  <a:close/>
                </a:path>
              </a:pathLst>
            </a:custGeom>
            <a:solidFill>
              <a:srgbClr val="FFFFFF"/>
            </a:solidFill>
            <a:ln w="2286" cap="flat">
              <a:noFill/>
              <a:prstDash val="solid"/>
              <a:miter/>
            </a:ln>
          </p:spPr>
          <p:txBody>
            <a:bodyPr rtlCol="0" anchor="ctr"/>
            <a:lstStyle/>
            <a:p>
              <a:endParaRPr lang="en-US"/>
            </a:p>
          </p:txBody>
        </p:sp>
        <p:sp>
          <p:nvSpPr>
            <p:cNvPr id="14" name="Freeform 73">
              <a:extLst>
                <a:ext uri="{FF2B5EF4-FFF2-40B4-BE49-F238E27FC236}">
                  <a16:creationId xmlns:a16="http://schemas.microsoft.com/office/drawing/2014/main" id="{A85960C2-E55D-FEF0-FF50-CFB9A0563007}"/>
                </a:ext>
              </a:extLst>
            </p:cNvPr>
            <p:cNvSpPr/>
            <p:nvPr/>
          </p:nvSpPr>
          <p:spPr>
            <a:xfrm>
              <a:off x="8137755" y="6254038"/>
              <a:ext cx="685" cy="457"/>
            </a:xfrm>
            <a:custGeom>
              <a:avLst/>
              <a:gdLst>
                <a:gd name="connsiteX0" fmla="*/ 0 w 685"/>
                <a:gd name="connsiteY0" fmla="*/ 457 h 457"/>
                <a:gd name="connsiteX1" fmla="*/ 686 w 685"/>
                <a:gd name="connsiteY1" fmla="*/ 0 h 457"/>
                <a:gd name="connsiteX2" fmla="*/ 0 w 685"/>
                <a:gd name="connsiteY2" fmla="*/ 457 h 457"/>
              </a:gdLst>
              <a:ahLst/>
              <a:cxnLst>
                <a:cxn ang="0">
                  <a:pos x="connsiteX0" y="connsiteY0"/>
                </a:cxn>
                <a:cxn ang="0">
                  <a:pos x="connsiteX1" y="connsiteY1"/>
                </a:cxn>
                <a:cxn ang="0">
                  <a:pos x="connsiteX2" y="connsiteY2"/>
                </a:cxn>
              </a:cxnLst>
              <a:rect l="l" t="t" r="r" b="b"/>
              <a:pathLst>
                <a:path w="685" h="457">
                  <a:moveTo>
                    <a:pt x="0" y="457"/>
                  </a:moveTo>
                  <a:cubicBezTo>
                    <a:pt x="229" y="228"/>
                    <a:pt x="457" y="228"/>
                    <a:pt x="686" y="0"/>
                  </a:cubicBezTo>
                  <a:cubicBezTo>
                    <a:pt x="457" y="0"/>
                    <a:pt x="229" y="228"/>
                    <a:pt x="0" y="457"/>
                  </a:cubicBezTo>
                  <a:close/>
                </a:path>
              </a:pathLst>
            </a:custGeom>
            <a:solidFill>
              <a:srgbClr val="FFFFFF"/>
            </a:solidFill>
            <a:ln w="2286" cap="flat">
              <a:noFill/>
              <a:prstDash val="solid"/>
              <a:miter/>
            </a:ln>
          </p:spPr>
          <p:txBody>
            <a:bodyPr rtlCol="0" anchor="ctr"/>
            <a:lstStyle/>
            <a:p>
              <a:endParaRPr lang="en-US"/>
            </a:p>
          </p:txBody>
        </p:sp>
        <p:sp>
          <p:nvSpPr>
            <p:cNvPr id="15" name="Freeform 74">
              <a:extLst>
                <a:ext uri="{FF2B5EF4-FFF2-40B4-BE49-F238E27FC236}">
                  <a16:creationId xmlns:a16="http://schemas.microsoft.com/office/drawing/2014/main" id="{A7DA6D04-677E-DB9E-D516-47B7BADF7FBC}"/>
                </a:ext>
              </a:extLst>
            </p:cNvPr>
            <p:cNvSpPr/>
            <p:nvPr/>
          </p:nvSpPr>
          <p:spPr>
            <a:xfrm>
              <a:off x="8169987" y="6097566"/>
              <a:ext cx="354787" cy="291698"/>
            </a:xfrm>
            <a:custGeom>
              <a:avLst/>
              <a:gdLst>
                <a:gd name="connsiteX0" fmla="*/ 58750 w 354787"/>
                <a:gd name="connsiteY0" fmla="*/ 196249 h 291698"/>
                <a:gd name="connsiteX1" fmla="*/ 145161 w 354787"/>
                <a:gd name="connsiteY1" fmla="*/ 252485 h 291698"/>
                <a:gd name="connsiteX2" fmla="*/ 247802 w 354787"/>
                <a:gd name="connsiteY2" fmla="*/ 282889 h 291698"/>
                <a:gd name="connsiteX3" fmla="*/ 354787 w 354787"/>
                <a:gd name="connsiteY3" fmla="*/ 290432 h 291698"/>
                <a:gd name="connsiteX4" fmla="*/ 336956 w 354787"/>
                <a:gd name="connsiteY4" fmla="*/ 199678 h 291698"/>
                <a:gd name="connsiteX5" fmla="*/ 305181 w 354787"/>
                <a:gd name="connsiteY5" fmla="*/ 4454 h 291698"/>
                <a:gd name="connsiteX6" fmla="*/ 288036 w 354787"/>
                <a:gd name="connsiteY6" fmla="*/ 7654 h 291698"/>
                <a:gd name="connsiteX7" fmla="*/ 269976 w 354787"/>
                <a:gd name="connsiteY7" fmla="*/ 17484 h 291698"/>
                <a:gd name="connsiteX8" fmla="*/ 0 w 354787"/>
                <a:gd name="connsiteY8" fmla="*/ 140928 h 291698"/>
                <a:gd name="connsiteX9" fmla="*/ 58750 w 354787"/>
                <a:gd name="connsiteY9" fmla="*/ 196249 h 2916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54787" h="291698">
                  <a:moveTo>
                    <a:pt x="58750" y="196249"/>
                  </a:moveTo>
                  <a:cubicBezTo>
                    <a:pt x="85496" y="218195"/>
                    <a:pt x="113385" y="238769"/>
                    <a:pt x="145161" y="252485"/>
                  </a:cubicBezTo>
                  <a:cubicBezTo>
                    <a:pt x="178308" y="266887"/>
                    <a:pt x="212369" y="276259"/>
                    <a:pt x="247802" y="282889"/>
                  </a:cubicBezTo>
                  <a:cubicBezTo>
                    <a:pt x="282778" y="289289"/>
                    <a:pt x="319125" y="294090"/>
                    <a:pt x="354787" y="290432"/>
                  </a:cubicBezTo>
                  <a:cubicBezTo>
                    <a:pt x="348386" y="260257"/>
                    <a:pt x="341757" y="230082"/>
                    <a:pt x="336956" y="199678"/>
                  </a:cubicBezTo>
                  <a:cubicBezTo>
                    <a:pt x="327126" y="138185"/>
                    <a:pt x="313182" y="66176"/>
                    <a:pt x="305181" y="4454"/>
                  </a:cubicBezTo>
                  <a:cubicBezTo>
                    <a:pt x="303809" y="-5376"/>
                    <a:pt x="297180" y="3539"/>
                    <a:pt x="288036" y="7654"/>
                  </a:cubicBezTo>
                  <a:cubicBezTo>
                    <a:pt x="282092" y="10397"/>
                    <a:pt x="275920" y="14512"/>
                    <a:pt x="269976" y="17484"/>
                  </a:cubicBezTo>
                  <a:cubicBezTo>
                    <a:pt x="241858" y="31657"/>
                    <a:pt x="90297" y="97494"/>
                    <a:pt x="0" y="140928"/>
                  </a:cubicBezTo>
                  <a:cubicBezTo>
                    <a:pt x="18288" y="160588"/>
                    <a:pt x="37947" y="179104"/>
                    <a:pt x="58750" y="196249"/>
                  </a:cubicBezTo>
                  <a:close/>
                </a:path>
              </a:pathLst>
            </a:custGeom>
            <a:solidFill>
              <a:srgbClr val="FFFFFF"/>
            </a:solidFill>
            <a:ln w="2286" cap="flat">
              <a:noFill/>
              <a:prstDash val="solid"/>
              <a:miter/>
            </a:ln>
          </p:spPr>
          <p:txBody>
            <a:bodyPr rtlCol="0" anchor="ctr"/>
            <a:lstStyle/>
            <a:p>
              <a:endParaRPr lang="en-US"/>
            </a:p>
          </p:txBody>
        </p:sp>
        <p:sp>
          <p:nvSpPr>
            <p:cNvPr id="16" name="Freeform 75">
              <a:extLst>
                <a:ext uri="{FF2B5EF4-FFF2-40B4-BE49-F238E27FC236}">
                  <a16:creationId xmlns:a16="http://schemas.microsoft.com/office/drawing/2014/main" id="{63596955-7594-3AC5-3618-8DDB539B5CF4}"/>
                </a:ext>
              </a:extLst>
            </p:cNvPr>
            <p:cNvSpPr/>
            <p:nvPr/>
          </p:nvSpPr>
          <p:spPr>
            <a:xfrm>
              <a:off x="8133868" y="6255867"/>
              <a:ext cx="914" cy="457"/>
            </a:xfrm>
            <a:custGeom>
              <a:avLst/>
              <a:gdLst>
                <a:gd name="connsiteX0" fmla="*/ 0 w 914"/>
                <a:gd name="connsiteY0" fmla="*/ 457 h 457"/>
                <a:gd name="connsiteX1" fmla="*/ 914 w 914"/>
                <a:gd name="connsiteY1" fmla="*/ 0 h 457"/>
                <a:gd name="connsiteX2" fmla="*/ 0 w 914"/>
                <a:gd name="connsiteY2" fmla="*/ 457 h 457"/>
              </a:gdLst>
              <a:ahLst/>
              <a:cxnLst>
                <a:cxn ang="0">
                  <a:pos x="connsiteX0" y="connsiteY0"/>
                </a:cxn>
                <a:cxn ang="0">
                  <a:pos x="connsiteX1" y="connsiteY1"/>
                </a:cxn>
                <a:cxn ang="0">
                  <a:pos x="connsiteX2" y="connsiteY2"/>
                </a:cxn>
              </a:cxnLst>
              <a:rect l="l" t="t" r="r" b="b"/>
              <a:pathLst>
                <a:path w="914" h="457">
                  <a:moveTo>
                    <a:pt x="0" y="457"/>
                  </a:moveTo>
                  <a:cubicBezTo>
                    <a:pt x="228" y="228"/>
                    <a:pt x="686" y="228"/>
                    <a:pt x="914" y="0"/>
                  </a:cubicBezTo>
                  <a:cubicBezTo>
                    <a:pt x="686" y="228"/>
                    <a:pt x="457" y="228"/>
                    <a:pt x="0" y="457"/>
                  </a:cubicBezTo>
                  <a:close/>
                </a:path>
              </a:pathLst>
            </a:custGeom>
            <a:solidFill>
              <a:srgbClr val="FFFFFF"/>
            </a:solidFill>
            <a:ln w="2286" cap="flat">
              <a:noFill/>
              <a:prstDash val="solid"/>
              <a:miter/>
            </a:ln>
          </p:spPr>
          <p:txBody>
            <a:bodyPr rtlCol="0" anchor="ctr"/>
            <a:lstStyle/>
            <a:p>
              <a:endParaRPr lang="en-US"/>
            </a:p>
          </p:txBody>
        </p:sp>
        <p:sp>
          <p:nvSpPr>
            <p:cNvPr id="17" name="Freeform 76">
              <a:extLst>
                <a:ext uri="{FF2B5EF4-FFF2-40B4-BE49-F238E27FC236}">
                  <a16:creationId xmlns:a16="http://schemas.microsoft.com/office/drawing/2014/main" id="{09552BAE-9A21-FF00-1098-3F1EE8959D36}"/>
                </a:ext>
              </a:extLst>
            </p:cNvPr>
            <p:cNvSpPr/>
            <p:nvPr/>
          </p:nvSpPr>
          <p:spPr>
            <a:xfrm>
              <a:off x="8130211" y="6257925"/>
              <a:ext cx="457" cy="228"/>
            </a:xfrm>
            <a:custGeom>
              <a:avLst/>
              <a:gdLst>
                <a:gd name="connsiteX0" fmla="*/ 0 w 457"/>
                <a:gd name="connsiteY0" fmla="*/ 229 h 228"/>
                <a:gd name="connsiteX1" fmla="*/ 457 w 457"/>
                <a:gd name="connsiteY1" fmla="*/ 0 h 228"/>
                <a:gd name="connsiteX2" fmla="*/ 0 w 457"/>
                <a:gd name="connsiteY2" fmla="*/ 229 h 228"/>
              </a:gdLst>
              <a:ahLst/>
              <a:cxnLst>
                <a:cxn ang="0">
                  <a:pos x="connsiteX0" y="connsiteY0"/>
                </a:cxn>
                <a:cxn ang="0">
                  <a:pos x="connsiteX1" y="connsiteY1"/>
                </a:cxn>
                <a:cxn ang="0">
                  <a:pos x="connsiteX2" y="connsiteY2"/>
                </a:cxn>
              </a:cxnLst>
              <a:rect l="l" t="t" r="r" b="b"/>
              <a:pathLst>
                <a:path w="457" h="228">
                  <a:moveTo>
                    <a:pt x="0" y="229"/>
                  </a:moveTo>
                  <a:cubicBezTo>
                    <a:pt x="229" y="229"/>
                    <a:pt x="229" y="0"/>
                    <a:pt x="457" y="0"/>
                  </a:cubicBezTo>
                  <a:cubicBezTo>
                    <a:pt x="457" y="229"/>
                    <a:pt x="229" y="229"/>
                    <a:pt x="0" y="229"/>
                  </a:cubicBezTo>
                  <a:close/>
                </a:path>
              </a:pathLst>
            </a:custGeom>
            <a:solidFill>
              <a:srgbClr val="FFFFFF"/>
            </a:solidFill>
            <a:ln w="2286" cap="flat">
              <a:noFill/>
              <a:prstDash val="solid"/>
              <a:miter/>
            </a:ln>
          </p:spPr>
          <p:txBody>
            <a:bodyPr rtlCol="0" anchor="ctr"/>
            <a:lstStyle/>
            <a:p>
              <a:endParaRPr lang="en-US"/>
            </a:p>
          </p:txBody>
        </p:sp>
        <p:sp>
          <p:nvSpPr>
            <p:cNvPr id="18" name="Freeform 77">
              <a:extLst>
                <a:ext uri="{FF2B5EF4-FFF2-40B4-BE49-F238E27FC236}">
                  <a16:creationId xmlns:a16="http://schemas.microsoft.com/office/drawing/2014/main" id="{C02F0CD4-4202-DC8A-D40F-ECF34E4436C0}"/>
                </a:ext>
              </a:extLst>
            </p:cNvPr>
            <p:cNvSpPr/>
            <p:nvPr/>
          </p:nvSpPr>
          <p:spPr>
            <a:xfrm>
              <a:off x="8803438" y="6182715"/>
              <a:ext cx="457" cy="228"/>
            </a:xfrm>
            <a:custGeom>
              <a:avLst/>
              <a:gdLst>
                <a:gd name="connsiteX0" fmla="*/ 0 w 457"/>
                <a:gd name="connsiteY0" fmla="*/ 0 h 228"/>
                <a:gd name="connsiteX1" fmla="*/ 457 w 457"/>
                <a:gd name="connsiteY1" fmla="*/ 228 h 228"/>
                <a:gd name="connsiteX2" fmla="*/ 0 w 457"/>
                <a:gd name="connsiteY2" fmla="*/ 0 h 228"/>
              </a:gdLst>
              <a:ahLst/>
              <a:cxnLst>
                <a:cxn ang="0">
                  <a:pos x="connsiteX0" y="connsiteY0"/>
                </a:cxn>
                <a:cxn ang="0">
                  <a:pos x="connsiteX1" y="connsiteY1"/>
                </a:cxn>
                <a:cxn ang="0">
                  <a:pos x="connsiteX2" y="connsiteY2"/>
                </a:cxn>
              </a:cxnLst>
              <a:rect l="l" t="t" r="r" b="b"/>
              <a:pathLst>
                <a:path w="457" h="228">
                  <a:moveTo>
                    <a:pt x="0" y="0"/>
                  </a:moveTo>
                  <a:cubicBezTo>
                    <a:pt x="229" y="0"/>
                    <a:pt x="457" y="228"/>
                    <a:pt x="457" y="228"/>
                  </a:cubicBezTo>
                  <a:cubicBezTo>
                    <a:pt x="457" y="0"/>
                    <a:pt x="229" y="0"/>
                    <a:pt x="0" y="0"/>
                  </a:cubicBezTo>
                  <a:close/>
                </a:path>
              </a:pathLst>
            </a:custGeom>
            <a:solidFill>
              <a:srgbClr val="FFFFFF"/>
            </a:solidFill>
            <a:ln w="2286" cap="flat">
              <a:noFill/>
              <a:prstDash val="solid"/>
              <a:miter/>
            </a:ln>
          </p:spPr>
          <p:txBody>
            <a:bodyPr rtlCol="0" anchor="ctr"/>
            <a:lstStyle/>
            <a:p>
              <a:endParaRPr lang="en-US"/>
            </a:p>
          </p:txBody>
        </p:sp>
        <p:sp>
          <p:nvSpPr>
            <p:cNvPr id="19" name="Freeform 78">
              <a:extLst>
                <a:ext uri="{FF2B5EF4-FFF2-40B4-BE49-F238E27FC236}">
                  <a16:creationId xmlns:a16="http://schemas.microsoft.com/office/drawing/2014/main" id="{5D161F46-17EA-E569-F59F-575DE5D8BED2}"/>
                </a:ext>
              </a:extLst>
            </p:cNvPr>
            <p:cNvSpPr/>
            <p:nvPr/>
          </p:nvSpPr>
          <p:spPr>
            <a:xfrm>
              <a:off x="8485646" y="6092322"/>
              <a:ext cx="281901" cy="294304"/>
            </a:xfrm>
            <a:custGeom>
              <a:avLst/>
              <a:gdLst>
                <a:gd name="connsiteX0" fmla="*/ 149771 w 281901"/>
                <a:gd name="connsiteY0" fmla="*/ 255900 h 294304"/>
                <a:gd name="connsiteX1" fmla="*/ 228181 w 281901"/>
                <a:gd name="connsiteY1" fmla="*/ 178862 h 294304"/>
                <a:gd name="connsiteX2" fmla="*/ 278473 w 281901"/>
                <a:gd name="connsiteY2" fmla="*/ 79421 h 294304"/>
                <a:gd name="connsiteX3" fmla="*/ 281902 w 281901"/>
                <a:gd name="connsiteY3" fmla="*/ 80335 h 294304"/>
                <a:gd name="connsiteX4" fmla="*/ 233896 w 281901"/>
                <a:gd name="connsiteY4" fmla="*/ 67534 h 294304"/>
                <a:gd name="connsiteX5" fmla="*/ 11468 w 281901"/>
                <a:gd name="connsiteY5" fmla="*/ 554 h 294304"/>
                <a:gd name="connsiteX6" fmla="*/ 953 w 281901"/>
                <a:gd name="connsiteY6" fmla="*/ 18385 h 294304"/>
                <a:gd name="connsiteX7" fmla="*/ 4610 w 281901"/>
                <a:gd name="connsiteY7" fmla="*/ 44445 h 294304"/>
                <a:gd name="connsiteX8" fmla="*/ 45530 w 281901"/>
                <a:gd name="connsiteY8" fmla="*/ 279446 h 294304"/>
                <a:gd name="connsiteX9" fmla="*/ 48501 w 281901"/>
                <a:gd name="connsiteY9" fmla="*/ 294305 h 294304"/>
                <a:gd name="connsiteX10" fmla="*/ 112281 w 281901"/>
                <a:gd name="connsiteY10" fmla="*/ 276474 h 294304"/>
                <a:gd name="connsiteX11" fmla="*/ 149771 w 281901"/>
                <a:gd name="connsiteY11" fmla="*/ 255900 h 2943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81901" h="294304">
                  <a:moveTo>
                    <a:pt x="149771" y="255900"/>
                  </a:moveTo>
                  <a:cubicBezTo>
                    <a:pt x="180861" y="234412"/>
                    <a:pt x="205550" y="209037"/>
                    <a:pt x="228181" y="178862"/>
                  </a:cubicBezTo>
                  <a:cubicBezTo>
                    <a:pt x="250355" y="149144"/>
                    <a:pt x="267043" y="115082"/>
                    <a:pt x="278473" y="79421"/>
                  </a:cubicBezTo>
                  <a:cubicBezTo>
                    <a:pt x="279616" y="79649"/>
                    <a:pt x="280759" y="80107"/>
                    <a:pt x="281902" y="80335"/>
                  </a:cubicBezTo>
                  <a:cubicBezTo>
                    <a:pt x="264757" y="75763"/>
                    <a:pt x="245555" y="70734"/>
                    <a:pt x="233896" y="67534"/>
                  </a:cubicBezTo>
                  <a:cubicBezTo>
                    <a:pt x="194577" y="56561"/>
                    <a:pt x="46901" y="5812"/>
                    <a:pt x="11468" y="554"/>
                  </a:cubicBezTo>
                  <a:cubicBezTo>
                    <a:pt x="-3619" y="-1732"/>
                    <a:pt x="267" y="2840"/>
                    <a:pt x="953" y="18385"/>
                  </a:cubicBezTo>
                  <a:cubicBezTo>
                    <a:pt x="2096" y="27071"/>
                    <a:pt x="3010" y="35758"/>
                    <a:pt x="4610" y="44445"/>
                  </a:cubicBezTo>
                  <a:cubicBezTo>
                    <a:pt x="19469" y="122855"/>
                    <a:pt x="31128" y="201036"/>
                    <a:pt x="45530" y="279446"/>
                  </a:cubicBezTo>
                  <a:cubicBezTo>
                    <a:pt x="46444" y="284475"/>
                    <a:pt x="47587" y="289504"/>
                    <a:pt x="48501" y="294305"/>
                  </a:cubicBezTo>
                  <a:cubicBezTo>
                    <a:pt x="71133" y="291104"/>
                    <a:pt x="90792" y="285847"/>
                    <a:pt x="112281" y="276474"/>
                  </a:cubicBezTo>
                  <a:cubicBezTo>
                    <a:pt x="125540" y="270988"/>
                    <a:pt x="138113" y="264130"/>
                    <a:pt x="149771" y="255900"/>
                  </a:cubicBezTo>
                  <a:close/>
                </a:path>
              </a:pathLst>
            </a:custGeom>
            <a:solidFill>
              <a:srgbClr val="FFFFFF"/>
            </a:solidFill>
            <a:ln w="2286" cap="flat">
              <a:noFill/>
              <a:prstDash val="solid"/>
              <a:miter/>
            </a:ln>
          </p:spPr>
          <p:txBody>
            <a:bodyPr rtlCol="0" anchor="ctr"/>
            <a:lstStyle/>
            <a:p>
              <a:endParaRPr lang="en-US"/>
            </a:p>
          </p:txBody>
        </p:sp>
        <p:sp>
          <p:nvSpPr>
            <p:cNvPr id="20" name="Freeform 79">
              <a:extLst>
                <a:ext uri="{FF2B5EF4-FFF2-40B4-BE49-F238E27FC236}">
                  <a16:creationId xmlns:a16="http://schemas.microsoft.com/office/drawing/2014/main" id="{FCAA7F45-8238-8216-9F21-37C810229E50}"/>
                </a:ext>
              </a:extLst>
            </p:cNvPr>
            <p:cNvSpPr/>
            <p:nvPr/>
          </p:nvSpPr>
          <p:spPr>
            <a:xfrm>
              <a:off x="8537347" y="6400342"/>
              <a:ext cx="6858" cy="25603"/>
            </a:xfrm>
            <a:custGeom>
              <a:avLst/>
              <a:gdLst>
                <a:gd name="connsiteX0" fmla="*/ 6858 w 6858"/>
                <a:gd name="connsiteY0" fmla="*/ 25603 h 25603"/>
                <a:gd name="connsiteX1" fmla="*/ 0 w 6858"/>
                <a:gd name="connsiteY1" fmla="*/ 0 h 25603"/>
                <a:gd name="connsiteX2" fmla="*/ 6858 w 6858"/>
                <a:gd name="connsiteY2" fmla="*/ 25603 h 25603"/>
              </a:gdLst>
              <a:ahLst/>
              <a:cxnLst>
                <a:cxn ang="0">
                  <a:pos x="connsiteX0" y="connsiteY0"/>
                </a:cxn>
                <a:cxn ang="0">
                  <a:pos x="connsiteX1" y="connsiteY1"/>
                </a:cxn>
                <a:cxn ang="0">
                  <a:pos x="connsiteX2" y="connsiteY2"/>
                </a:cxn>
              </a:cxnLst>
              <a:rect l="l" t="t" r="r" b="b"/>
              <a:pathLst>
                <a:path w="6858" h="25603">
                  <a:moveTo>
                    <a:pt x="6858" y="25603"/>
                  </a:moveTo>
                  <a:cubicBezTo>
                    <a:pt x="4343" y="17145"/>
                    <a:pt x="2057" y="8687"/>
                    <a:pt x="0" y="0"/>
                  </a:cubicBezTo>
                  <a:cubicBezTo>
                    <a:pt x="2286" y="8687"/>
                    <a:pt x="4572" y="17145"/>
                    <a:pt x="6858" y="25603"/>
                  </a:cubicBezTo>
                  <a:close/>
                </a:path>
              </a:pathLst>
            </a:custGeom>
            <a:solidFill>
              <a:srgbClr val="FFFFFF"/>
            </a:solidFill>
            <a:ln w="2286" cap="flat">
              <a:noFill/>
              <a:prstDash val="solid"/>
              <a:miter/>
            </a:ln>
          </p:spPr>
          <p:txBody>
            <a:bodyPr rtlCol="0" anchor="ctr"/>
            <a:lstStyle/>
            <a:p>
              <a:endParaRPr lang="en-US"/>
            </a:p>
          </p:txBody>
        </p:sp>
        <p:sp>
          <p:nvSpPr>
            <p:cNvPr id="21" name="Freeform 80">
              <a:extLst>
                <a:ext uri="{FF2B5EF4-FFF2-40B4-BE49-F238E27FC236}">
                  <a16:creationId xmlns:a16="http://schemas.microsoft.com/office/drawing/2014/main" id="{8FA30B35-DA2C-8BEF-6AC1-AD6A55F8FEF1}"/>
                </a:ext>
              </a:extLst>
            </p:cNvPr>
            <p:cNvSpPr/>
            <p:nvPr/>
          </p:nvSpPr>
          <p:spPr>
            <a:xfrm>
              <a:off x="8802523" y="6182258"/>
              <a:ext cx="685" cy="228"/>
            </a:xfrm>
            <a:custGeom>
              <a:avLst/>
              <a:gdLst>
                <a:gd name="connsiteX0" fmla="*/ 0 w 685"/>
                <a:gd name="connsiteY0" fmla="*/ 0 h 228"/>
                <a:gd name="connsiteX1" fmla="*/ 686 w 685"/>
                <a:gd name="connsiteY1" fmla="*/ 229 h 228"/>
                <a:gd name="connsiteX2" fmla="*/ 0 w 685"/>
                <a:gd name="connsiteY2" fmla="*/ 0 h 228"/>
              </a:gdLst>
              <a:ahLst/>
              <a:cxnLst>
                <a:cxn ang="0">
                  <a:pos x="connsiteX0" y="connsiteY0"/>
                </a:cxn>
                <a:cxn ang="0">
                  <a:pos x="connsiteX1" y="connsiteY1"/>
                </a:cxn>
                <a:cxn ang="0">
                  <a:pos x="connsiteX2" y="connsiteY2"/>
                </a:cxn>
              </a:cxnLst>
              <a:rect l="l" t="t" r="r" b="b"/>
              <a:pathLst>
                <a:path w="685" h="228">
                  <a:moveTo>
                    <a:pt x="0" y="0"/>
                  </a:moveTo>
                  <a:cubicBezTo>
                    <a:pt x="228" y="0"/>
                    <a:pt x="457" y="229"/>
                    <a:pt x="686" y="229"/>
                  </a:cubicBezTo>
                  <a:cubicBezTo>
                    <a:pt x="457" y="229"/>
                    <a:pt x="228" y="229"/>
                    <a:pt x="0" y="0"/>
                  </a:cubicBezTo>
                  <a:close/>
                </a:path>
              </a:pathLst>
            </a:custGeom>
            <a:solidFill>
              <a:srgbClr val="FFFFFF"/>
            </a:solidFill>
            <a:ln w="2286" cap="flat">
              <a:noFill/>
              <a:prstDash val="solid"/>
              <a:miter/>
            </a:ln>
          </p:spPr>
          <p:txBody>
            <a:bodyPr rtlCol="0" anchor="ctr"/>
            <a:lstStyle/>
            <a:p>
              <a:endParaRPr lang="en-US"/>
            </a:p>
          </p:txBody>
        </p:sp>
        <p:sp>
          <p:nvSpPr>
            <p:cNvPr id="22" name="Freeform 81">
              <a:extLst>
                <a:ext uri="{FF2B5EF4-FFF2-40B4-BE49-F238E27FC236}">
                  <a16:creationId xmlns:a16="http://schemas.microsoft.com/office/drawing/2014/main" id="{68C95512-14F6-50EB-9931-D0E56C885483}"/>
                </a:ext>
              </a:extLst>
            </p:cNvPr>
            <p:cNvSpPr/>
            <p:nvPr/>
          </p:nvSpPr>
          <p:spPr>
            <a:xfrm>
              <a:off x="8796123" y="6180429"/>
              <a:ext cx="1371" cy="457"/>
            </a:xfrm>
            <a:custGeom>
              <a:avLst/>
              <a:gdLst>
                <a:gd name="connsiteX0" fmla="*/ 0 w 1371"/>
                <a:gd name="connsiteY0" fmla="*/ 0 h 457"/>
                <a:gd name="connsiteX1" fmla="*/ 1372 w 1371"/>
                <a:gd name="connsiteY1" fmla="*/ 457 h 457"/>
                <a:gd name="connsiteX2" fmla="*/ 0 w 1371"/>
                <a:gd name="connsiteY2" fmla="*/ 0 h 457"/>
              </a:gdLst>
              <a:ahLst/>
              <a:cxnLst>
                <a:cxn ang="0">
                  <a:pos x="connsiteX0" y="connsiteY0"/>
                </a:cxn>
                <a:cxn ang="0">
                  <a:pos x="connsiteX1" y="connsiteY1"/>
                </a:cxn>
                <a:cxn ang="0">
                  <a:pos x="connsiteX2" y="connsiteY2"/>
                </a:cxn>
              </a:cxnLst>
              <a:rect l="l" t="t" r="r" b="b"/>
              <a:pathLst>
                <a:path w="1371" h="457">
                  <a:moveTo>
                    <a:pt x="0" y="0"/>
                  </a:moveTo>
                  <a:cubicBezTo>
                    <a:pt x="457" y="228"/>
                    <a:pt x="914" y="228"/>
                    <a:pt x="1372" y="457"/>
                  </a:cubicBezTo>
                  <a:cubicBezTo>
                    <a:pt x="686" y="228"/>
                    <a:pt x="457" y="0"/>
                    <a:pt x="0" y="0"/>
                  </a:cubicBezTo>
                  <a:close/>
                </a:path>
              </a:pathLst>
            </a:custGeom>
            <a:solidFill>
              <a:srgbClr val="FFFFFF"/>
            </a:solidFill>
            <a:ln w="2286" cap="flat">
              <a:noFill/>
              <a:prstDash val="solid"/>
              <a:miter/>
            </a:ln>
          </p:spPr>
          <p:txBody>
            <a:bodyPr rtlCol="0" anchor="ctr"/>
            <a:lstStyle/>
            <a:p>
              <a:endParaRPr lang="en-US"/>
            </a:p>
          </p:txBody>
        </p:sp>
        <p:sp>
          <p:nvSpPr>
            <p:cNvPr id="23" name="Freeform 82">
              <a:extLst>
                <a:ext uri="{FF2B5EF4-FFF2-40B4-BE49-F238E27FC236}">
                  <a16:creationId xmlns:a16="http://schemas.microsoft.com/office/drawing/2014/main" id="{0AA5C7C7-CB38-C6A7-A197-04DD71070C4C}"/>
                </a:ext>
              </a:extLst>
            </p:cNvPr>
            <p:cNvSpPr/>
            <p:nvPr/>
          </p:nvSpPr>
          <p:spPr>
            <a:xfrm>
              <a:off x="8788350" y="6178143"/>
              <a:ext cx="2057" cy="457"/>
            </a:xfrm>
            <a:custGeom>
              <a:avLst/>
              <a:gdLst>
                <a:gd name="connsiteX0" fmla="*/ 0 w 2057"/>
                <a:gd name="connsiteY0" fmla="*/ 0 h 457"/>
                <a:gd name="connsiteX1" fmla="*/ 2057 w 2057"/>
                <a:gd name="connsiteY1" fmla="*/ 457 h 457"/>
                <a:gd name="connsiteX2" fmla="*/ 0 w 2057"/>
                <a:gd name="connsiteY2" fmla="*/ 0 h 457"/>
              </a:gdLst>
              <a:ahLst/>
              <a:cxnLst>
                <a:cxn ang="0">
                  <a:pos x="connsiteX0" y="connsiteY0"/>
                </a:cxn>
                <a:cxn ang="0">
                  <a:pos x="connsiteX1" y="connsiteY1"/>
                </a:cxn>
                <a:cxn ang="0">
                  <a:pos x="connsiteX2" y="connsiteY2"/>
                </a:cxn>
              </a:cxnLst>
              <a:rect l="l" t="t" r="r" b="b"/>
              <a:pathLst>
                <a:path w="2057" h="457">
                  <a:moveTo>
                    <a:pt x="0" y="0"/>
                  </a:moveTo>
                  <a:cubicBezTo>
                    <a:pt x="685" y="228"/>
                    <a:pt x="1371" y="457"/>
                    <a:pt x="2057" y="457"/>
                  </a:cubicBezTo>
                  <a:cubicBezTo>
                    <a:pt x="1371" y="457"/>
                    <a:pt x="685" y="228"/>
                    <a:pt x="0" y="0"/>
                  </a:cubicBezTo>
                  <a:close/>
                </a:path>
              </a:pathLst>
            </a:custGeom>
            <a:solidFill>
              <a:srgbClr val="FFFFFF"/>
            </a:solidFill>
            <a:ln w="2286" cap="flat">
              <a:noFill/>
              <a:prstDash val="solid"/>
              <a:miter/>
            </a:ln>
          </p:spPr>
          <p:txBody>
            <a:bodyPr rtlCol="0" anchor="ctr"/>
            <a:lstStyle/>
            <a:p>
              <a:endParaRPr lang="en-US"/>
            </a:p>
          </p:txBody>
        </p:sp>
        <p:sp>
          <p:nvSpPr>
            <p:cNvPr id="24" name="Freeform 83">
              <a:extLst>
                <a:ext uri="{FF2B5EF4-FFF2-40B4-BE49-F238E27FC236}">
                  <a16:creationId xmlns:a16="http://schemas.microsoft.com/office/drawing/2014/main" id="{741225D4-B44D-6D99-E8B7-FEA057726AD6}"/>
                </a:ext>
              </a:extLst>
            </p:cNvPr>
            <p:cNvSpPr/>
            <p:nvPr/>
          </p:nvSpPr>
          <p:spPr>
            <a:xfrm>
              <a:off x="8791093" y="6179058"/>
              <a:ext cx="1828" cy="457"/>
            </a:xfrm>
            <a:custGeom>
              <a:avLst/>
              <a:gdLst>
                <a:gd name="connsiteX0" fmla="*/ 0 w 1828"/>
                <a:gd name="connsiteY0" fmla="*/ 0 h 457"/>
                <a:gd name="connsiteX1" fmla="*/ 1829 w 1828"/>
                <a:gd name="connsiteY1" fmla="*/ 457 h 457"/>
                <a:gd name="connsiteX2" fmla="*/ 0 w 1828"/>
                <a:gd name="connsiteY2" fmla="*/ 0 h 457"/>
              </a:gdLst>
              <a:ahLst/>
              <a:cxnLst>
                <a:cxn ang="0">
                  <a:pos x="connsiteX0" y="connsiteY0"/>
                </a:cxn>
                <a:cxn ang="0">
                  <a:pos x="connsiteX1" y="connsiteY1"/>
                </a:cxn>
                <a:cxn ang="0">
                  <a:pos x="connsiteX2" y="connsiteY2"/>
                </a:cxn>
              </a:cxnLst>
              <a:rect l="l" t="t" r="r" b="b"/>
              <a:pathLst>
                <a:path w="1828" h="457">
                  <a:moveTo>
                    <a:pt x="0" y="0"/>
                  </a:moveTo>
                  <a:cubicBezTo>
                    <a:pt x="686" y="229"/>
                    <a:pt x="1143" y="229"/>
                    <a:pt x="1829" y="457"/>
                  </a:cubicBezTo>
                  <a:cubicBezTo>
                    <a:pt x="1371" y="229"/>
                    <a:pt x="686" y="229"/>
                    <a:pt x="0" y="0"/>
                  </a:cubicBezTo>
                  <a:close/>
                </a:path>
              </a:pathLst>
            </a:custGeom>
            <a:solidFill>
              <a:srgbClr val="FFFFFF"/>
            </a:solidFill>
            <a:ln w="2286" cap="flat">
              <a:noFill/>
              <a:prstDash val="solid"/>
              <a:miter/>
            </a:ln>
          </p:spPr>
          <p:txBody>
            <a:bodyPr rtlCol="0" anchor="ctr"/>
            <a:lstStyle/>
            <a:p>
              <a:endParaRPr lang="en-US"/>
            </a:p>
          </p:txBody>
        </p:sp>
        <p:sp>
          <p:nvSpPr>
            <p:cNvPr id="25" name="Freeform 84">
              <a:extLst>
                <a:ext uri="{FF2B5EF4-FFF2-40B4-BE49-F238E27FC236}">
                  <a16:creationId xmlns:a16="http://schemas.microsoft.com/office/drawing/2014/main" id="{1ABB2852-A19E-5B44-154D-2EA4BCF803AD}"/>
                </a:ext>
              </a:extLst>
            </p:cNvPr>
            <p:cNvSpPr/>
            <p:nvPr/>
          </p:nvSpPr>
          <p:spPr>
            <a:xfrm>
              <a:off x="8793837" y="6179743"/>
              <a:ext cx="1371" cy="457"/>
            </a:xfrm>
            <a:custGeom>
              <a:avLst/>
              <a:gdLst>
                <a:gd name="connsiteX0" fmla="*/ 0 w 1371"/>
                <a:gd name="connsiteY0" fmla="*/ 0 h 457"/>
                <a:gd name="connsiteX1" fmla="*/ 1372 w 1371"/>
                <a:gd name="connsiteY1" fmla="*/ 457 h 457"/>
                <a:gd name="connsiteX2" fmla="*/ 0 w 1371"/>
                <a:gd name="connsiteY2" fmla="*/ 0 h 457"/>
              </a:gdLst>
              <a:ahLst/>
              <a:cxnLst>
                <a:cxn ang="0">
                  <a:pos x="connsiteX0" y="connsiteY0"/>
                </a:cxn>
                <a:cxn ang="0">
                  <a:pos x="connsiteX1" y="connsiteY1"/>
                </a:cxn>
                <a:cxn ang="0">
                  <a:pos x="connsiteX2" y="connsiteY2"/>
                </a:cxn>
              </a:cxnLst>
              <a:rect l="l" t="t" r="r" b="b"/>
              <a:pathLst>
                <a:path w="1371" h="457">
                  <a:moveTo>
                    <a:pt x="0" y="0"/>
                  </a:moveTo>
                  <a:cubicBezTo>
                    <a:pt x="457" y="228"/>
                    <a:pt x="914" y="228"/>
                    <a:pt x="1372" y="457"/>
                  </a:cubicBezTo>
                  <a:cubicBezTo>
                    <a:pt x="914" y="228"/>
                    <a:pt x="457" y="228"/>
                    <a:pt x="0" y="0"/>
                  </a:cubicBezTo>
                  <a:close/>
                </a:path>
              </a:pathLst>
            </a:custGeom>
            <a:solidFill>
              <a:srgbClr val="FFFFFF"/>
            </a:solidFill>
            <a:ln w="2286" cap="flat">
              <a:noFill/>
              <a:prstDash val="solid"/>
              <a:miter/>
            </a:ln>
          </p:spPr>
          <p:txBody>
            <a:bodyPr rtlCol="0" anchor="ctr"/>
            <a:lstStyle/>
            <a:p>
              <a:endParaRPr lang="en-US"/>
            </a:p>
          </p:txBody>
        </p:sp>
        <p:sp>
          <p:nvSpPr>
            <p:cNvPr id="26" name="Freeform 85">
              <a:extLst>
                <a:ext uri="{FF2B5EF4-FFF2-40B4-BE49-F238E27FC236}">
                  <a16:creationId xmlns:a16="http://schemas.microsoft.com/office/drawing/2014/main" id="{BE5572C2-E8E7-8DBF-7B52-5EF71BFDDDB8}"/>
                </a:ext>
              </a:extLst>
            </p:cNvPr>
            <p:cNvSpPr/>
            <p:nvPr/>
          </p:nvSpPr>
          <p:spPr>
            <a:xfrm>
              <a:off x="8801380" y="6182029"/>
              <a:ext cx="685" cy="228"/>
            </a:xfrm>
            <a:custGeom>
              <a:avLst/>
              <a:gdLst>
                <a:gd name="connsiteX0" fmla="*/ 0 w 685"/>
                <a:gd name="connsiteY0" fmla="*/ 0 h 228"/>
                <a:gd name="connsiteX1" fmla="*/ 686 w 685"/>
                <a:gd name="connsiteY1" fmla="*/ 228 h 228"/>
                <a:gd name="connsiteX2" fmla="*/ 0 w 685"/>
                <a:gd name="connsiteY2" fmla="*/ 0 h 228"/>
              </a:gdLst>
              <a:ahLst/>
              <a:cxnLst>
                <a:cxn ang="0">
                  <a:pos x="connsiteX0" y="connsiteY0"/>
                </a:cxn>
                <a:cxn ang="0">
                  <a:pos x="connsiteX1" y="connsiteY1"/>
                </a:cxn>
                <a:cxn ang="0">
                  <a:pos x="connsiteX2" y="connsiteY2"/>
                </a:cxn>
              </a:cxnLst>
              <a:rect l="l" t="t" r="r" b="b"/>
              <a:pathLst>
                <a:path w="685" h="228">
                  <a:moveTo>
                    <a:pt x="0" y="0"/>
                  </a:moveTo>
                  <a:cubicBezTo>
                    <a:pt x="228" y="0"/>
                    <a:pt x="457" y="228"/>
                    <a:pt x="686" y="228"/>
                  </a:cubicBezTo>
                  <a:cubicBezTo>
                    <a:pt x="457" y="0"/>
                    <a:pt x="228" y="0"/>
                    <a:pt x="0" y="0"/>
                  </a:cubicBezTo>
                  <a:close/>
                </a:path>
              </a:pathLst>
            </a:custGeom>
            <a:solidFill>
              <a:srgbClr val="FFFFFF"/>
            </a:solidFill>
            <a:ln w="2286" cap="flat">
              <a:noFill/>
              <a:prstDash val="solid"/>
              <a:miter/>
            </a:ln>
          </p:spPr>
          <p:txBody>
            <a:bodyPr rtlCol="0" anchor="ctr"/>
            <a:lstStyle/>
            <a:p>
              <a:endParaRPr lang="en-US"/>
            </a:p>
          </p:txBody>
        </p:sp>
        <p:sp>
          <p:nvSpPr>
            <p:cNvPr id="27" name="Freeform 86">
              <a:extLst>
                <a:ext uri="{FF2B5EF4-FFF2-40B4-BE49-F238E27FC236}">
                  <a16:creationId xmlns:a16="http://schemas.microsoft.com/office/drawing/2014/main" id="{2F811E70-C751-86B1-37EE-C0BDE222F274}"/>
                </a:ext>
              </a:extLst>
            </p:cNvPr>
            <p:cNvSpPr/>
            <p:nvPr/>
          </p:nvSpPr>
          <p:spPr>
            <a:xfrm>
              <a:off x="8798180" y="6180886"/>
              <a:ext cx="1143" cy="228"/>
            </a:xfrm>
            <a:custGeom>
              <a:avLst/>
              <a:gdLst>
                <a:gd name="connsiteX0" fmla="*/ 0 w 1143"/>
                <a:gd name="connsiteY0" fmla="*/ 0 h 228"/>
                <a:gd name="connsiteX1" fmla="*/ 1143 w 1143"/>
                <a:gd name="connsiteY1" fmla="*/ 228 h 228"/>
                <a:gd name="connsiteX2" fmla="*/ 0 w 1143"/>
                <a:gd name="connsiteY2" fmla="*/ 0 h 228"/>
              </a:gdLst>
              <a:ahLst/>
              <a:cxnLst>
                <a:cxn ang="0">
                  <a:pos x="connsiteX0" y="connsiteY0"/>
                </a:cxn>
                <a:cxn ang="0">
                  <a:pos x="connsiteX1" y="connsiteY1"/>
                </a:cxn>
                <a:cxn ang="0">
                  <a:pos x="connsiteX2" y="connsiteY2"/>
                </a:cxn>
              </a:cxnLst>
              <a:rect l="l" t="t" r="r" b="b"/>
              <a:pathLst>
                <a:path w="1143" h="228">
                  <a:moveTo>
                    <a:pt x="0" y="0"/>
                  </a:moveTo>
                  <a:cubicBezTo>
                    <a:pt x="458" y="0"/>
                    <a:pt x="686" y="228"/>
                    <a:pt x="1143" y="228"/>
                  </a:cubicBezTo>
                  <a:cubicBezTo>
                    <a:pt x="686" y="228"/>
                    <a:pt x="229" y="228"/>
                    <a:pt x="0" y="0"/>
                  </a:cubicBezTo>
                  <a:close/>
                </a:path>
              </a:pathLst>
            </a:custGeom>
            <a:solidFill>
              <a:srgbClr val="FFFFFF"/>
            </a:solidFill>
            <a:ln w="2286" cap="flat">
              <a:noFill/>
              <a:prstDash val="solid"/>
              <a:miter/>
            </a:ln>
          </p:spPr>
          <p:txBody>
            <a:bodyPr rtlCol="0" anchor="ctr"/>
            <a:lstStyle/>
            <a:p>
              <a:endParaRPr lang="en-US"/>
            </a:p>
          </p:txBody>
        </p:sp>
        <p:sp>
          <p:nvSpPr>
            <p:cNvPr id="28" name="Freeform 87">
              <a:extLst>
                <a:ext uri="{FF2B5EF4-FFF2-40B4-BE49-F238E27FC236}">
                  <a16:creationId xmlns:a16="http://schemas.microsoft.com/office/drawing/2014/main" id="{3BE1D1D5-F108-2193-127A-ECA8BFA55422}"/>
                </a:ext>
              </a:extLst>
            </p:cNvPr>
            <p:cNvSpPr/>
            <p:nvPr/>
          </p:nvSpPr>
          <p:spPr>
            <a:xfrm>
              <a:off x="8799780" y="6181572"/>
              <a:ext cx="914" cy="228"/>
            </a:xfrm>
            <a:custGeom>
              <a:avLst/>
              <a:gdLst>
                <a:gd name="connsiteX0" fmla="*/ 0 w 914"/>
                <a:gd name="connsiteY0" fmla="*/ 0 h 228"/>
                <a:gd name="connsiteX1" fmla="*/ 914 w 914"/>
                <a:gd name="connsiteY1" fmla="*/ 228 h 228"/>
                <a:gd name="connsiteX2" fmla="*/ 0 w 914"/>
                <a:gd name="connsiteY2" fmla="*/ 0 h 228"/>
              </a:gdLst>
              <a:ahLst/>
              <a:cxnLst>
                <a:cxn ang="0">
                  <a:pos x="connsiteX0" y="connsiteY0"/>
                </a:cxn>
                <a:cxn ang="0">
                  <a:pos x="connsiteX1" y="connsiteY1"/>
                </a:cxn>
                <a:cxn ang="0">
                  <a:pos x="connsiteX2" y="connsiteY2"/>
                </a:cxn>
              </a:cxnLst>
              <a:rect l="l" t="t" r="r" b="b"/>
              <a:pathLst>
                <a:path w="914" h="228">
                  <a:moveTo>
                    <a:pt x="0" y="0"/>
                  </a:moveTo>
                  <a:cubicBezTo>
                    <a:pt x="228" y="0"/>
                    <a:pt x="685" y="228"/>
                    <a:pt x="914" y="228"/>
                  </a:cubicBezTo>
                  <a:cubicBezTo>
                    <a:pt x="685" y="0"/>
                    <a:pt x="457" y="0"/>
                    <a:pt x="0" y="0"/>
                  </a:cubicBezTo>
                  <a:close/>
                </a:path>
              </a:pathLst>
            </a:custGeom>
            <a:solidFill>
              <a:srgbClr val="FFFFFF"/>
            </a:solidFill>
            <a:ln w="2286" cap="flat">
              <a:noFill/>
              <a:prstDash val="solid"/>
              <a:miter/>
            </a:ln>
          </p:spPr>
          <p:txBody>
            <a:bodyPr rtlCol="0" anchor="ctr"/>
            <a:lstStyle/>
            <a:p>
              <a:endParaRPr lang="en-US"/>
            </a:p>
          </p:txBody>
        </p:sp>
        <p:sp>
          <p:nvSpPr>
            <p:cNvPr id="29" name="Freeform 88">
              <a:extLst>
                <a:ext uri="{FF2B5EF4-FFF2-40B4-BE49-F238E27FC236}">
                  <a16:creationId xmlns:a16="http://schemas.microsoft.com/office/drawing/2014/main" id="{9C967446-48C6-456D-B578-95E51F94AA4C}"/>
                </a:ext>
              </a:extLst>
            </p:cNvPr>
            <p:cNvSpPr/>
            <p:nvPr/>
          </p:nvSpPr>
          <p:spPr>
            <a:xfrm>
              <a:off x="8775091" y="6174714"/>
              <a:ext cx="2743" cy="685"/>
            </a:xfrm>
            <a:custGeom>
              <a:avLst/>
              <a:gdLst>
                <a:gd name="connsiteX0" fmla="*/ 0 w 2743"/>
                <a:gd name="connsiteY0" fmla="*/ 0 h 685"/>
                <a:gd name="connsiteX1" fmla="*/ 2743 w 2743"/>
                <a:gd name="connsiteY1" fmla="*/ 685 h 685"/>
                <a:gd name="connsiteX2" fmla="*/ 0 w 2743"/>
                <a:gd name="connsiteY2" fmla="*/ 0 h 685"/>
              </a:gdLst>
              <a:ahLst/>
              <a:cxnLst>
                <a:cxn ang="0">
                  <a:pos x="connsiteX0" y="connsiteY0"/>
                </a:cxn>
                <a:cxn ang="0">
                  <a:pos x="connsiteX1" y="connsiteY1"/>
                </a:cxn>
                <a:cxn ang="0">
                  <a:pos x="connsiteX2" y="connsiteY2"/>
                </a:cxn>
              </a:cxnLst>
              <a:rect l="l" t="t" r="r" b="b"/>
              <a:pathLst>
                <a:path w="2743" h="685">
                  <a:moveTo>
                    <a:pt x="0" y="0"/>
                  </a:moveTo>
                  <a:cubicBezTo>
                    <a:pt x="914" y="228"/>
                    <a:pt x="1829" y="457"/>
                    <a:pt x="2743" y="685"/>
                  </a:cubicBezTo>
                  <a:cubicBezTo>
                    <a:pt x="1829" y="457"/>
                    <a:pt x="914" y="228"/>
                    <a:pt x="0" y="0"/>
                  </a:cubicBezTo>
                  <a:close/>
                </a:path>
              </a:pathLst>
            </a:custGeom>
            <a:solidFill>
              <a:srgbClr val="FFFFFF"/>
            </a:solidFill>
            <a:ln w="2286" cap="flat">
              <a:noFill/>
              <a:prstDash val="solid"/>
              <a:miter/>
            </a:ln>
          </p:spPr>
          <p:txBody>
            <a:bodyPr rtlCol="0" anchor="ctr"/>
            <a:lstStyle/>
            <a:p>
              <a:endParaRPr lang="en-US"/>
            </a:p>
          </p:txBody>
        </p:sp>
        <p:sp>
          <p:nvSpPr>
            <p:cNvPr id="30" name="Freeform 89">
              <a:extLst>
                <a:ext uri="{FF2B5EF4-FFF2-40B4-BE49-F238E27FC236}">
                  <a16:creationId xmlns:a16="http://schemas.microsoft.com/office/drawing/2014/main" id="{DD353F41-6CF2-801F-59E9-EF25CE5A64FE}"/>
                </a:ext>
              </a:extLst>
            </p:cNvPr>
            <p:cNvSpPr/>
            <p:nvPr/>
          </p:nvSpPr>
          <p:spPr>
            <a:xfrm>
              <a:off x="8768005" y="6172885"/>
              <a:ext cx="2971" cy="685"/>
            </a:xfrm>
            <a:custGeom>
              <a:avLst/>
              <a:gdLst>
                <a:gd name="connsiteX0" fmla="*/ 0 w 2971"/>
                <a:gd name="connsiteY0" fmla="*/ 0 h 685"/>
                <a:gd name="connsiteX1" fmla="*/ 2972 w 2971"/>
                <a:gd name="connsiteY1" fmla="*/ 686 h 685"/>
                <a:gd name="connsiteX2" fmla="*/ 0 w 2971"/>
                <a:gd name="connsiteY2" fmla="*/ 0 h 685"/>
              </a:gdLst>
              <a:ahLst/>
              <a:cxnLst>
                <a:cxn ang="0">
                  <a:pos x="connsiteX0" y="connsiteY0"/>
                </a:cxn>
                <a:cxn ang="0">
                  <a:pos x="connsiteX1" y="connsiteY1"/>
                </a:cxn>
                <a:cxn ang="0">
                  <a:pos x="connsiteX2" y="connsiteY2"/>
                </a:cxn>
              </a:cxnLst>
              <a:rect l="l" t="t" r="r" b="b"/>
              <a:pathLst>
                <a:path w="2971" h="685">
                  <a:moveTo>
                    <a:pt x="0" y="0"/>
                  </a:moveTo>
                  <a:cubicBezTo>
                    <a:pt x="915" y="228"/>
                    <a:pt x="1829" y="457"/>
                    <a:pt x="2972" y="686"/>
                  </a:cubicBezTo>
                  <a:cubicBezTo>
                    <a:pt x="1829" y="457"/>
                    <a:pt x="915" y="228"/>
                    <a:pt x="0" y="0"/>
                  </a:cubicBezTo>
                  <a:close/>
                </a:path>
              </a:pathLst>
            </a:custGeom>
            <a:solidFill>
              <a:srgbClr val="FFFFFF"/>
            </a:solidFill>
            <a:ln w="2286" cap="flat">
              <a:noFill/>
              <a:prstDash val="solid"/>
              <a:miter/>
            </a:ln>
          </p:spPr>
          <p:txBody>
            <a:bodyPr rtlCol="0" anchor="ctr"/>
            <a:lstStyle/>
            <a:p>
              <a:endParaRPr lang="en-US"/>
            </a:p>
          </p:txBody>
        </p:sp>
        <p:sp>
          <p:nvSpPr>
            <p:cNvPr id="31" name="Freeform 90">
              <a:extLst>
                <a:ext uri="{FF2B5EF4-FFF2-40B4-BE49-F238E27FC236}">
                  <a16:creationId xmlns:a16="http://schemas.microsoft.com/office/drawing/2014/main" id="{C18A2F1B-0B81-AEAB-2977-F6C5627E12A9}"/>
                </a:ext>
              </a:extLst>
            </p:cNvPr>
            <p:cNvSpPr/>
            <p:nvPr/>
          </p:nvSpPr>
          <p:spPr>
            <a:xfrm>
              <a:off x="8771662" y="6173800"/>
              <a:ext cx="2743" cy="685"/>
            </a:xfrm>
            <a:custGeom>
              <a:avLst/>
              <a:gdLst>
                <a:gd name="connsiteX0" fmla="*/ 0 w 2743"/>
                <a:gd name="connsiteY0" fmla="*/ 0 h 685"/>
                <a:gd name="connsiteX1" fmla="*/ 2743 w 2743"/>
                <a:gd name="connsiteY1" fmla="*/ 686 h 685"/>
                <a:gd name="connsiteX2" fmla="*/ 0 w 2743"/>
                <a:gd name="connsiteY2" fmla="*/ 0 h 685"/>
              </a:gdLst>
              <a:ahLst/>
              <a:cxnLst>
                <a:cxn ang="0">
                  <a:pos x="connsiteX0" y="connsiteY0"/>
                </a:cxn>
                <a:cxn ang="0">
                  <a:pos x="connsiteX1" y="connsiteY1"/>
                </a:cxn>
                <a:cxn ang="0">
                  <a:pos x="connsiteX2" y="connsiteY2"/>
                </a:cxn>
              </a:cxnLst>
              <a:rect l="l" t="t" r="r" b="b"/>
              <a:pathLst>
                <a:path w="2743" h="685">
                  <a:moveTo>
                    <a:pt x="0" y="0"/>
                  </a:moveTo>
                  <a:cubicBezTo>
                    <a:pt x="914" y="229"/>
                    <a:pt x="1829" y="457"/>
                    <a:pt x="2743" y="686"/>
                  </a:cubicBezTo>
                  <a:cubicBezTo>
                    <a:pt x="1829" y="457"/>
                    <a:pt x="914" y="229"/>
                    <a:pt x="0" y="0"/>
                  </a:cubicBezTo>
                  <a:close/>
                </a:path>
              </a:pathLst>
            </a:custGeom>
            <a:solidFill>
              <a:srgbClr val="FFFFFF"/>
            </a:solidFill>
            <a:ln w="2286" cap="flat">
              <a:noFill/>
              <a:prstDash val="solid"/>
              <a:miter/>
            </a:ln>
          </p:spPr>
          <p:txBody>
            <a:bodyPr rtlCol="0" anchor="ctr"/>
            <a:lstStyle/>
            <a:p>
              <a:endParaRPr lang="en-US"/>
            </a:p>
          </p:txBody>
        </p:sp>
        <p:sp>
          <p:nvSpPr>
            <p:cNvPr id="32" name="Freeform 91">
              <a:extLst>
                <a:ext uri="{FF2B5EF4-FFF2-40B4-BE49-F238E27FC236}">
                  <a16:creationId xmlns:a16="http://schemas.microsoft.com/office/drawing/2014/main" id="{FD15AF19-966C-E66C-355B-2D40FAE78147}"/>
                </a:ext>
              </a:extLst>
            </p:cNvPr>
            <p:cNvSpPr/>
            <p:nvPr/>
          </p:nvSpPr>
          <p:spPr>
            <a:xfrm>
              <a:off x="8544891" y="6428232"/>
              <a:ext cx="3429" cy="11887"/>
            </a:xfrm>
            <a:custGeom>
              <a:avLst/>
              <a:gdLst>
                <a:gd name="connsiteX0" fmla="*/ 3429 w 3429"/>
                <a:gd name="connsiteY0" fmla="*/ 11887 h 11887"/>
                <a:gd name="connsiteX1" fmla="*/ 0 w 3429"/>
                <a:gd name="connsiteY1" fmla="*/ 0 h 11887"/>
                <a:gd name="connsiteX2" fmla="*/ 3429 w 3429"/>
                <a:gd name="connsiteY2" fmla="*/ 11887 h 11887"/>
              </a:gdLst>
              <a:ahLst/>
              <a:cxnLst>
                <a:cxn ang="0">
                  <a:pos x="connsiteX0" y="connsiteY0"/>
                </a:cxn>
                <a:cxn ang="0">
                  <a:pos x="connsiteX1" y="connsiteY1"/>
                </a:cxn>
                <a:cxn ang="0">
                  <a:pos x="connsiteX2" y="connsiteY2"/>
                </a:cxn>
              </a:cxnLst>
              <a:rect l="l" t="t" r="r" b="b"/>
              <a:pathLst>
                <a:path w="3429" h="11887">
                  <a:moveTo>
                    <a:pt x="3429" y="11887"/>
                  </a:moveTo>
                  <a:cubicBezTo>
                    <a:pt x="2286" y="8001"/>
                    <a:pt x="1143" y="3886"/>
                    <a:pt x="0" y="0"/>
                  </a:cubicBezTo>
                  <a:cubicBezTo>
                    <a:pt x="1143" y="3886"/>
                    <a:pt x="2286" y="7772"/>
                    <a:pt x="3429" y="11887"/>
                  </a:cubicBezTo>
                  <a:close/>
                </a:path>
              </a:pathLst>
            </a:custGeom>
            <a:solidFill>
              <a:srgbClr val="FFFFFF"/>
            </a:solidFill>
            <a:ln w="2286" cap="flat">
              <a:noFill/>
              <a:prstDash val="solid"/>
              <a:miter/>
            </a:ln>
          </p:spPr>
          <p:txBody>
            <a:bodyPr rtlCol="0" anchor="ctr"/>
            <a:lstStyle/>
            <a:p>
              <a:endParaRPr lang="en-US"/>
            </a:p>
          </p:txBody>
        </p:sp>
        <p:sp>
          <p:nvSpPr>
            <p:cNvPr id="33" name="Freeform 92">
              <a:extLst>
                <a:ext uri="{FF2B5EF4-FFF2-40B4-BE49-F238E27FC236}">
                  <a16:creationId xmlns:a16="http://schemas.microsoft.com/office/drawing/2014/main" id="{508C8694-2AD4-9DBC-663E-6752CEADC7AA}"/>
                </a:ext>
              </a:extLst>
            </p:cNvPr>
            <p:cNvSpPr/>
            <p:nvPr/>
          </p:nvSpPr>
          <p:spPr>
            <a:xfrm>
              <a:off x="8781721" y="6176543"/>
              <a:ext cx="5943" cy="1600"/>
            </a:xfrm>
            <a:custGeom>
              <a:avLst/>
              <a:gdLst>
                <a:gd name="connsiteX0" fmla="*/ 0 w 5943"/>
                <a:gd name="connsiteY0" fmla="*/ 0 h 1600"/>
                <a:gd name="connsiteX1" fmla="*/ 5944 w 5943"/>
                <a:gd name="connsiteY1" fmla="*/ 1601 h 1600"/>
                <a:gd name="connsiteX2" fmla="*/ 0 w 5943"/>
                <a:gd name="connsiteY2" fmla="*/ 0 h 1600"/>
              </a:gdLst>
              <a:ahLst/>
              <a:cxnLst>
                <a:cxn ang="0">
                  <a:pos x="connsiteX0" y="connsiteY0"/>
                </a:cxn>
                <a:cxn ang="0">
                  <a:pos x="connsiteX1" y="connsiteY1"/>
                </a:cxn>
                <a:cxn ang="0">
                  <a:pos x="connsiteX2" y="connsiteY2"/>
                </a:cxn>
              </a:cxnLst>
              <a:rect l="l" t="t" r="r" b="b"/>
              <a:pathLst>
                <a:path w="5943" h="1600">
                  <a:moveTo>
                    <a:pt x="0" y="0"/>
                  </a:moveTo>
                  <a:cubicBezTo>
                    <a:pt x="2058" y="458"/>
                    <a:pt x="4115" y="1143"/>
                    <a:pt x="5944" y="1601"/>
                  </a:cubicBezTo>
                  <a:cubicBezTo>
                    <a:pt x="4115" y="915"/>
                    <a:pt x="2058" y="458"/>
                    <a:pt x="0" y="0"/>
                  </a:cubicBezTo>
                  <a:close/>
                </a:path>
              </a:pathLst>
            </a:custGeom>
            <a:solidFill>
              <a:srgbClr val="FFFFFF"/>
            </a:solidFill>
            <a:ln w="2286" cap="flat">
              <a:noFill/>
              <a:prstDash val="solid"/>
              <a:miter/>
            </a:ln>
          </p:spPr>
          <p:txBody>
            <a:bodyPr rtlCol="0" anchor="ctr"/>
            <a:lstStyle/>
            <a:p>
              <a:endParaRPr lang="en-US"/>
            </a:p>
          </p:txBody>
        </p:sp>
        <p:sp>
          <p:nvSpPr>
            <p:cNvPr id="34" name="Freeform 93">
              <a:extLst>
                <a:ext uri="{FF2B5EF4-FFF2-40B4-BE49-F238E27FC236}">
                  <a16:creationId xmlns:a16="http://schemas.microsoft.com/office/drawing/2014/main" id="{6461D8D2-091A-40F1-8197-2D8D8889EE04}"/>
                </a:ext>
              </a:extLst>
            </p:cNvPr>
            <p:cNvSpPr/>
            <p:nvPr/>
          </p:nvSpPr>
          <p:spPr>
            <a:xfrm>
              <a:off x="8778520" y="6175629"/>
              <a:ext cx="2743" cy="685"/>
            </a:xfrm>
            <a:custGeom>
              <a:avLst/>
              <a:gdLst>
                <a:gd name="connsiteX0" fmla="*/ 0 w 2743"/>
                <a:gd name="connsiteY0" fmla="*/ 0 h 685"/>
                <a:gd name="connsiteX1" fmla="*/ 2743 w 2743"/>
                <a:gd name="connsiteY1" fmla="*/ 686 h 685"/>
                <a:gd name="connsiteX2" fmla="*/ 0 w 2743"/>
                <a:gd name="connsiteY2" fmla="*/ 0 h 685"/>
              </a:gdLst>
              <a:ahLst/>
              <a:cxnLst>
                <a:cxn ang="0">
                  <a:pos x="connsiteX0" y="connsiteY0"/>
                </a:cxn>
                <a:cxn ang="0">
                  <a:pos x="connsiteX1" y="connsiteY1"/>
                </a:cxn>
                <a:cxn ang="0">
                  <a:pos x="connsiteX2" y="connsiteY2"/>
                </a:cxn>
              </a:cxnLst>
              <a:rect l="l" t="t" r="r" b="b"/>
              <a:pathLst>
                <a:path w="2743" h="685">
                  <a:moveTo>
                    <a:pt x="0" y="0"/>
                  </a:moveTo>
                  <a:cubicBezTo>
                    <a:pt x="914" y="229"/>
                    <a:pt x="1829" y="457"/>
                    <a:pt x="2743" y="686"/>
                  </a:cubicBezTo>
                  <a:cubicBezTo>
                    <a:pt x="1829" y="457"/>
                    <a:pt x="914" y="229"/>
                    <a:pt x="0" y="0"/>
                  </a:cubicBezTo>
                  <a:close/>
                </a:path>
              </a:pathLst>
            </a:custGeom>
            <a:solidFill>
              <a:srgbClr val="FFFFFF"/>
            </a:solidFill>
            <a:ln w="2286" cap="flat">
              <a:noFill/>
              <a:prstDash val="solid"/>
              <a:miter/>
            </a:ln>
          </p:spPr>
          <p:txBody>
            <a:bodyPr rtlCol="0" anchor="ctr"/>
            <a:lstStyle/>
            <a:p>
              <a:endParaRPr lang="en-US"/>
            </a:p>
          </p:txBody>
        </p:sp>
        <p:sp>
          <p:nvSpPr>
            <p:cNvPr id="35" name="Freeform 94">
              <a:extLst>
                <a:ext uri="{FF2B5EF4-FFF2-40B4-BE49-F238E27FC236}">
                  <a16:creationId xmlns:a16="http://schemas.microsoft.com/office/drawing/2014/main" id="{9552AA81-DC3C-5AF2-1B81-9FD88981DBA8}"/>
                </a:ext>
              </a:extLst>
            </p:cNvPr>
            <p:cNvSpPr/>
            <p:nvPr/>
          </p:nvSpPr>
          <p:spPr>
            <a:xfrm>
              <a:off x="8534147" y="6386855"/>
              <a:ext cx="3200" cy="13258"/>
            </a:xfrm>
            <a:custGeom>
              <a:avLst/>
              <a:gdLst>
                <a:gd name="connsiteX0" fmla="*/ 3201 w 3200"/>
                <a:gd name="connsiteY0" fmla="*/ 13259 h 13258"/>
                <a:gd name="connsiteX1" fmla="*/ 0 w 3200"/>
                <a:gd name="connsiteY1" fmla="*/ 0 h 13258"/>
                <a:gd name="connsiteX2" fmla="*/ 3201 w 3200"/>
                <a:gd name="connsiteY2" fmla="*/ 13259 h 13258"/>
              </a:gdLst>
              <a:ahLst/>
              <a:cxnLst>
                <a:cxn ang="0">
                  <a:pos x="connsiteX0" y="connsiteY0"/>
                </a:cxn>
                <a:cxn ang="0">
                  <a:pos x="connsiteX1" y="connsiteY1"/>
                </a:cxn>
                <a:cxn ang="0">
                  <a:pos x="connsiteX2" y="connsiteY2"/>
                </a:cxn>
              </a:cxnLst>
              <a:rect l="l" t="t" r="r" b="b"/>
              <a:pathLst>
                <a:path w="3200" h="13258">
                  <a:moveTo>
                    <a:pt x="3201" y="13259"/>
                  </a:moveTo>
                  <a:cubicBezTo>
                    <a:pt x="2058" y="8916"/>
                    <a:pt x="1143" y="4344"/>
                    <a:pt x="0" y="0"/>
                  </a:cubicBezTo>
                  <a:cubicBezTo>
                    <a:pt x="1143" y="4572"/>
                    <a:pt x="2286" y="8916"/>
                    <a:pt x="3201" y="13259"/>
                  </a:cubicBezTo>
                  <a:close/>
                </a:path>
              </a:pathLst>
            </a:custGeom>
            <a:solidFill>
              <a:srgbClr val="FFFFFF"/>
            </a:solidFill>
            <a:ln w="2286" cap="flat">
              <a:noFill/>
              <a:prstDash val="solid"/>
              <a:miter/>
            </a:ln>
          </p:spPr>
          <p:txBody>
            <a:bodyPr rtlCol="0" anchor="ctr"/>
            <a:lstStyle/>
            <a:p>
              <a:endParaRPr lang="en-US"/>
            </a:p>
          </p:txBody>
        </p:sp>
        <p:sp>
          <p:nvSpPr>
            <p:cNvPr id="36" name="Freeform 95">
              <a:extLst>
                <a:ext uri="{FF2B5EF4-FFF2-40B4-BE49-F238E27FC236}">
                  <a16:creationId xmlns:a16="http://schemas.microsoft.com/office/drawing/2014/main" id="{0FE9F7DE-680D-0A4C-D973-FE6691586257}"/>
                </a:ext>
              </a:extLst>
            </p:cNvPr>
            <p:cNvSpPr/>
            <p:nvPr/>
          </p:nvSpPr>
          <p:spPr>
            <a:xfrm>
              <a:off x="8906308" y="5853531"/>
              <a:ext cx="3657" cy="4800"/>
            </a:xfrm>
            <a:custGeom>
              <a:avLst/>
              <a:gdLst>
                <a:gd name="connsiteX0" fmla="*/ 0 w 3657"/>
                <a:gd name="connsiteY0" fmla="*/ 0 h 4800"/>
                <a:gd name="connsiteX1" fmla="*/ 3658 w 3657"/>
                <a:gd name="connsiteY1" fmla="*/ 4800 h 4800"/>
                <a:gd name="connsiteX2" fmla="*/ 0 w 3657"/>
                <a:gd name="connsiteY2" fmla="*/ 0 h 4800"/>
              </a:gdLst>
              <a:ahLst/>
              <a:cxnLst>
                <a:cxn ang="0">
                  <a:pos x="connsiteX0" y="connsiteY0"/>
                </a:cxn>
                <a:cxn ang="0">
                  <a:pos x="connsiteX1" y="connsiteY1"/>
                </a:cxn>
                <a:cxn ang="0">
                  <a:pos x="connsiteX2" y="connsiteY2"/>
                </a:cxn>
              </a:cxnLst>
              <a:rect l="l" t="t" r="r" b="b"/>
              <a:pathLst>
                <a:path w="3657" h="4800">
                  <a:moveTo>
                    <a:pt x="0" y="0"/>
                  </a:moveTo>
                  <a:cubicBezTo>
                    <a:pt x="1143" y="1600"/>
                    <a:pt x="2515" y="3200"/>
                    <a:pt x="3658" y="4800"/>
                  </a:cubicBezTo>
                  <a:cubicBezTo>
                    <a:pt x="2515" y="3200"/>
                    <a:pt x="1372" y="1600"/>
                    <a:pt x="0" y="0"/>
                  </a:cubicBezTo>
                  <a:close/>
                </a:path>
              </a:pathLst>
            </a:custGeom>
            <a:solidFill>
              <a:srgbClr val="FFFFFF"/>
            </a:solidFill>
            <a:ln w="2286" cap="flat">
              <a:noFill/>
              <a:prstDash val="solid"/>
              <a:miter/>
            </a:ln>
          </p:spPr>
          <p:txBody>
            <a:bodyPr rtlCol="0" anchor="ctr"/>
            <a:lstStyle/>
            <a:p>
              <a:endParaRPr lang="en-US"/>
            </a:p>
          </p:txBody>
        </p:sp>
        <p:sp>
          <p:nvSpPr>
            <p:cNvPr id="37" name="Freeform 96">
              <a:extLst>
                <a:ext uri="{FF2B5EF4-FFF2-40B4-BE49-F238E27FC236}">
                  <a16:creationId xmlns:a16="http://schemas.microsoft.com/office/drawing/2014/main" id="{27E94EE0-51F8-C9A0-15A5-D5EFF8C3BF35}"/>
                </a:ext>
              </a:extLst>
            </p:cNvPr>
            <p:cNvSpPr/>
            <p:nvPr/>
          </p:nvSpPr>
          <p:spPr>
            <a:xfrm>
              <a:off x="8669478" y="6093790"/>
              <a:ext cx="2286" cy="685"/>
            </a:xfrm>
            <a:custGeom>
              <a:avLst/>
              <a:gdLst>
                <a:gd name="connsiteX0" fmla="*/ 2286 w 2286"/>
                <a:gd name="connsiteY0" fmla="*/ 686 h 685"/>
                <a:gd name="connsiteX1" fmla="*/ 0 w 2286"/>
                <a:gd name="connsiteY1" fmla="*/ 0 h 685"/>
                <a:gd name="connsiteX2" fmla="*/ 2286 w 2286"/>
                <a:gd name="connsiteY2" fmla="*/ 686 h 685"/>
              </a:gdLst>
              <a:ahLst/>
              <a:cxnLst>
                <a:cxn ang="0">
                  <a:pos x="connsiteX0" y="connsiteY0"/>
                </a:cxn>
                <a:cxn ang="0">
                  <a:pos x="connsiteX1" y="connsiteY1"/>
                </a:cxn>
                <a:cxn ang="0">
                  <a:pos x="connsiteX2" y="connsiteY2"/>
                </a:cxn>
              </a:cxnLst>
              <a:rect l="l" t="t" r="r" b="b"/>
              <a:pathLst>
                <a:path w="2286" h="685">
                  <a:moveTo>
                    <a:pt x="2286" y="686"/>
                  </a:moveTo>
                  <a:cubicBezTo>
                    <a:pt x="1371" y="457"/>
                    <a:pt x="685" y="229"/>
                    <a:pt x="0" y="0"/>
                  </a:cubicBezTo>
                  <a:cubicBezTo>
                    <a:pt x="685" y="229"/>
                    <a:pt x="1371" y="457"/>
                    <a:pt x="2286" y="686"/>
                  </a:cubicBezTo>
                  <a:close/>
                </a:path>
              </a:pathLst>
            </a:custGeom>
            <a:solidFill>
              <a:srgbClr val="FFFFFF"/>
            </a:solidFill>
            <a:ln w="2286" cap="flat">
              <a:noFill/>
              <a:prstDash val="solid"/>
              <a:miter/>
            </a:ln>
          </p:spPr>
          <p:txBody>
            <a:bodyPr rtlCol="0" anchor="ctr"/>
            <a:lstStyle/>
            <a:p>
              <a:endParaRPr lang="en-US"/>
            </a:p>
          </p:txBody>
        </p:sp>
        <p:sp>
          <p:nvSpPr>
            <p:cNvPr id="38" name="Freeform 97">
              <a:extLst>
                <a:ext uri="{FF2B5EF4-FFF2-40B4-BE49-F238E27FC236}">
                  <a16:creationId xmlns:a16="http://schemas.microsoft.com/office/drawing/2014/main" id="{1F17F602-7CC0-0C5A-21FD-DC487AF2ED41}"/>
                </a:ext>
              </a:extLst>
            </p:cNvPr>
            <p:cNvSpPr/>
            <p:nvPr/>
          </p:nvSpPr>
          <p:spPr>
            <a:xfrm>
              <a:off x="8672221" y="6094476"/>
              <a:ext cx="2743" cy="685"/>
            </a:xfrm>
            <a:custGeom>
              <a:avLst/>
              <a:gdLst>
                <a:gd name="connsiteX0" fmla="*/ 2743 w 2743"/>
                <a:gd name="connsiteY0" fmla="*/ 686 h 685"/>
                <a:gd name="connsiteX1" fmla="*/ 0 w 2743"/>
                <a:gd name="connsiteY1" fmla="*/ 0 h 685"/>
                <a:gd name="connsiteX2" fmla="*/ 2743 w 2743"/>
                <a:gd name="connsiteY2" fmla="*/ 686 h 685"/>
              </a:gdLst>
              <a:ahLst/>
              <a:cxnLst>
                <a:cxn ang="0">
                  <a:pos x="connsiteX0" y="connsiteY0"/>
                </a:cxn>
                <a:cxn ang="0">
                  <a:pos x="connsiteX1" y="connsiteY1"/>
                </a:cxn>
                <a:cxn ang="0">
                  <a:pos x="connsiteX2" y="connsiteY2"/>
                </a:cxn>
              </a:cxnLst>
              <a:rect l="l" t="t" r="r" b="b"/>
              <a:pathLst>
                <a:path w="2743" h="685">
                  <a:moveTo>
                    <a:pt x="2743" y="686"/>
                  </a:moveTo>
                  <a:cubicBezTo>
                    <a:pt x="1829" y="457"/>
                    <a:pt x="914" y="229"/>
                    <a:pt x="0" y="0"/>
                  </a:cubicBezTo>
                  <a:cubicBezTo>
                    <a:pt x="914" y="229"/>
                    <a:pt x="1600" y="457"/>
                    <a:pt x="2743" y="686"/>
                  </a:cubicBezTo>
                  <a:close/>
                </a:path>
              </a:pathLst>
            </a:custGeom>
            <a:solidFill>
              <a:srgbClr val="FFFFFF"/>
            </a:solidFill>
            <a:ln w="2286" cap="flat">
              <a:noFill/>
              <a:prstDash val="solid"/>
              <a:miter/>
            </a:ln>
          </p:spPr>
          <p:txBody>
            <a:bodyPr rtlCol="0" anchor="ctr"/>
            <a:lstStyle/>
            <a:p>
              <a:endParaRPr lang="en-US"/>
            </a:p>
          </p:txBody>
        </p:sp>
        <p:sp>
          <p:nvSpPr>
            <p:cNvPr id="39" name="Freeform 98">
              <a:extLst>
                <a:ext uri="{FF2B5EF4-FFF2-40B4-BE49-F238E27FC236}">
                  <a16:creationId xmlns:a16="http://schemas.microsoft.com/office/drawing/2014/main" id="{EC0E894A-F03C-C6D9-6794-E02ACE572EB1}"/>
                </a:ext>
              </a:extLst>
            </p:cNvPr>
            <p:cNvSpPr/>
            <p:nvPr/>
          </p:nvSpPr>
          <p:spPr>
            <a:xfrm>
              <a:off x="8919109" y="5871362"/>
              <a:ext cx="3200" cy="5029"/>
            </a:xfrm>
            <a:custGeom>
              <a:avLst/>
              <a:gdLst>
                <a:gd name="connsiteX0" fmla="*/ 0 w 3200"/>
                <a:gd name="connsiteY0" fmla="*/ 0 h 5029"/>
                <a:gd name="connsiteX1" fmla="*/ 3200 w 3200"/>
                <a:gd name="connsiteY1" fmla="*/ 5030 h 5029"/>
                <a:gd name="connsiteX2" fmla="*/ 0 w 3200"/>
                <a:gd name="connsiteY2" fmla="*/ 0 h 5029"/>
              </a:gdLst>
              <a:ahLst/>
              <a:cxnLst>
                <a:cxn ang="0">
                  <a:pos x="connsiteX0" y="connsiteY0"/>
                </a:cxn>
                <a:cxn ang="0">
                  <a:pos x="connsiteX1" y="connsiteY1"/>
                </a:cxn>
                <a:cxn ang="0">
                  <a:pos x="connsiteX2" y="connsiteY2"/>
                </a:cxn>
              </a:cxnLst>
              <a:rect l="l" t="t" r="r" b="b"/>
              <a:pathLst>
                <a:path w="3200" h="5029">
                  <a:moveTo>
                    <a:pt x="0" y="0"/>
                  </a:moveTo>
                  <a:cubicBezTo>
                    <a:pt x="1143" y="1601"/>
                    <a:pt x="2057" y="3201"/>
                    <a:pt x="3200" y="5030"/>
                  </a:cubicBezTo>
                  <a:cubicBezTo>
                    <a:pt x="2286" y="3201"/>
                    <a:pt x="1143" y="1601"/>
                    <a:pt x="0" y="0"/>
                  </a:cubicBezTo>
                  <a:close/>
                </a:path>
              </a:pathLst>
            </a:custGeom>
            <a:solidFill>
              <a:srgbClr val="FFFFFF"/>
            </a:solidFill>
            <a:ln w="2286" cap="flat">
              <a:noFill/>
              <a:prstDash val="solid"/>
              <a:miter/>
            </a:ln>
          </p:spPr>
          <p:txBody>
            <a:bodyPr rtlCol="0" anchor="ctr"/>
            <a:lstStyle/>
            <a:p>
              <a:endParaRPr lang="en-US"/>
            </a:p>
          </p:txBody>
        </p:sp>
        <p:sp>
          <p:nvSpPr>
            <p:cNvPr id="40" name="Freeform 99">
              <a:extLst>
                <a:ext uri="{FF2B5EF4-FFF2-40B4-BE49-F238E27FC236}">
                  <a16:creationId xmlns:a16="http://schemas.microsoft.com/office/drawing/2014/main" id="{9E438FF3-5C95-293C-E608-1C42FAC62C6C}"/>
                </a:ext>
              </a:extLst>
            </p:cNvPr>
            <p:cNvSpPr/>
            <p:nvPr/>
          </p:nvSpPr>
          <p:spPr>
            <a:xfrm>
              <a:off x="8910423" y="5859018"/>
              <a:ext cx="3886" cy="5486"/>
            </a:xfrm>
            <a:custGeom>
              <a:avLst/>
              <a:gdLst>
                <a:gd name="connsiteX0" fmla="*/ 0 w 3886"/>
                <a:gd name="connsiteY0" fmla="*/ 0 h 5486"/>
                <a:gd name="connsiteX1" fmla="*/ 3886 w 3886"/>
                <a:gd name="connsiteY1" fmla="*/ 5486 h 5486"/>
                <a:gd name="connsiteX2" fmla="*/ 0 w 3886"/>
                <a:gd name="connsiteY2" fmla="*/ 0 h 5486"/>
              </a:gdLst>
              <a:ahLst/>
              <a:cxnLst>
                <a:cxn ang="0">
                  <a:pos x="connsiteX0" y="connsiteY0"/>
                </a:cxn>
                <a:cxn ang="0">
                  <a:pos x="connsiteX1" y="connsiteY1"/>
                </a:cxn>
                <a:cxn ang="0">
                  <a:pos x="connsiteX2" y="connsiteY2"/>
                </a:cxn>
              </a:cxnLst>
              <a:rect l="l" t="t" r="r" b="b"/>
              <a:pathLst>
                <a:path w="3886" h="5486">
                  <a:moveTo>
                    <a:pt x="0" y="0"/>
                  </a:moveTo>
                  <a:cubicBezTo>
                    <a:pt x="1372" y="1829"/>
                    <a:pt x="2743" y="3658"/>
                    <a:pt x="3886" y="5486"/>
                  </a:cubicBezTo>
                  <a:cubicBezTo>
                    <a:pt x="2743" y="3429"/>
                    <a:pt x="1372" y="1600"/>
                    <a:pt x="0" y="0"/>
                  </a:cubicBezTo>
                  <a:close/>
                </a:path>
              </a:pathLst>
            </a:custGeom>
            <a:solidFill>
              <a:srgbClr val="FFFFFF"/>
            </a:solidFill>
            <a:ln w="2286" cap="flat">
              <a:noFill/>
              <a:prstDash val="solid"/>
              <a:miter/>
            </a:ln>
          </p:spPr>
          <p:txBody>
            <a:bodyPr rtlCol="0" anchor="ctr"/>
            <a:lstStyle/>
            <a:p>
              <a:endParaRPr lang="en-US"/>
            </a:p>
          </p:txBody>
        </p:sp>
        <p:sp>
          <p:nvSpPr>
            <p:cNvPr id="41" name="Freeform 100">
              <a:extLst>
                <a:ext uri="{FF2B5EF4-FFF2-40B4-BE49-F238E27FC236}">
                  <a16:creationId xmlns:a16="http://schemas.microsoft.com/office/drawing/2014/main" id="{E052B451-2553-D87E-DD03-CBDC0BDC0D69}"/>
                </a:ext>
              </a:extLst>
            </p:cNvPr>
            <p:cNvSpPr/>
            <p:nvPr/>
          </p:nvSpPr>
          <p:spPr>
            <a:xfrm>
              <a:off x="8922767" y="5876848"/>
              <a:ext cx="3429" cy="5486"/>
            </a:xfrm>
            <a:custGeom>
              <a:avLst/>
              <a:gdLst>
                <a:gd name="connsiteX0" fmla="*/ 0 w 3429"/>
                <a:gd name="connsiteY0" fmla="*/ 0 h 5486"/>
                <a:gd name="connsiteX1" fmla="*/ 3429 w 3429"/>
                <a:gd name="connsiteY1" fmla="*/ 5486 h 5486"/>
                <a:gd name="connsiteX2" fmla="*/ 0 w 3429"/>
                <a:gd name="connsiteY2" fmla="*/ 0 h 5486"/>
              </a:gdLst>
              <a:ahLst/>
              <a:cxnLst>
                <a:cxn ang="0">
                  <a:pos x="connsiteX0" y="connsiteY0"/>
                </a:cxn>
                <a:cxn ang="0">
                  <a:pos x="connsiteX1" y="connsiteY1"/>
                </a:cxn>
                <a:cxn ang="0">
                  <a:pos x="connsiteX2" y="connsiteY2"/>
                </a:cxn>
              </a:cxnLst>
              <a:rect l="l" t="t" r="r" b="b"/>
              <a:pathLst>
                <a:path w="3429" h="5486">
                  <a:moveTo>
                    <a:pt x="0" y="0"/>
                  </a:moveTo>
                  <a:cubicBezTo>
                    <a:pt x="1143" y="1829"/>
                    <a:pt x="2286" y="3657"/>
                    <a:pt x="3429" y="5486"/>
                  </a:cubicBezTo>
                  <a:cubicBezTo>
                    <a:pt x="2286" y="3657"/>
                    <a:pt x="1143" y="1829"/>
                    <a:pt x="0" y="0"/>
                  </a:cubicBezTo>
                  <a:close/>
                </a:path>
              </a:pathLst>
            </a:custGeom>
            <a:solidFill>
              <a:srgbClr val="FFFFFF"/>
            </a:solidFill>
            <a:ln w="2286" cap="flat">
              <a:noFill/>
              <a:prstDash val="solid"/>
              <a:miter/>
            </a:ln>
          </p:spPr>
          <p:txBody>
            <a:bodyPr rtlCol="0" anchor="ctr"/>
            <a:lstStyle/>
            <a:p>
              <a:endParaRPr lang="en-US"/>
            </a:p>
          </p:txBody>
        </p:sp>
        <p:sp>
          <p:nvSpPr>
            <p:cNvPr id="42" name="Freeform 101">
              <a:extLst>
                <a:ext uri="{FF2B5EF4-FFF2-40B4-BE49-F238E27FC236}">
                  <a16:creationId xmlns:a16="http://schemas.microsoft.com/office/drawing/2014/main" id="{2B38A50B-4D47-248E-FB4F-53CA3A6CFDA2}"/>
                </a:ext>
              </a:extLst>
            </p:cNvPr>
            <p:cNvSpPr/>
            <p:nvPr/>
          </p:nvSpPr>
          <p:spPr>
            <a:xfrm>
              <a:off x="8915223" y="5865418"/>
              <a:ext cx="2971" cy="4343"/>
            </a:xfrm>
            <a:custGeom>
              <a:avLst/>
              <a:gdLst>
                <a:gd name="connsiteX0" fmla="*/ 0 w 2971"/>
                <a:gd name="connsiteY0" fmla="*/ 0 h 4343"/>
                <a:gd name="connsiteX1" fmla="*/ 2971 w 2971"/>
                <a:gd name="connsiteY1" fmla="*/ 4343 h 4343"/>
                <a:gd name="connsiteX2" fmla="*/ 0 w 2971"/>
                <a:gd name="connsiteY2" fmla="*/ 0 h 4343"/>
              </a:gdLst>
              <a:ahLst/>
              <a:cxnLst>
                <a:cxn ang="0">
                  <a:pos x="connsiteX0" y="connsiteY0"/>
                </a:cxn>
                <a:cxn ang="0">
                  <a:pos x="connsiteX1" y="connsiteY1"/>
                </a:cxn>
                <a:cxn ang="0">
                  <a:pos x="connsiteX2" y="connsiteY2"/>
                </a:cxn>
              </a:cxnLst>
              <a:rect l="l" t="t" r="r" b="b"/>
              <a:pathLst>
                <a:path w="2971" h="4343">
                  <a:moveTo>
                    <a:pt x="0" y="0"/>
                  </a:moveTo>
                  <a:cubicBezTo>
                    <a:pt x="1143" y="1371"/>
                    <a:pt x="2057" y="2972"/>
                    <a:pt x="2971" y="4343"/>
                  </a:cubicBezTo>
                  <a:cubicBezTo>
                    <a:pt x="2057" y="2972"/>
                    <a:pt x="914" y="1371"/>
                    <a:pt x="0" y="0"/>
                  </a:cubicBezTo>
                  <a:close/>
                </a:path>
              </a:pathLst>
            </a:custGeom>
            <a:solidFill>
              <a:srgbClr val="FFFFFF"/>
            </a:solidFill>
            <a:ln w="2286" cap="flat">
              <a:noFill/>
              <a:prstDash val="solid"/>
              <a:miter/>
            </a:ln>
          </p:spPr>
          <p:txBody>
            <a:bodyPr rtlCol="0" anchor="ctr"/>
            <a:lstStyle/>
            <a:p>
              <a:endParaRPr lang="en-US"/>
            </a:p>
          </p:txBody>
        </p:sp>
        <p:sp>
          <p:nvSpPr>
            <p:cNvPr id="43" name="Freeform 102">
              <a:extLst>
                <a:ext uri="{FF2B5EF4-FFF2-40B4-BE49-F238E27FC236}">
                  <a16:creationId xmlns:a16="http://schemas.microsoft.com/office/drawing/2014/main" id="{92E97EF2-6ADD-6A8C-0E6C-26E76C16D14D}"/>
                </a:ext>
              </a:extLst>
            </p:cNvPr>
            <p:cNvSpPr/>
            <p:nvPr/>
          </p:nvSpPr>
          <p:spPr>
            <a:xfrm>
              <a:off x="8662849" y="6091732"/>
              <a:ext cx="1828" cy="685"/>
            </a:xfrm>
            <a:custGeom>
              <a:avLst/>
              <a:gdLst>
                <a:gd name="connsiteX0" fmla="*/ 1829 w 1828"/>
                <a:gd name="connsiteY0" fmla="*/ 686 h 685"/>
                <a:gd name="connsiteX1" fmla="*/ 0 w 1828"/>
                <a:gd name="connsiteY1" fmla="*/ 0 h 685"/>
                <a:gd name="connsiteX2" fmla="*/ 1829 w 1828"/>
                <a:gd name="connsiteY2" fmla="*/ 686 h 685"/>
              </a:gdLst>
              <a:ahLst/>
              <a:cxnLst>
                <a:cxn ang="0">
                  <a:pos x="connsiteX0" y="connsiteY0"/>
                </a:cxn>
                <a:cxn ang="0">
                  <a:pos x="connsiteX1" y="connsiteY1"/>
                </a:cxn>
                <a:cxn ang="0">
                  <a:pos x="connsiteX2" y="connsiteY2"/>
                </a:cxn>
              </a:cxnLst>
              <a:rect l="l" t="t" r="r" b="b"/>
              <a:pathLst>
                <a:path w="1828" h="685">
                  <a:moveTo>
                    <a:pt x="1829" y="686"/>
                  </a:moveTo>
                  <a:cubicBezTo>
                    <a:pt x="1143" y="457"/>
                    <a:pt x="686" y="228"/>
                    <a:pt x="0" y="0"/>
                  </a:cubicBezTo>
                  <a:cubicBezTo>
                    <a:pt x="457" y="228"/>
                    <a:pt x="1143" y="457"/>
                    <a:pt x="1829" y="686"/>
                  </a:cubicBezTo>
                  <a:close/>
                </a:path>
              </a:pathLst>
            </a:custGeom>
            <a:solidFill>
              <a:srgbClr val="FFFFFF"/>
            </a:solidFill>
            <a:ln w="2286" cap="flat">
              <a:noFill/>
              <a:prstDash val="solid"/>
              <a:miter/>
            </a:ln>
          </p:spPr>
          <p:txBody>
            <a:bodyPr rtlCol="0" anchor="ctr"/>
            <a:lstStyle/>
            <a:p>
              <a:endParaRPr lang="en-US"/>
            </a:p>
          </p:txBody>
        </p:sp>
        <p:sp>
          <p:nvSpPr>
            <p:cNvPr id="44" name="Freeform 103">
              <a:extLst>
                <a:ext uri="{FF2B5EF4-FFF2-40B4-BE49-F238E27FC236}">
                  <a16:creationId xmlns:a16="http://schemas.microsoft.com/office/drawing/2014/main" id="{89B9A596-EBD3-7439-A331-459DC95A4BD8}"/>
                </a:ext>
              </a:extLst>
            </p:cNvPr>
            <p:cNvSpPr/>
            <p:nvPr/>
          </p:nvSpPr>
          <p:spPr>
            <a:xfrm>
              <a:off x="8664678" y="6092418"/>
              <a:ext cx="2057" cy="685"/>
            </a:xfrm>
            <a:custGeom>
              <a:avLst/>
              <a:gdLst>
                <a:gd name="connsiteX0" fmla="*/ 2057 w 2057"/>
                <a:gd name="connsiteY0" fmla="*/ 685 h 685"/>
                <a:gd name="connsiteX1" fmla="*/ 0 w 2057"/>
                <a:gd name="connsiteY1" fmla="*/ 0 h 685"/>
                <a:gd name="connsiteX2" fmla="*/ 2057 w 2057"/>
                <a:gd name="connsiteY2" fmla="*/ 685 h 685"/>
              </a:gdLst>
              <a:ahLst/>
              <a:cxnLst>
                <a:cxn ang="0">
                  <a:pos x="connsiteX0" y="connsiteY0"/>
                </a:cxn>
                <a:cxn ang="0">
                  <a:pos x="connsiteX1" y="connsiteY1"/>
                </a:cxn>
                <a:cxn ang="0">
                  <a:pos x="connsiteX2" y="connsiteY2"/>
                </a:cxn>
              </a:cxnLst>
              <a:rect l="l" t="t" r="r" b="b"/>
              <a:pathLst>
                <a:path w="2057" h="685">
                  <a:moveTo>
                    <a:pt x="2057" y="685"/>
                  </a:moveTo>
                  <a:cubicBezTo>
                    <a:pt x="1372" y="457"/>
                    <a:pt x="686" y="228"/>
                    <a:pt x="0" y="0"/>
                  </a:cubicBezTo>
                  <a:cubicBezTo>
                    <a:pt x="686" y="228"/>
                    <a:pt x="1372" y="457"/>
                    <a:pt x="2057" y="685"/>
                  </a:cubicBezTo>
                  <a:close/>
                </a:path>
              </a:pathLst>
            </a:custGeom>
            <a:solidFill>
              <a:srgbClr val="FFFFFF"/>
            </a:solidFill>
            <a:ln w="2286" cap="flat">
              <a:noFill/>
              <a:prstDash val="solid"/>
              <a:miter/>
            </a:ln>
          </p:spPr>
          <p:txBody>
            <a:bodyPr rtlCol="0" anchor="ctr"/>
            <a:lstStyle/>
            <a:p>
              <a:endParaRPr lang="en-US"/>
            </a:p>
          </p:txBody>
        </p:sp>
        <p:sp>
          <p:nvSpPr>
            <p:cNvPr id="45" name="Freeform 104">
              <a:extLst>
                <a:ext uri="{FF2B5EF4-FFF2-40B4-BE49-F238E27FC236}">
                  <a16:creationId xmlns:a16="http://schemas.microsoft.com/office/drawing/2014/main" id="{50446D0C-39DA-6E8E-4797-984A5DC6487F}"/>
                </a:ext>
              </a:extLst>
            </p:cNvPr>
            <p:cNvSpPr/>
            <p:nvPr/>
          </p:nvSpPr>
          <p:spPr>
            <a:xfrm>
              <a:off x="8656219" y="6082588"/>
              <a:ext cx="2286" cy="1600"/>
            </a:xfrm>
            <a:custGeom>
              <a:avLst/>
              <a:gdLst>
                <a:gd name="connsiteX0" fmla="*/ 0 w 2286"/>
                <a:gd name="connsiteY0" fmla="*/ 1600 h 1600"/>
                <a:gd name="connsiteX1" fmla="*/ 0 w 2286"/>
                <a:gd name="connsiteY1" fmla="*/ 0 h 1600"/>
                <a:gd name="connsiteX2" fmla="*/ 0 w 2286"/>
                <a:gd name="connsiteY2" fmla="*/ 1600 h 1600"/>
              </a:gdLst>
              <a:ahLst/>
              <a:cxnLst>
                <a:cxn ang="0">
                  <a:pos x="connsiteX0" y="connsiteY0"/>
                </a:cxn>
                <a:cxn ang="0">
                  <a:pos x="connsiteX1" y="connsiteY1"/>
                </a:cxn>
                <a:cxn ang="0">
                  <a:pos x="connsiteX2" y="connsiteY2"/>
                </a:cxn>
              </a:cxnLst>
              <a:rect l="l" t="t" r="r" b="b"/>
              <a:pathLst>
                <a:path w="2286" h="1600">
                  <a:moveTo>
                    <a:pt x="0" y="1600"/>
                  </a:moveTo>
                  <a:cubicBezTo>
                    <a:pt x="0" y="1143"/>
                    <a:pt x="0" y="686"/>
                    <a:pt x="0" y="0"/>
                  </a:cubicBezTo>
                  <a:cubicBezTo>
                    <a:pt x="0" y="457"/>
                    <a:pt x="0" y="1143"/>
                    <a:pt x="0" y="1600"/>
                  </a:cubicBezTo>
                  <a:close/>
                </a:path>
              </a:pathLst>
            </a:custGeom>
            <a:solidFill>
              <a:srgbClr val="FFFFFF"/>
            </a:solidFill>
            <a:ln w="2286" cap="flat">
              <a:noFill/>
              <a:prstDash val="solid"/>
              <a:miter/>
            </a:ln>
          </p:spPr>
          <p:txBody>
            <a:bodyPr rtlCol="0" anchor="ctr"/>
            <a:lstStyle/>
            <a:p>
              <a:endParaRPr lang="en-US"/>
            </a:p>
          </p:txBody>
        </p:sp>
        <p:sp>
          <p:nvSpPr>
            <p:cNvPr id="46" name="Freeform 105">
              <a:extLst>
                <a:ext uri="{FF2B5EF4-FFF2-40B4-BE49-F238E27FC236}">
                  <a16:creationId xmlns:a16="http://schemas.microsoft.com/office/drawing/2014/main" id="{1751DB06-A1BC-90A5-499E-F839F3009658}"/>
                </a:ext>
              </a:extLst>
            </p:cNvPr>
            <p:cNvSpPr/>
            <p:nvPr/>
          </p:nvSpPr>
          <p:spPr>
            <a:xfrm>
              <a:off x="8927110" y="5883935"/>
              <a:ext cx="2514" cy="4343"/>
            </a:xfrm>
            <a:custGeom>
              <a:avLst/>
              <a:gdLst>
                <a:gd name="connsiteX0" fmla="*/ 0 w 2514"/>
                <a:gd name="connsiteY0" fmla="*/ 0 h 4343"/>
                <a:gd name="connsiteX1" fmla="*/ 2514 w 2514"/>
                <a:gd name="connsiteY1" fmla="*/ 4344 h 4343"/>
                <a:gd name="connsiteX2" fmla="*/ 0 w 2514"/>
                <a:gd name="connsiteY2" fmla="*/ 0 h 4343"/>
              </a:gdLst>
              <a:ahLst/>
              <a:cxnLst>
                <a:cxn ang="0">
                  <a:pos x="connsiteX0" y="connsiteY0"/>
                </a:cxn>
                <a:cxn ang="0">
                  <a:pos x="connsiteX1" y="connsiteY1"/>
                </a:cxn>
                <a:cxn ang="0">
                  <a:pos x="connsiteX2" y="connsiteY2"/>
                </a:cxn>
              </a:cxnLst>
              <a:rect l="l" t="t" r="r" b="b"/>
              <a:pathLst>
                <a:path w="2514" h="4343">
                  <a:moveTo>
                    <a:pt x="0" y="0"/>
                  </a:moveTo>
                  <a:cubicBezTo>
                    <a:pt x="914" y="1372"/>
                    <a:pt x="1600" y="2972"/>
                    <a:pt x="2514" y="4344"/>
                  </a:cubicBezTo>
                  <a:cubicBezTo>
                    <a:pt x="1600" y="2972"/>
                    <a:pt x="914" y="1372"/>
                    <a:pt x="0" y="0"/>
                  </a:cubicBezTo>
                  <a:close/>
                </a:path>
              </a:pathLst>
            </a:custGeom>
            <a:solidFill>
              <a:srgbClr val="FFFFFF"/>
            </a:solidFill>
            <a:ln w="2286" cap="flat">
              <a:noFill/>
              <a:prstDash val="solid"/>
              <a:miter/>
            </a:ln>
          </p:spPr>
          <p:txBody>
            <a:bodyPr rtlCol="0" anchor="ctr"/>
            <a:lstStyle/>
            <a:p>
              <a:endParaRPr lang="en-US"/>
            </a:p>
          </p:txBody>
        </p:sp>
        <p:sp>
          <p:nvSpPr>
            <p:cNvPr id="47" name="Freeform 106">
              <a:extLst>
                <a:ext uri="{FF2B5EF4-FFF2-40B4-BE49-F238E27FC236}">
                  <a16:creationId xmlns:a16="http://schemas.microsoft.com/office/drawing/2014/main" id="{3BF643F4-3848-9914-4B9C-B0F8DC1A59A0}"/>
                </a:ext>
              </a:extLst>
            </p:cNvPr>
            <p:cNvSpPr/>
            <p:nvPr/>
          </p:nvSpPr>
          <p:spPr>
            <a:xfrm>
              <a:off x="8666735" y="6093104"/>
              <a:ext cx="2286" cy="685"/>
            </a:xfrm>
            <a:custGeom>
              <a:avLst/>
              <a:gdLst>
                <a:gd name="connsiteX0" fmla="*/ 2286 w 2286"/>
                <a:gd name="connsiteY0" fmla="*/ 686 h 685"/>
                <a:gd name="connsiteX1" fmla="*/ 0 w 2286"/>
                <a:gd name="connsiteY1" fmla="*/ 0 h 685"/>
                <a:gd name="connsiteX2" fmla="*/ 2286 w 2286"/>
                <a:gd name="connsiteY2" fmla="*/ 686 h 685"/>
              </a:gdLst>
              <a:ahLst/>
              <a:cxnLst>
                <a:cxn ang="0">
                  <a:pos x="connsiteX0" y="connsiteY0"/>
                </a:cxn>
                <a:cxn ang="0">
                  <a:pos x="connsiteX1" y="connsiteY1"/>
                </a:cxn>
                <a:cxn ang="0">
                  <a:pos x="connsiteX2" y="connsiteY2"/>
                </a:cxn>
              </a:cxnLst>
              <a:rect l="l" t="t" r="r" b="b"/>
              <a:pathLst>
                <a:path w="2286" h="685">
                  <a:moveTo>
                    <a:pt x="2286" y="686"/>
                  </a:moveTo>
                  <a:cubicBezTo>
                    <a:pt x="1601" y="458"/>
                    <a:pt x="686" y="229"/>
                    <a:pt x="0" y="0"/>
                  </a:cubicBezTo>
                  <a:cubicBezTo>
                    <a:pt x="686" y="229"/>
                    <a:pt x="1601" y="458"/>
                    <a:pt x="2286" y="686"/>
                  </a:cubicBezTo>
                  <a:close/>
                </a:path>
              </a:pathLst>
            </a:custGeom>
            <a:solidFill>
              <a:srgbClr val="FFFFFF"/>
            </a:solidFill>
            <a:ln w="2286" cap="flat">
              <a:noFill/>
              <a:prstDash val="solid"/>
              <a:miter/>
            </a:ln>
          </p:spPr>
          <p:txBody>
            <a:bodyPr rtlCol="0" anchor="ctr"/>
            <a:lstStyle/>
            <a:p>
              <a:endParaRPr lang="en-US"/>
            </a:p>
          </p:txBody>
        </p:sp>
        <p:sp>
          <p:nvSpPr>
            <p:cNvPr id="48" name="Freeform 107">
              <a:extLst>
                <a:ext uri="{FF2B5EF4-FFF2-40B4-BE49-F238E27FC236}">
                  <a16:creationId xmlns:a16="http://schemas.microsoft.com/office/drawing/2014/main" id="{F6B55385-2142-F2D8-8CB8-762DA8A0216C}"/>
                </a:ext>
              </a:extLst>
            </p:cNvPr>
            <p:cNvSpPr/>
            <p:nvPr/>
          </p:nvSpPr>
          <p:spPr>
            <a:xfrm>
              <a:off x="8661020" y="6090818"/>
              <a:ext cx="1600" cy="685"/>
            </a:xfrm>
            <a:custGeom>
              <a:avLst/>
              <a:gdLst>
                <a:gd name="connsiteX0" fmla="*/ 1601 w 1600"/>
                <a:gd name="connsiteY0" fmla="*/ 686 h 685"/>
                <a:gd name="connsiteX1" fmla="*/ 0 w 1600"/>
                <a:gd name="connsiteY1" fmla="*/ 0 h 685"/>
                <a:gd name="connsiteX2" fmla="*/ 1601 w 1600"/>
                <a:gd name="connsiteY2" fmla="*/ 686 h 685"/>
              </a:gdLst>
              <a:ahLst/>
              <a:cxnLst>
                <a:cxn ang="0">
                  <a:pos x="connsiteX0" y="connsiteY0"/>
                </a:cxn>
                <a:cxn ang="0">
                  <a:pos x="connsiteX1" y="connsiteY1"/>
                </a:cxn>
                <a:cxn ang="0">
                  <a:pos x="connsiteX2" y="connsiteY2"/>
                </a:cxn>
              </a:cxnLst>
              <a:rect l="l" t="t" r="r" b="b"/>
              <a:pathLst>
                <a:path w="1600" h="685">
                  <a:moveTo>
                    <a:pt x="1601" y="686"/>
                  </a:moveTo>
                  <a:cubicBezTo>
                    <a:pt x="1143" y="458"/>
                    <a:pt x="458" y="229"/>
                    <a:pt x="0" y="0"/>
                  </a:cubicBezTo>
                  <a:cubicBezTo>
                    <a:pt x="686" y="229"/>
                    <a:pt x="1143" y="458"/>
                    <a:pt x="1601" y="686"/>
                  </a:cubicBezTo>
                  <a:close/>
                </a:path>
              </a:pathLst>
            </a:custGeom>
            <a:solidFill>
              <a:srgbClr val="FFFFFF"/>
            </a:solidFill>
            <a:ln w="2286" cap="flat">
              <a:noFill/>
              <a:prstDash val="solid"/>
              <a:miter/>
            </a:ln>
          </p:spPr>
          <p:txBody>
            <a:bodyPr rtlCol="0" anchor="ctr"/>
            <a:lstStyle/>
            <a:p>
              <a:endParaRPr lang="en-US"/>
            </a:p>
          </p:txBody>
        </p:sp>
        <p:sp>
          <p:nvSpPr>
            <p:cNvPr id="49" name="Freeform 108">
              <a:extLst>
                <a:ext uri="{FF2B5EF4-FFF2-40B4-BE49-F238E27FC236}">
                  <a16:creationId xmlns:a16="http://schemas.microsoft.com/office/drawing/2014/main" id="{79B54A68-FB44-A5C3-8949-371AAE8BA560}"/>
                </a:ext>
              </a:extLst>
            </p:cNvPr>
            <p:cNvSpPr/>
            <p:nvPr/>
          </p:nvSpPr>
          <p:spPr>
            <a:xfrm>
              <a:off x="8656219" y="6084417"/>
              <a:ext cx="1371" cy="3657"/>
            </a:xfrm>
            <a:custGeom>
              <a:avLst/>
              <a:gdLst>
                <a:gd name="connsiteX0" fmla="*/ 1371 w 1371"/>
                <a:gd name="connsiteY0" fmla="*/ 3657 h 3657"/>
                <a:gd name="connsiteX1" fmla="*/ 0 w 1371"/>
                <a:gd name="connsiteY1" fmla="*/ 0 h 3657"/>
                <a:gd name="connsiteX2" fmla="*/ 1371 w 1371"/>
                <a:gd name="connsiteY2" fmla="*/ 3657 h 3657"/>
              </a:gdLst>
              <a:ahLst/>
              <a:cxnLst>
                <a:cxn ang="0">
                  <a:pos x="connsiteX0" y="connsiteY0"/>
                </a:cxn>
                <a:cxn ang="0">
                  <a:pos x="connsiteX1" y="connsiteY1"/>
                </a:cxn>
                <a:cxn ang="0">
                  <a:pos x="connsiteX2" y="connsiteY2"/>
                </a:cxn>
              </a:cxnLst>
              <a:rect l="l" t="t" r="r" b="b"/>
              <a:pathLst>
                <a:path w="1371" h="3657">
                  <a:moveTo>
                    <a:pt x="1371" y="3657"/>
                  </a:moveTo>
                  <a:cubicBezTo>
                    <a:pt x="686" y="2514"/>
                    <a:pt x="228" y="1371"/>
                    <a:pt x="0" y="0"/>
                  </a:cubicBezTo>
                  <a:cubicBezTo>
                    <a:pt x="228" y="1143"/>
                    <a:pt x="686" y="2514"/>
                    <a:pt x="1371" y="3657"/>
                  </a:cubicBezTo>
                  <a:close/>
                </a:path>
              </a:pathLst>
            </a:custGeom>
            <a:solidFill>
              <a:srgbClr val="FFFFFF"/>
            </a:solidFill>
            <a:ln w="2286" cap="flat">
              <a:noFill/>
              <a:prstDash val="solid"/>
              <a:miter/>
            </a:ln>
          </p:spPr>
          <p:txBody>
            <a:bodyPr rtlCol="0" anchor="ctr"/>
            <a:lstStyle/>
            <a:p>
              <a:endParaRPr lang="en-US"/>
            </a:p>
          </p:txBody>
        </p:sp>
        <p:sp>
          <p:nvSpPr>
            <p:cNvPr id="50" name="Freeform 109">
              <a:extLst>
                <a:ext uri="{FF2B5EF4-FFF2-40B4-BE49-F238E27FC236}">
                  <a16:creationId xmlns:a16="http://schemas.microsoft.com/office/drawing/2014/main" id="{532175F7-710F-CC89-83A9-594A347C9D39}"/>
                </a:ext>
              </a:extLst>
            </p:cNvPr>
            <p:cNvSpPr/>
            <p:nvPr/>
          </p:nvSpPr>
          <p:spPr>
            <a:xfrm>
              <a:off x="8658505" y="6088989"/>
              <a:ext cx="2514" cy="1828"/>
            </a:xfrm>
            <a:custGeom>
              <a:avLst/>
              <a:gdLst>
                <a:gd name="connsiteX0" fmla="*/ 2514 w 2514"/>
                <a:gd name="connsiteY0" fmla="*/ 1828 h 1828"/>
                <a:gd name="connsiteX1" fmla="*/ 0 w 2514"/>
                <a:gd name="connsiteY1" fmla="*/ 0 h 1828"/>
                <a:gd name="connsiteX2" fmla="*/ 2514 w 2514"/>
                <a:gd name="connsiteY2" fmla="*/ 1828 h 1828"/>
              </a:gdLst>
              <a:ahLst/>
              <a:cxnLst>
                <a:cxn ang="0">
                  <a:pos x="connsiteX0" y="connsiteY0"/>
                </a:cxn>
                <a:cxn ang="0">
                  <a:pos x="connsiteX1" y="connsiteY1"/>
                </a:cxn>
                <a:cxn ang="0">
                  <a:pos x="connsiteX2" y="connsiteY2"/>
                </a:cxn>
              </a:cxnLst>
              <a:rect l="l" t="t" r="r" b="b"/>
              <a:pathLst>
                <a:path w="2514" h="1828">
                  <a:moveTo>
                    <a:pt x="2514" y="1828"/>
                  </a:moveTo>
                  <a:cubicBezTo>
                    <a:pt x="1600" y="1371"/>
                    <a:pt x="686" y="685"/>
                    <a:pt x="0" y="0"/>
                  </a:cubicBezTo>
                  <a:cubicBezTo>
                    <a:pt x="686" y="685"/>
                    <a:pt x="1600" y="1371"/>
                    <a:pt x="2514" y="1828"/>
                  </a:cubicBezTo>
                  <a:close/>
                </a:path>
              </a:pathLst>
            </a:custGeom>
            <a:solidFill>
              <a:srgbClr val="FFFFFF"/>
            </a:solidFill>
            <a:ln w="2286" cap="flat">
              <a:noFill/>
              <a:prstDash val="solid"/>
              <a:miter/>
            </a:ln>
          </p:spPr>
          <p:txBody>
            <a:bodyPr rtlCol="0" anchor="ctr"/>
            <a:lstStyle/>
            <a:p>
              <a:endParaRPr lang="en-US"/>
            </a:p>
          </p:txBody>
        </p:sp>
        <p:sp>
          <p:nvSpPr>
            <p:cNvPr id="51" name="Freeform 110">
              <a:extLst>
                <a:ext uri="{FF2B5EF4-FFF2-40B4-BE49-F238E27FC236}">
                  <a16:creationId xmlns:a16="http://schemas.microsoft.com/office/drawing/2014/main" id="{2CEF4E20-402A-0BF5-CED0-C7BC30228E00}"/>
                </a:ext>
              </a:extLst>
            </p:cNvPr>
            <p:cNvSpPr/>
            <p:nvPr/>
          </p:nvSpPr>
          <p:spPr>
            <a:xfrm>
              <a:off x="8657591" y="6088075"/>
              <a:ext cx="914" cy="914"/>
            </a:xfrm>
            <a:custGeom>
              <a:avLst/>
              <a:gdLst>
                <a:gd name="connsiteX0" fmla="*/ 915 w 914"/>
                <a:gd name="connsiteY0" fmla="*/ 915 h 914"/>
                <a:gd name="connsiteX1" fmla="*/ 0 w 914"/>
                <a:gd name="connsiteY1" fmla="*/ 0 h 914"/>
                <a:gd name="connsiteX2" fmla="*/ 915 w 914"/>
                <a:gd name="connsiteY2" fmla="*/ 915 h 914"/>
              </a:gdLst>
              <a:ahLst/>
              <a:cxnLst>
                <a:cxn ang="0">
                  <a:pos x="connsiteX0" y="connsiteY0"/>
                </a:cxn>
                <a:cxn ang="0">
                  <a:pos x="connsiteX1" y="connsiteY1"/>
                </a:cxn>
                <a:cxn ang="0">
                  <a:pos x="connsiteX2" y="connsiteY2"/>
                </a:cxn>
              </a:cxnLst>
              <a:rect l="l" t="t" r="r" b="b"/>
              <a:pathLst>
                <a:path w="914" h="914">
                  <a:moveTo>
                    <a:pt x="915" y="915"/>
                  </a:moveTo>
                  <a:cubicBezTo>
                    <a:pt x="686" y="686"/>
                    <a:pt x="229" y="229"/>
                    <a:pt x="0" y="0"/>
                  </a:cubicBezTo>
                  <a:cubicBezTo>
                    <a:pt x="458" y="229"/>
                    <a:pt x="686" y="686"/>
                    <a:pt x="915" y="915"/>
                  </a:cubicBezTo>
                  <a:close/>
                </a:path>
              </a:pathLst>
            </a:custGeom>
            <a:solidFill>
              <a:srgbClr val="FFFFFF"/>
            </a:solidFill>
            <a:ln w="2286" cap="flat">
              <a:noFill/>
              <a:prstDash val="solid"/>
              <a:miter/>
            </a:ln>
          </p:spPr>
          <p:txBody>
            <a:bodyPr rtlCol="0" anchor="ctr"/>
            <a:lstStyle/>
            <a:p>
              <a:endParaRPr lang="en-US"/>
            </a:p>
          </p:txBody>
        </p:sp>
        <p:sp>
          <p:nvSpPr>
            <p:cNvPr id="52" name="Freeform 111">
              <a:extLst>
                <a:ext uri="{FF2B5EF4-FFF2-40B4-BE49-F238E27FC236}">
                  <a16:creationId xmlns:a16="http://schemas.microsoft.com/office/drawing/2014/main" id="{3B024E39-05C1-7CC2-1F6C-4C7D33A07B1E}"/>
                </a:ext>
              </a:extLst>
            </p:cNvPr>
            <p:cNvSpPr/>
            <p:nvPr/>
          </p:nvSpPr>
          <p:spPr>
            <a:xfrm>
              <a:off x="8656219" y="6076873"/>
              <a:ext cx="1143" cy="5715"/>
            </a:xfrm>
            <a:custGeom>
              <a:avLst/>
              <a:gdLst>
                <a:gd name="connsiteX0" fmla="*/ 0 w 1143"/>
                <a:gd name="connsiteY0" fmla="*/ 5715 h 5715"/>
                <a:gd name="connsiteX1" fmla="*/ 1143 w 1143"/>
                <a:gd name="connsiteY1" fmla="*/ 0 h 5715"/>
                <a:gd name="connsiteX2" fmla="*/ 0 w 1143"/>
                <a:gd name="connsiteY2" fmla="*/ 5715 h 5715"/>
              </a:gdLst>
              <a:ahLst/>
              <a:cxnLst>
                <a:cxn ang="0">
                  <a:pos x="connsiteX0" y="connsiteY0"/>
                </a:cxn>
                <a:cxn ang="0">
                  <a:pos x="connsiteX1" y="connsiteY1"/>
                </a:cxn>
                <a:cxn ang="0">
                  <a:pos x="connsiteX2" y="connsiteY2"/>
                </a:cxn>
              </a:cxnLst>
              <a:rect l="l" t="t" r="r" b="b"/>
              <a:pathLst>
                <a:path w="1143" h="5715">
                  <a:moveTo>
                    <a:pt x="0" y="5715"/>
                  </a:moveTo>
                  <a:cubicBezTo>
                    <a:pt x="0" y="4115"/>
                    <a:pt x="457" y="2286"/>
                    <a:pt x="1143" y="0"/>
                  </a:cubicBezTo>
                  <a:cubicBezTo>
                    <a:pt x="457" y="2286"/>
                    <a:pt x="228" y="4115"/>
                    <a:pt x="0" y="5715"/>
                  </a:cubicBezTo>
                  <a:close/>
                </a:path>
              </a:pathLst>
            </a:custGeom>
            <a:solidFill>
              <a:srgbClr val="FFFFFF"/>
            </a:solidFill>
            <a:ln w="2286" cap="flat">
              <a:noFill/>
              <a:prstDash val="solid"/>
              <a:miter/>
            </a:ln>
          </p:spPr>
          <p:txBody>
            <a:bodyPr rtlCol="0" anchor="ctr"/>
            <a:lstStyle/>
            <a:p>
              <a:endParaRPr lang="en-US"/>
            </a:p>
          </p:txBody>
        </p:sp>
        <p:sp>
          <p:nvSpPr>
            <p:cNvPr id="53" name="Freeform 112">
              <a:extLst>
                <a:ext uri="{FF2B5EF4-FFF2-40B4-BE49-F238E27FC236}">
                  <a16:creationId xmlns:a16="http://schemas.microsoft.com/office/drawing/2014/main" id="{D12E1BD8-DBC4-433F-3D9D-12D3075B8258}"/>
                </a:ext>
              </a:extLst>
            </p:cNvPr>
            <p:cNvSpPr/>
            <p:nvPr/>
          </p:nvSpPr>
          <p:spPr>
            <a:xfrm>
              <a:off x="8930539" y="5890107"/>
              <a:ext cx="2971" cy="5943"/>
            </a:xfrm>
            <a:custGeom>
              <a:avLst/>
              <a:gdLst>
                <a:gd name="connsiteX0" fmla="*/ 0 w 2971"/>
                <a:gd name="connsiteY0" fmla="*/ 0 h 5943"/>
                <a:gd name="connsiteX1" fmla="*/ 2972 w 2971"/>
                <a:gd name="connsiteY1" fmla="*/ 5943 h 5943"/>
                <a:gd name="connsiteX2" fmla="*/ 0 w 2971"/>
                <a:gd name="connsiteY2" fmla="*/ 0 h 5943"/>
              </a:gdLst>
              <a:ahLst/>
              <a:cxnLst>
                <a:cxn ang="0">
                  <a:pos x="connsiteX0" y="connsiteY0"/>
                </a:cxn>
                <a:cxn ang="0">
                  <a:pos x="connsiteX1" y="connsiteY1"/>
                </a:cxn>
                <a:cxn ang="0">
                  <a:pos x="connsiteX2" y="connsiteY2"/>
                </a:cxn>
              </a:cxnLst>
              <a:rect l="l" t="t" r="r" b="b"/>
              <a:pathLst>
                <a:path w="2971" h="5943">
                  <a:moveTo>
                    <a:pt x="0" y="0"/>
                  </a:moveTo>
                  <a:cubicBezTo>
                    <a:pt x="1143" y="2057"/>
                    <a:pt x="2057" y="3886"/>
                    <a:pt x="2972" y="5943"/>
                  </a:cubicBezTo>
                  <a:cubicBezTo>
                    <a:pt x="2057" y="3886"/>
                    <a:pt x="914" y="1828"/>
                    <a:pt x="0" y="0"/>
                  </a:cubicBezTo>
                  <a:close/>
                </a:path>
              </a:pathLst>
            </a:custGeom>
            <a:solidFill>
              <a:srgbClr val="FFFFFF"/>
            </a:solidFill>
            <a:ln w="2286" cap="flat">
              <a:noFill/>
              <a:prstDash val="solid"/>
              <a:miter/>
            </a:ln>
          </p:spPr>
          <p:txBody>
            <a:bodyPr rtlCol="0" anchor="ctr"/>
            <a:lstStyle/>
            <a:p>
              <a:endParaRPr lang="en-US"/>
            </a:p>
          </p:txBody>
        </p:sp>
        <p:sp>
          <p:nvSpPr>
            <p:cNvPr id="54" name="Freeform 113">
              <a:extLst>
                <a:ext uri="{FF2B5EF4-FFF2-40B4-BE49-F238E27FC236}">
                  <a16:creationId xmlns:a16="http://schemas.microsoft.com/office/drawing/2014/main" id="{D516C7C4-A9CF-4EBF-0D42-7C936F693E38}"/>
                </a:ext>
              </a:extLst>
            </p:cNvPr>
            <p:cNvSpPr/>
            <p:nvPr/>
          </p:nvSpPr>
          <p:spPr>
            <a:xfrm>
              <a:off x="8657591" y="5774836"/>
              <a:ext cx="274070" cy="320199"/>
            </a:xfrm>
            <a:custGeom>
              <a:avLst/>
              <a:gdLst>
                <a:gd name="connsiteX0" fmla="*/ 88011 w 274070"/>
                <a:gd name="connsiteY0" fmla="*/ 310495 h 320199"/>
                <a:gd name="connsiteX1" fmla="*/ 167793 w 274070"/>
                <a:gd name="connsiteY1" fmla="*/ 320096 h 320199"/>
                <a:gd name="connsiteX2" fmla="*/ 215113 w 274070"/>
                <a:gd name="connsiteY2" fmla="*/ 314153 h 320199"/>
                <a:gd name="connsiteX3" fmla="*/ 270206 w 274070"/>
                <a:gd name="connsiteY3" fmla="*/ 254260 h 320199"/>
                <a:gd name="connsiteX4" fmla="*/ 260147 w 274070"/>
                <a:gd name="connsiteY4" fmla="*/ 145903 h 320199"/>
                <a:gd name="connsiteX5" fmla="*/ 243917 w 274070"/>
                <a:gd name="connsiteY5" fmla="*/ 72523 h 320199"/>
                <a:gd name="connsiteX6" fmla="*/ 248031 w 274070"/>
                <a:gd name="connsiteY6" fmla="*/ 77780 h 320199"/>
                <a:gd name="connsiteX7" fmla="*/ 227000 w 274070"/>
                <a:gd name="connsiteY7" fmla="*/ 51034 h 320199"/>
                <a:gd name="connsiteX8" fmla="*/ 162764 w 274070"/>
                <a:gd name="connsiteY8" fmla="*/ 2114 h 320199"/>
                <a:gd name="connsiteX9" fmla="*/ 147676 w 274070"/>
                <a:gd name="connsiteY9" fmla="*/ 7371 h 320199"/>
                <a:gd name="connsiteX10" fmla="*/ 128016 w 274070"/>
                <a:gd name="connsiteY10" fmla="*/ 46691 h 320199"/>
                <a:gd name="connsiteX11" fmla="*/ 26289 w 274070"/>
                <a:gd name="connsiteY11" fmla="*/ 238943 h 320199"/>
                <a:gd name="connsiteX12" fmla="*/ 2286 w 274070"/>
                <a:gd name="connsiteY12" fmla="*/ 295408 h 320199"/>
                <a:gd name="connsiteX13" fmla="*/ 0 w 274070"/>
                <a:gd name="connsiteY13" fmla="*/ 302037 h 320199"/>
                <a:gd name="connsiteX14" fmla="*/ 33605 w 274070"/>
                <a:gd name="connsiteY14" fmla="*/ 306380 h 320199"/>
                <a:gd name="connsiteX15" fmla="*/ 88011 w 274070"/>
                <a:gd name="connsiteY15" fmla="*/ 310495 h 3201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4070" h="320199">
                  <a:moveTo>
                    <a:pt x="88011" y="310495"/>
                  </a:moveTo>
                  <a:cubicBezTo>
                    <a:pt x="114529" y="314381"/>
                    <a:pt x="141047" y="319411"/>
                    <a:pt x="167793" y="320096"/>
                  </a:cubicBezTo>
                  <a:cubicBezTo>
                    <a:pt x="183566" y="320554"/>
                    <a:pt x="200483" y="319639"/>
                    <a:pt x="215113" y="314153"/>
                  </a:cubicBezTo>
                  <a:cubicBezTo>
                    <a:pt x="242545" y="303637"/>
                    <a:pt x="262662" y="283063"/>
                    <a:pt x="270206" y="254260"/>
                  </a:cubicBezTo>
                  <a:cubicBezTo>
                    <a:pt x="279578" y="218369"/>
                    <a:pt x="270206" y="180650"/>
                    <a:pt x="260147" y="145903"/>
                  </a:cubicBezTo>
                  <a:cubicBezTo>
                    <a:pt x="253061" y="121672"/>
                    <a:pt x="249403" y="96983"/>
                    <a:pt x="243917" y="72523"/>
                  </a:cubicBezTo>
                  <a:cubicBezTo>
                    <a:pt x="245288" y="74351"/>
                    <a:pt x="246660" y="75952"/>
                    <a:pt x="248031" y="77780"/>
                  </a:cubicBezTo>
                  <a:cubicBezTo>
                    <a:pt x="241173" y="68865"/>
                    <a:pt x="234087" y="59950"/>
                    <a:pt x="227000" y="51034"/>
                  </a:cubicBezTo>
                  <a:cubicBezTo>
                    <a:pt x="210312" y="29774"/>
                    <a:pt x="187452" y="14229"/>
                    <a:pt x="162764" y="2114"/>
                  </a:cubicBezTo>
                  <a:cubicBezTo>
                    <a:pt x="155448" y="-1544"/>
                    <a:pt x="151334" y="-858"/>
                    <a:pt x="147676" y="7371"/>
                  </a:cubicBezTo>
                  <a:cubicBezTo>
                    <a:pt x="141732" y="20859"/>
                    <a:pt x="134646" y="33432"/>
                    <a:pt x="128016" y="46691"/>
                  </a:cubicBezTo>
                  <a:cubicBezTo>
                    <a:pt x="95098" y="111385"/>
                    <a:pt x="60579" y="175164"/>
                    <a:pt x="26289" y="238943"/>
                  </a:cubicBezTo>
                  <a:cubicBezTo>
                    <a:pt x="16688" y="257003"/>
                    <a:pt x="9373" y="276205"/>
                    <a:pt x="2286" y="295408"/>
                  </a:cubicBezTo>
                  <a:cubicBezTo>
                    <a:pt x="1372" y="297922"/>
                    <a:pt x="686" y="299980"/>
                    <a:pt x="0" y="302037"/>
                  </a:cubicBezTo>
                  <a:cubicBezTo>
                    <a:pt x="11202" y="304094"/>
                    <a:pt x="22632" y="305466"/>
                    <a:pt x="33605" y="306380"/>
                  </a:cubicBezTo>
                  <a:cubicBezTo>
                    <a:pt x="51664" y="308209"/>
                    <a:pt x="69723" y="308438"/>
                    <a:pt x="88011" y="310495"/>
                  </a:cubicBezTo>
                  <a:close/>
                </a:path>
              </a:pathLst>
            </a:custGeom>
            <a:solidFill>
              <a:srgbClr val="F2A158"/>
            </a:solidFill>
            <a:ln w="2286" cap="flat">
              <a:noFill/>
              <a:prstDash val="solid"/>
              <a:miter/>
            </a:ln>
          </p:spPr>
          <p:txBody>
            <a:bodyPr rtlCol="0" anchor="ctr"/>
            <a:lstStyle/>
            <a:p>
              <a:endParaRPr lang="en-US"/>
            </a:p>
          </p:txBody>
        </p:sp>
        <p:sp>
          <p:nvSpPr>
            <p:cNvPr id="55" name="Freeform 114">
              <a:extLst>
                <a:ext uri="{FF2B5EF4-FFF2-40B4-BE49-F238E27FC236}">
                  <a16:creationId xmlns:a16="http://schemas.microsoft.com/office/drawing/2014/main" id="{81B2CB3B-615E-4E68-A6C4-1D799BBA9798}"/>
                </a:ext>
              </a:extLst>
            </p:cNvPr>
            <p:cNvSpPr/>
            <p:nvPr/>
          </p:nvSpPr>
          <p:spPr>
            <a:xfrm>
              <a:off x="8136840" y="6239637"/>
              <a:ext cx="1143" cy="685"/>
            </a:xfrm>
            <a:custGeom>
              <a:avLst/>
              <a:gdLst>
                <a:gd name="connsiteX0" fmla="*/ 1143 w 1143"/>
                <a:gd name="connsiteY0" fmla="*/ 0 h 685"/>
                <a:gd name="connsiteX1" fmla="*/ 0 w 1143"/>
                <a:gd name="connsiteY1" fmla="*/ 686 h 685"/>
                <a:gd name="connsiteX2" fmla="*/ 1143 w 1143"/>
                <a:gd name="connsiteY2" fmla="*/ 0 h 685"/>
              </a:gdLst>
              <a:ahLst/>
              <a:cxnLst>
                <a:cxn ang="0">
                  <a:pos x="connsiteX0" y="connsiteY0"/>
                </a:cxn>
                <a:cxn ang="0">
                  <a:pos x="connsiteX1" y="connsiteY1"/>
                </a:cxn>
                <a:cxn ang="0">
                  <a:pos x="connsiteX2" y="connsiteY2"/>
                </a:cxn>
              </a:cxnLst>
              <a:rect l="l" t="t" r="r" b="b"/>
              <a:pathLst>
                <a:path w="1143" h="685">
                  <a:moveTo>
                    <a:pt x="1143" y="0"/>
                  </a:moveTo>
                  <a:cubicBezTo>
                    <a:pt x="685" y="229"/>
                    <a:pt x="457" y="457"/>
                    <a:pt x="0" y="686"/>
                  </a:cubicBezTo>
                  <a:cubicBezTo>
                    <a:pt x="457" y="457"/>
                    <a:pt x="685" y="229"/>
                    <a:pt x="1143" y="0"/>
                  </a:cubicBezTo>
                  <a:close/>
                </a:path>
              </a:pathLst>
            </a:custGeom>
            <a:solidFill>
              <a:srgbClr val="FFFFFF"/>
            </a:solidFill>
            <a:ln w="2286" cap="flat">
              <a:noFill/>
              <a:prstDash val="solid"/>
              <a:miter/>
            </a:ln>
          </p:spPr>
          <p:txBody>
            <a:bodyPr rtlCol="0" anchor="ctr"/>
            <a:lstStyle/>
            <a:p>
              <a:endParaRPr lang="en-US"/>
            </a:p>
          </p:txBody>
        </p:sp>
        <p:sp>
          <p:nvSpPr>
            <p:cNvPr id="56" name="Freeform 115">
              <a:extLst>
                <a:ext uri="{FF2B5EF4-FFF2-40B4-BE49-F238E27FC236}">
                  <a16:creationId xmlns:a16="http://schemas.microsoft.com/office/drawing/2014/main" id="{CB367D0F-B7F3-DACA-62DF-9EF98DCB2665}"/>
                </a:ext>
              </a:extLst>
            </p:cNvPr>
            <p:cNvSpPr/>
            <p:nvPr/>
          </p:nvSpPr>
          <p:spPr>
            <a:xfrm>
              <a:off x="8144841" y="6235522"/>
              <a:ext cx="914" cy="457"/>
            </a:xfrm>
            <a:custGeom>
              <a:avLst/>
              <a:gdLst>
                <a:gd name="connsiteX0" fmla="*/ 914 w 914"/>
                <a:gd name="connsiteY0" fmla="*/ 0 h 457"/>
                <a:gd name="connsiteX1" fmla="*/ 0 w 914"/>
                <a:gd name="connsiteY1" fmla="*/ 457 h 457"/>
                <a:gd name="connsiteX2" fmla="*/ 914 w 914"/>
                <a:gd name="connsiteY2" fmla="*/ 0 h 457"/>
              </a:gdLst>
              <a:ahLst/>
              <a:cxnLst>
                <a:cxn ang="0">
                  <a:pos x="connsiteX0" y="connsiteY0"/>
                </a:cxn>
                <a:cxn ang="0">
                  <a:pos x="connsiteX1" y="connsiteY1"/>
                </a:cxn>
                <a:cxn ang="0">
                  <a:pos x="connsiteX2" y="connsiteY2"/>
                </a:cxn>
              </a:cxnLst>
              <a:rect l="l" t="t" r="r" b="b"/>
              <a:pathLst>
                <a:path w="914" h="457">
                  <a:moveTo>
                    <a:pt x="914" y="0"/>
                  </a:moveTo>
                  <a:cubicBezTo>
                    <a:pt x="685" y="229"/>
                    <a:pt x="228" y="229"/>
                    <a:pt x="0" y="457"/>
                  </a:cubicBezTo>
                  <a:cubicBezTo>
                    <a:pt x="228" y="457"/>
                    <a:pt x="685" y="229"/>
                    <a:pt x="914" y="0"/>
                  </a:cubicBezTo>
                  <a:close/>
                </a:path>
              </a:pathLst>
            </a:custGeom>
            <a:solidFill>
              <a:srgbClr val="FFFFFF"/>
            </a:solidFill>
            <a:ln w="2286" cap="flat">
              <a:noFill/>
              <a:prstDash val="solid"/>
              <a:miter/>
            </a:ln>
          </p:spPr>
          <p:txBody>
            <a:bodyPr rtlCol="0" anchor="ctr"/>
            <a:lstStyle/>
            <a:p>
              <a:endParaRPr lang="en-US"/>
            </a:p>
          </p:txBody>
        </p:sp>
        <p:sp>
          <p:nvSpPr>
            <p:cNvPr id="57" name="Freeform 116">
              <a:extLst>
                <a:ext uri="{FF2B5EF4-FFF2-40B4-BE49-F238E27FC236}">
                  <a16:creationId xmlns:a16="http://schemas.microsoft.com/office/drawing/2014/main" id="{B8D91AEA-9FD0-2ADE-7EE4-8F9D0A3E1977}"/>
                </a:ext>
              </a:extLst>
            </p:cNvPr>
            <p:cNvSpPr/>
            <p:nvPr/>
          </p:nvSpPr>
          <p:spPr>
            <a:xfrm>
              <a:off x="8085634" y="6054684"/>
              <a:ext cx="382905" cy="173751"/>
            </a:xfrm>
            <a:custGeom>
              <a:avLst/>
              <a:gdLst>
                <a:gd name="connsiteX0" fmla="*/ 70180 w 382905"/>
                <a:gd name="connsiteY0" fmla="*/ 168036 h 173751"/>
                <a:gd name="connsiteX1" fmla="*/ 75438 w 382905"/>
                <a:gd name="connsiteY1" fmla="*/ 173751 h 173751"/>
                <a:gd name="connsiteX2" fmla="*/ 75438 w 382905"/>
                <a:gd name="connsiteY2" fmla="*/ 173751 h 173751"/>
                <a:gd name="connsiteX3" fmla="*/ 119558 w 382905"/>
                <a:gd name="connsiteY3" fmla="*/ 153406 h 173751"/>
                <a:gd name="connsiteX4" fmla="*/ 318440 w 382905"/>
                <a:gd name="connsiteY4" fmla="*/ 65623 h 173751"/>
                <a:gd name="connsiteX5" fmla="*/ 382905 w 382905"/>
                <a:gd name="connsiteY5" fmla="*/ 33848 h 173751"/>
                <a:gd name="connsiteX6" fmla="*/ 313411 w 382905"/>
                <a:gd name="connsiteY6" fmla="*/ 23332 h 173751"/>
                <a:gd name="connsiteX7" fmla="*/ 65837 w 382905"/>
                <a:gd name="connsiteY7" fmla="*/ 5502 h 173751"/>
                <a:gd name="connsiteX8" fmla="*/ 15545 w 382905"/>
                <a:gd name="connsiteY8" fmla="*/ 472 h 173751"/>
                <a:gd name="connsiteX9" fmla="*/ 2743 w 382905"/>
                <a:gd name="connsiteY9" fmla="*/ 10074 h 173751"/>
                <a:gd name="connsiteX10" fmla="*/ 0 w 382905"/>
                <a:gd name="connsiteY10" fmla="*/ 52136 h 173751"/>
                <a:gd name="connsiteX11" fmla="*/ 2058 w 382905"/>
                <a:gd name="connsiteY11" fmla="*/ 59223 h 173751"/>
                <a:gd name="connsiteX12" fmla="*/ 70180 w 382905"/>
                <a:gd name="connsiteY12" fmla="*/ 168036 h 1737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2905" h="173751">
                  <a:moveTo>
                    <a:pt x="70180" y="168036"/>
                  </a:moveTo>
                  <a:cubicBezTo>
                    <a:pt x="71781" y="170094"/>
                    <a:pt x="73609" y="171922"/>
                    <a:pt x="75438" y="173751"/>
                  </a:cubicBezTo>
                  <a:cubicBezTo>
                    <a:pt x="75438" y="173751"/>
                    <a:pt x="75438" y="173751"/>
                    <a:pt x="75438" y="173751"/>
                  </a:cubicBezTo>
                  <a:cubicBezTo>
                    <a:pt x="90297" y="167122"/>
                    <a:pt x="105385" y="160950"/>
                    <a:pt x="119558" y="153406"/>
                  </a:cubicBezTo>
                  <a:cubicBezTo>
                    <a:pt x="184023" y="120030"/>
                    <a:pt x="253289" y="97627"/>
                    <a:pt x="318440" y="65623"/>
                  </a:cubicBezTo>
                  <a:cubicBezTo>
                    <a:pt x="339928" y="55108"/>
                    <a:pt x="361417" y="44364"/>
                    <a:pt x="382905" y="33848"/>
                  </a:cubicBezTo>
                  <a:cubicBezTo>
                    <a:pt x="359817" y="30419"/>
                    <a:pt x="336728" y="25847"/>
                    <a:pt x="313411" y="23332"/>
                  </a:cubicBezTo>
                  <a:cubicBezTo>
                    <a:pt x="231115" y="14646"/>
                    <a:pt x="148362" y="10302"/>
                    <a:pt x="65837" y="5502"/>
                  </a:cubicBezTo>
                  <a:cubicBezTo>
                    <a:pt x="48921" y="4587"/>
                    <a:pt x="32233" y="3673"/>
                    <a:pt x="15545" y="472"/>
                  </a:cubicBezTo>
                  <a:cubicBezTo>
                    <a:pt x="7544" y="-1128"/>
                    <a:pt x="4344" y="1158"/>
                    <a:pt x="2743" y="10074"/>
                  </a:cubicBezTo>
                  <a:cubicBezTo>
                    <a:pt x="229" y="24018"/>
                    <a:pt x="686" y="38191"/>
                    <a:pt x="0" y="52136"/>
                  </a:cubicBezTo>
                  <a:cubicBezTo>
                    <a:pt x="686" y="54651"/>
                    <a:pt x="1372" y="56937"/>
                    <a:pt x="2058" y="59223"/>
                  </a:cubicBezTo>
                  <a:cubicBezTo>
                    <a:pt x="15316" y="100828"/>
                    <a:pt x="41834" y="135804"/>
                    <a:pt x="70180" y="168036"/>
                  </a:cubicBezTo>
                  <a:close/>
                </a:path>
              </a:pathLst>
            </a:custGeom>
            <a:solidFill>
              <a:srgbClr val="FFFFFF"/>
            </a:solidFill>
            <a:ln w="2286" cap="flat">
              <a:noFill/>
              <a:prstDash val="solid"/>
              <a:miter/>
            </a:ln>
          </p:spPr>
          <p:txBody>
            <a:bodyPr rtlCol="0" anchor="ctr"/>
            <a:lstStyle/>
            <a:p>
              <a:endParaRPr lang="en-US"/>
            </a:p>
          </p:txBody>
        </p:sp>
        <p:sp>
          <p:nvSpPr>
            <p:cNvPr id="58" name="Freeform 117">
              <a:extLst>
                <a:ext uri="{FF2B5EF4-FFF2-40B4-BE49-F238E27FC236}">
                  <a16:creationId xmlns:a16="http://schemas.microsoft.com/office/drawing/2014/main" id="{E669C932-938C-EA2F-E946-D367AC694974}"/>
                </a:ext>
              </a:extLst>
            </p:cNvPr>
            <p:cNvSpPr/>
            <p:nvPr/>
          </p:nvSpPr>
          <p:spPr>
            <a:xfrm>
              <a:off x="8114066" y="6238494"/>
              <a:ext cx="422654" cy="223029"/>
            </a:xfrm>
            <a:custGeom>
              <a:avLst/>
              <a:gdLst>
                <a:gd name="connsiteX0" fmla="*/ 415966 w 422654"/>
                <a:gd name="connsiteY0" fmla="*/ 175108 h 223029"/>
                <a:gd name="connsiteX1" fmla="*/ 413223 w 422654"/>
                <a:gd name="connsiteY1" fmla="*/ 161620 h 223029"/>
                <a:gd name="connsiteX2" fmla="*/ 410709 w 422654"/>
                <a:gd name="connsiteY2" fmla="*/ 149733 h 223029"/>
                <a:gd name="connsiteX3" fmla="*/ 410709 w 422654"/>
                <a:gd name="connsiteY3" fmla="*/ 149504 h 223029"/>
                <a:gd name="connsiteX4" fmla="*/ 303724 w 422654"/>
                <a:gd name="connsiteY4" fmla="*/ 141961 h 223029"/>
                <a:gd name="connsiteX5" fmla="*/ 201082 w 422654"/>
                <a:gd name="connsiteY5" fmla="*/ 111557 h 223029"/>
                <a:gd name="connsiteX6" fmla="*/ 114672 w 422654"/>
                <a:gd name="connsiteY6" fmla="*/ 55321 h 223029"/>
                <a:gd name="connsiteX7" fmla="*/ 55921 w 422654"/>
                <a:gd name="connsiteY7" fmla="*/ 0 h 223029"/>
                <a:gd name="connsiteX8" fmla="*/ 51807 w 422654"/>
                <a:gd name="connsiteY8" fmla="*/ 1829 h 223029"/>
                <a:gd name="connsiteX9" fmla="*/ 50206 w 422654"/>
                <a:gd name="connsiteY9" fmla="*/ 2515 h 223029"/>
                <a:gd name="connsiteX10" fmla="*/ 47235 w 422654"/>
                <a:gd name="connsiteY10" fmla="*/ 4115 h 223029"/>
                <a:gd name="connsiteX11" fmla="*/ 45863 w 422654"/>
                <a:gd name="connsiteY11" fmla="*/ 4801 h 223029"/>
                <a:gd name="connsiteX12" fmla="*/ 41977 w 422654"/>
                <a:gd name="connsiteY12" fmla="*/ 6629 h 223029"/>
                <a:gd name="connsiteX13" fmla="*/ 40605 w 422654"/>
                <a:gd name="connsiteY13" fmla="*/ 7315 h 223029"/>
                <a:gd name="connsiteX14" fmla="*/ 37633 w 422654"/>
                <a:gd name="connsiteY14" fmla="*/ 8687 h 223029"/>
                <a:gd name="connsiteX15" fmla="*/ 36262 w 422654"/>
                <a:gd name="connsiteY15" fmla="*/ 9373 h 223029"/>
                <a:gd name="connsiteX16" fmla="*/ 32604 w 422654"/>
                <a:gd name="connsiteY16" fmla="*/ 11201 h 223029"/>
                <a:gd name="connsiteX17" fmla="*/ 31461 w 422654"/>
                <a:gd name="connsiteY17" fmla="*/ 11659 h 223029"/>
                <a:gd name="connsiteX18" fmla="*/ 28718 w 422654"/>
                <a:gd name="connsiteY18" fmla="*/ 13030 h 223029"/>
                <a:gd name="connsiteX19" fmla="*/ 27575 w 422654"/>
                <a:gd name="connsiteY19" fmla="*/ 13716 h 223029"/>
                <a:gd name="connsiteX20" fmla="*/ 24146 w 422654"/>
                <a:gd name="connsiteY20" fmla="*/ 15545 h 223029"/>
                <a:gd name="connsiteX21" fmla="*/ 23460 w 422654"/>
                <a:gd name="connsiteY21" fmla="*/ 16002 h 223029"/>
                <a:gd name="connsiteX22" fmla="*/ 20717 w 422654"/>
                <a:gd name="connsiteY22" fmla="*/ 17374 h 223029"/>
                <a:gd name="connsiteX23" fmla="*/ 19803 w 422654"/>
                <a:gd name="connsiteY23" fmla="*/ 17831 h 223029"/>
                <a:gd name="connsiteX24" fmla="*/ 16602 w 422654"/>
                <a:gd name="connsiteY24" fmla="*/ 19431 h 223029"/>
                <a:gd name="connsiteX25" fmla="*/ 16145 w 422654"/>
                <a:gd name="connsiteY25" fmla="*/ 19660 h 223029"/>
                <a:gd name="connsiteX26" fmla="*/ 13402 w 422654"/>
                <a:gd name="connsiteY26" fmla="*/ 21031 h 223029"/>
                <a:gd name="connsiteX27" fmla="*/ 12487 w 422654"/>
                <a:gd name="connsiteY27" fmla="*/ 21488 h 223029"/>
                <a:gd name="connsiteX28" fmla="*/ 9516 w 422654"/>
                <a:gd name="connsiteY28" fmla="*/ 23089 h 223029"/>
                <a:gd name="connsiteX29" fmla="*/ 3572 w 422654"/>
                <a:gd name="connsiteY29" fmla="*/ 41605 h 223029"/>
                <a:gd name="connsiteX30" fmla="*/ 192853 w 422654"/>
                <a:gd name="connsiteY30" fmla="*/ 199111 h 223029"/>
                <a:gd name="connsiteX31" fmla="*/ 409337 w 422654"/>
                <a:gd name="connsiteY31" fmla="*/ 220370 h 223029"/>
                <a:gd name="connsiteX32" fmla="*/ 421910 w 422654"/>
                <a:gd name="connsiteY32" fmla="*/ 202997 h 223029"/>
                <a:gd name="connsiteX33" fmla="*/ 415966 w 422654"/>
                <a:gd name="connsiteY33" fmla="*/ 175108 h 2230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422654" h="223029">
                  <a:moveTo>
                    <a:pt x="415966" y="175108"/>
                  </a:moveTo>
                  <a:cubicBezTo>
                    <a:pt x="415052" y="170536"/>
                    <a:pt x="414138" y="166192"/>
                    <a:pt x="413223" y="161620"/>
                  </a:cubicBezTo>
                  <a:cubicBezTo>
                    <a:pt x="412309" y="157734"/>
                    <a:pt x="411623" y="153848"/>
                    <a:pt x="410709" y="149733"/>
                  </a:cubicBezTo>
                  <a:cubicBezTo>
                    <a:pt x="410709" y="149733"/>
                    <a:pt x="410709" y="149504"/>
                    <a:pt x="410709" y="149504"/>
                  </a:cubicBezTo>
                  <a:cubicBezTo>
                    <a:pt x="375047" y="153162"/>
                    <a:pt x="338700" y="148361"/>
                    <a:pt x="303724" y="141961"/>
                  </a:cubicBezTo>
                  <a:cubicBezTo>
                    <a:pt x="268291" y="135560"/>
                    <a:pt x="234229" y="125959"/>
                    <a:pt x="201082" y="111557"/>
                  </a:cubicBezTo>
                  <a:cubicBezTo>
                    <a:pt x="169307" y="97612"/>
                    <a:pt x="141418" y="77267"/>
                    <a:pt x="114672" y="55321"/>
                  </a:cubicBezTo>
                  <a:cubicBezTo>
                    <a:pt x="93869" y="38176"/>
                    <a:pt x="74438" y="19660"/>
                    <a:pt x="55921" y="0"/>
                  </a:cubicBezTo>
                  <a:cubicBezTo>
                    <a:pt x="54550" y="686"/>
                    <a:pt x="53178" y="1372"/>
                    <a:pt x="51807" y="1829"/>
                  </a:cubicBezTo>
                  <a:cubicBezTo>
                    <a:pt x="51349" y="2057"/>
                    <a:pt x="50892" y="2286"/>
                    <a:pt x="50206" y="2515"/>
                  </a:cubicBezTo>
                  <a:cubicBezTo>
                    <a:pt x="49063" y="2972"/>
                    <a:pt x="48149" y="3429"/>
                    <a:pt x="47235" y="4115"/>
                  </a:cubicBezTo>
                  <a:cubicBezTo>
                    <a:pt x="46777" y="4343"/>
                    <a:pt x="46320" y="4572"/>
                    <a:pt x="45863" y="4801"/>
                  </a:cubicBezTo>
                  <a:cubicBezTo>
                    <a:pt x="44491" y="5486"/>
                    <a:pt x="43120" y="6172"/>
                    <a:pt x="41977" y="6629"/>
                  </a:cubicBezTo>
                  <a:cubicBezTo>
                    <a:pt x="41520" y="6858"/>
                    <a:pt x="41062" y="7087"/>
                    <a:pt x="40605" y="7315"/>
                  </a:cubicBezTo>
                  <a:cubicBezTo>
                    <a:pt x="39691" y="7772"/>
                    <a:pt x="38776" y="8230"/>
                    <a:pt x="37633" y="8687"/>
                  </a:cubicBezTo>
                  <a:cubicBezTo>
                    <a:pt x="37176" y="8915"/>
                    <a:pt x="36719" y="9144"/>
                    <a:pt x="36262" y="9373"/>
                  </a:cubicBezTo>
                  <a:cubicBezTo>
                    <a:pt x="35119" y="10058"/>
                    <a:pt x="33747" y="10516"/>
                    <a:pt x="32604" y="11201"/>
                  </a:cubicBezTo>
                  <a:cubicBezTo>
                    <a:pt x="32147" y="11430"/>
                    <a:pt x="31918" y="11659"/>
                    <a:pt x="31461" y="11659"/>
                  </a:cubicBezTo>
                  <a:cubicBezTo>
                    <a:pt x="30547" y="12116"/>
                    <a:pt x="29632" y="12573"/>
                    <a:pt x="28718" y="13030"/>
                  </a:cubicBezTo>
                  <a:cubicBezTo>
                    <a:pt x="28261" y="13259"/>
                    <a:pt x="28032" y="13487"/>
                    <a:pt x="27575" y="13716"/>
                  </a:cubicBezTo>
                  <a:cubicBezTo>
                    <a:pt x="26432" y="14402"/>
                    <a:pt x="25289" y="14859"/>
                    <a:pt x="24146" y="15545"/>
                  </a:cubicBezTo>
                  <a:cubicBezTo>
                    <a:pt x="23917" y="15773"/>
                    <a:pt x="23689" y="15773"/>
                    <a:pt x="23460" y="16002"/>
                  </a:cubicBezTo>
                  <a:cubicBezTo>
                    <a:pt x="22546" y="16459"/>
                    <a:pt x="21631" y="16916"/>
                    <a:pt x="20717" y="17374"/>
                  </a:cubicBezTo>
                  <a:cubicBezTo>
                    <a:pt x="20488" y="17602"/>
                    <a:pt x="20031" y="17602"/>
                    <a:pt x="19803" y="17831"/>
                  </a:cubicBezTo>
                  <a:cubicBezTo>
                    <a:pt x="18660" y="18288"/>
                    <a:pt x="17517" y="18974"/>
                    <a:pt x="16602" y="19431"/>
                  </a:cubicBezTo>
                  <a:cubicBezTo>
                    <a:pt x="16374" y="19431"/>
                    <a:pt x="16374" y="19660"/>
                    <a:pt x="16145" y="19660"/>
                  </a:cubicBezTo>
                  <a:cubicBezTo>
                    <a:pt x="15231" y="20117"/>
                    <a:pt x="14316" y="20574"/>
                    <a:pt x="13402" y="21031"/>
                  </a:cubicBezTo>
                  <a:cubicBezTo>
                    <a:pt x="13173" y="21260"/>
                    <a:pt x="12945" y="21260"/>
                    <a:pt x="12487" y="21488"/>
                  </a:cubicBezTo>
                  <a:cubicBezTo>
                    <a:pt x="11573" y="21946"/>
                    <a:pt x="10430" y="22631"/>
                    <a:pt x="9516" y="23089"/>
                  </a:cubicBezTo>
                  <a:cubicBezTo>
                    <a:pt x="-1914" y="29261"/>
                    <a:pt x="-1914" y="33604"/>
                    <a:pt x="3572" y="41605"/>
                  </a:cubicBezTo>
                  <a:cubicBezTo>
                    <a:pt x="25975" y="74295"/>
                    <a:pt x="70323" y="155219"/>
                    <a:pt x="192853" y="199111"/>
                  </a:cubicBezTo>
                  <a:cubicBezTo>
                    <a:pt x="318583" y="232258"/>
                    <a:pt x="399964" y="221742"/>
                    <a:pt x="409337" y="220370"/>
                  </a:cubicBezTo>
                  <a:cubicBezTo>
                    <a:pt x="422367" y="218542"/>
                    <a:pt x="423967" y="216256"/>
                    <a:pt x="421910" y="202997"/>
                  </a:cubicBezTo>
                  <a:cubicBezTo>
                    <a:pt x="420538" y="193624"/>
                    <a:pt x="417795" y="184252"/>
                    <a:pt x="415966" y="175108"/>
                  </a:cubicBezTo>
                  <a:close/>
                </a:path>
              </a:pathLst>
            </a:custGeom>
            <a:solidFill>
              <a:srgbClr val="FFFFFF"/>
            </a:solidFill>
            <a:ln w="2286" cap="flat">
              <a:noFill/>
              <a:prstDash val="solid"/>
              <a:miter/>
            </a:ln>
          </p:spPr>
          <p:txBody>
            <a:bodyPr rtlCol="0" anchor="ctr"/>
            <a:lstStyle/>
            <a:p>
              <a:endParaRPr lang="en-US"/>
            </a:p>
          </p:txBody>
        </p:sp>
        <p:sp>
          <p:nvSpPr>
            <p:cNvPr id="59" name="Freeform 118">
              <a:extLst>
                <a:ext uri="{FF2B5EF4-FFF2-40B4-BE49-F238E27FC236}">
                  <a16:creationId xmlns:a16="http://schemas.microsoft.com/office/drawing/2014/main" id="{220D51BA-0AD3-125A-80C8-8F1646C71739}"/>
                </a:ext>
              </a:extLst>
            </p:cNvPr>
            <p:cNvSpPr/>
            <p:nvPr/>
          </p:nvSpPr>
          <p:spPr>
            <a:xfrm>
              <a:off x="8533690" y="6171971"/>
              <a:ext cx="285907" cy="283535"/>
            </a:xfrm>
            <a:custGeom>
              <a:avLst/>
              <a:gdLst>
                <a:gd name="connsiteX0" fmla="*/ 270205 w 285907"/>
                <a:gd name="connsiteY0" fmla="*/ 10973 h 283535"/>
                <a:gd name="connsiteX1" fmla="*/ 269748 w 285907"/>
                <a:gd name="connsiteY1" fmla="*/ 10745 h 283535"/>
                <a:gd name="connsiteX2" fmla="*/ 269520 w 285907"/>
                <a:gd name="connsiteY2" fmla="*/ 10745 h 283535"/>
                <a:gd name="connsiteX3" fmla="*/ 268834 w 285907"/>
                <a:gd name="connsiteY3" fmla="*/ 10516 h 283535"/>
                <a:gd name="connsiteX4" fmla="*/ 268377 w 285907"/>
                <a:gd name="connsiteY4" fmla="*/ 10287 h 283535"/>
                <a:gd name="connsiteX5" fmla="*/ 267691 w 285907"/>
                <a:gd name="connsiteY5" fmla="*/ 10059 h 283535"/>
                <a:gd name="connsiteX6" fmla="*/ 267234 w 285907"/>
                <a:gd name="connsiteY6" fmla="*/ 9830 h 283535"/>
                <a:gd name="connsiteX7" fmla="*/ 266319 w 285907"/>
                <a:gd name="connsiteY7" fmla="*/ 9602 h 283535"/>
                <a:gd name="connsiteX8" fmla="*/ 265633 w 285907"/>
                <a:gd name="connsiteY8" fmla="*/ 9373 h 283535"/>
                <a:gd name="connsiteX9" fmla="*/ 264490 w 285907"/>
                <a:gd name="connsiteY9" fmla="*/ 9144 h 283535"/>
                <a:gd name="connsiteX10" fmla="*/ 263805 w 285907"/>
                <a:gd name="connsiteY10" fmla="*/ 8916 h 283535"/>
                <a:gd name="connsiteX11" fmla="*/ 262433 w 285907"/>
                <a:gd name="connsiteY11" fmla="*/ 8459 h 283535"/>
                <a:gd name="connsiteX12" fmla="*/ 261519 w 285907"/>
                <a:gd name="connsiteY12" fmla="*/ 8230 h 283535"/>
                <a:gd name="connsiteX13" fmla="*/ 260147 w 285907"/>
                <a:gd name="connsiteY13" fmla="*/ 7773 h 283535"/>
                <a:gd name="connsiteX14" fmla="*/ 259233 w 285907"/>
                <a:gd name="connsiteY14" fmla="*/ 7544 h 283535"/>
                <a:gd name="connsiteX15" fmla="*/ 257404 w 285907"/>
                <a:gd name="connsiteY15" fmla="*/ 7087 h 283535"/>
                <a:gd name="connsiteX16" fmla="*/ 256489 w 285907"/>
                <a:gd name="connsiteY16" fmla="*/ 6858 h 283535"/>
                <a:gd name="connsiteX17" fmla="*/ 254432 w 285907"/>
                <a:gd name="connsiteY17" fmla="*/ 6401 h 283535"/>
                <a:gd name="connsiteX18" fmla="*/ 253746 w 285907"/>
                <a:gd name="connsiteY18" fmla="*/ 6173 h 283535"/>
                <a:gd name="connsiteX19" fmla="*/ 247803 w 285907"/>
                <a:gd name="connsiteY19" fmla="*/ 4572 h 283535"/>
                <a:gd name="connsiteX20" fmla="*/ 247117 w 285907"/>
                <a:gd name="connsiteY20" fmla="*/ 4344 h 283535"/>
                <a:gd name="connsiteX21" fmla="*/ 244374 w 285907"/>
                <a:gd name="connsiteY21" fmla="*/ 3658 h 283535"/>
                <a:gd name="connsiteX22" fmla="*/ 243688 w 285907"/>
                <a:gd name="connsiteY22" fmla="*/ 3429 h 283535"/>
                <a:gd name="connsiteX23" fmla="*/ 240945 w 285907"/>
                <a:gd name="connsiteY23" fmla="*/ 2744 h 283535"/>
                <a:gd name="connsiteX24" fmla="*/ 240259 w 285907"/>
                <a:gd name="connsiteY24" fmla="*/ 2515 h 283535"/>
                <a:gd name="connsiteX25" fmla="*/ 237516 w 285907"/>
                <a:gd name="connsiteY25" fmla="*/ 1829 h 283535"/>
                <a:gd name="connsiteX26" fmla="*/ 236601 w 285907"/>
                <a:gd name="connsiteY26" fmla="*/ 1601 h 283535"/>
                <a:gd name="connsiteX27" fmla="*/ 233629 w 285907"/>
                <a:gd name="connsiteY27" fmla="*/ 915 h 283535"/>
                <a:gd name="connsiteX28" fmla="*/ 233172 w 285907"/>
                <a:gd name="connsiteY28" fmla="*/ 915 h 283535"/>
                <a:gd name="connsiteX29" fmla="*/ 229743 w 285907"/>
                <a:gd name="connsiteY29" fmla="*/ 0 h 283535"/>
                <a:gd name="connsiteX30" fmla="*/ 179451 w 285907"/>
                <a:gd name="connsiteY30" fmla="*/ 99441 h 283535"/>
                <a:gd name="connsiteX31" fmla="*/ 101041 w 285907"/>
                <a:gd name="connsiteY31" fmla="*/ 176480 h 283535"/>
                <a:gd name="connsiteX32" fmla="*/ 63780 w 285907"/>
                <a:gd name="connsiteY32" fmla="*/ 197282 h 283535"/>
                <a:gd name="connsiteX33" fmla="*/ 0 w 285907"/>
                <a:gd name="connsiteY33" fmla="*/ 215113 h 283535"/>
                <a:gd name="connsiteX34" fmla="*/ 0 w 285907"/>
                <a:gd name="connsiteY34" fmla="*/ 215113 h 283535"/>
                <a:gd name="connsiteX35" fmla="*/ 3201 w 285907"/>
                <a:gd name="connsiteY35" fmla="*/ 228372 h 283535"/>
                <a:gd name="connsiteX36" fmla="*/ 3201 w 285907"/>
                <a:gd name="connsiteY36" fmla="*/ 228600 h 283535"/>
                <a:gd name="connsiteX37" fmla="*/ 10059 w 285907"/>
                <a:gd name="connsiteY37" fmla="*/ 254204 h 283535"/>
                <a:gd name="connsiteX38" fmla="*/ 10744 w 285907"/>
                <a:gd name="connsiteY38" fmla="*/ 256261 h 283535"/>
                <a:gd name="connsiteX39" fmla="*/ 14173 w 285907"/>
                <a:gd name="connsiteY39" fmla="*/ 268148 h 283535"/>
                <a:gd name="connsiteX40" fmla="*/ 31776 w 285907"/>
                <a:gd name="connsiteY40" fmla="*/ 283464 h 283535"/>
                <a:gd name="connsiteX41" fmla="*/ 133274 w 285907"/>
                <a:gd name="connsiteY41" fmla="*/ 251460 h 283535"/>
                <a:gd name="connsiteX42" fmla="*/ 272720 w 285907"/>
                <a:gd name="connsiteY42" fmla="*/ 82525 h 283535"/>
                <a:gd name="connsiteX43" fmla="*/ 283693 w 285907"/>
                <a:gd name="connsiteY43" fmla="*/ 40005 h 283535"/>
                <a:gd name="connsiteX44" fmla="*/ 270205 w 285907"/>
                <a:gd name="connsiteY44" fmla="*/ 10973 h 2835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285907" h="283535">
                  <a:moveTo>
                    <a:pt x="270205" y="10973"/>
                  </a:moveTo>
                  <a:cubicBezTo>
                    <a:pt x="269977" y="10973"/>
                    <a:pt x="269977" y="10745"/>
                    <a:pt x="269748" y="10745"/>
                  </a:cubicBezTo>
                  <a:cubicBezTo>
                    <a:pt x="269748" y="10745"/>
                    <a:pt x="269520" y="10745"/>
                    <a:pt x="269520" y="10745"/>
                  </a:cubicBezTo>
                  <a:cubicBezTo>
                    <a:pt x="269291" y="10745"/>
                    <a:pt x="269062" y="10516"/>
                    <a:pt x="268834" y="10516"/>
                  </a:cubicBezTo>
                  <a:cubicBezTo>
                    <a:pt x="268605" y="10516"/>
                    <a:pt x="268605" y="10516"/>
                    <a:pt x="268377" y="10287"/>
                  </a:cubicBezTo>
                  <a:cubicBezTo>
                    <a:pt x="268148" y="10287"/>
                    <a:pt x="267919" y="10059"/>
                    <a:pt x="267691" y="10059"/>
                  </a:cubicBezTo>
                  <a:cubicBezTo>
                    <a:pt x="267462" y="10059"/>
                    <a:pt x="267234" y="10059"/>
                    <a:pt x="267234" y="9830"/>
                  </a:cubicBezTo>
                  <a:cubicBezTo>
                    <a:pt x="267005" y="9830"/>
                    <a:pt x="266548" y="9602"/>
                    <a:pt x="266319" y="9602"/>
                  </a:cubicBezTo>
                  <a:cubicBezTo>
                    <a:pt x="266091" y="9602"/>
                    <a:pt x="265862" y="9373"/>
                    <a:pt x="265633" y="9373"/>
                  </a:cubicBezTo>
                  <a:cubicBezTo>
                    <a:pt x="265176" y="9373"/>
                    <a:pt x="264948" y="9144"/>
                    <a:pt x="264490" y="9144"/>
                  </a:cubicBezTo>
                  <a:cubicBezTo>
                    <a:pt x="264262" y="9144"/>
                    <a:pt x="264033" y="8916"/>
                    <a:pt x="263805" y="8916"/>
                  </a:cubicBezTo>
                  <a:cubicBezTo>
                    <a:pt x="263347" y="8687"/>
                    <a:pt x="262890" y="8687"/>
                    <a:pt x="262433" y="8459"/>
                  </a:cubicBezTo>
                  <a:cubicBezTo>
                    <a:pt x="262204" y="8459"/>
                    <a:pt x="261976" y="8230"/>
                    <a:pt x="261519" y="8230"/>
                  </a:cubicBezTo>
                  <a:cubicBezTo>
                    <a:pt x="261061" y="8001"/>
                    <a:pt x="260604" y="8001"/>
                    <a:pt x="260147" y="7773"/>
                  </a:cubicBezTo>
                  <a:cubicBezTo>
                    <a:pt x="259918" y="7773"/>
                    <a:pt x="259690" y="7544"/>
                    <a:pt x="259233" y="7544"/>
                  </a:cubicBezTo>
                  <a:cubicBezTo>
                    <a:pt x="258775" y="7316"/>
                    <a:pt x="258090" y="7316"/>
                    <a:pt x="257404" y="7087"/>
                  </a:cubicBezTo>
                  <a:cubicBezTo>
                    <a:pt x="257175" y="7087"/>
                    <a:pt x="256947" y="6858"/>
                    <a:pt x="256489" y="6858"/>
                  </a:cubicBezTo>
                  <a:cubicBezTo>
                    <a:pt x="255804" y="6630"/>
                    <a:pt x="255118" y="6401"/>
                    <a:pt x="254432" y="6401"/>
                  </a:cubicBezTo>
                  <a:cubicBezTo>
                    <a:pt x="254203" y="6401"/>
                    <a:pt x="253975" y="6401"/>
                    <a:pt x="253746" y="6173"/>
                  </a:cubicBezTo>
                  <a:cubicBezTo>
                    <a:pt x="251917" y="5715"/>
                    <a:pt x="249860" y="5030"/>
                    <a:pt x="247803" y="4572"/>
                  </a:cubicBezTo>
                  <a:cubicBezTo>
                    <a:pt x="247574" y="4572"/>
                    <a:pt x="247345" y="4572"/>
                    <a:pt x="247117" y="4344"/>
                  </a:cubicBezTo>
                  <a:cubicBezTo>
                    <a:pt x="246202" y="4115"/>
                    <a:pt x="245288" y="3887"/>
                    <a:pt x="244374" y="3658"/>
                  </a:cubicBezTo>
                  <a:cubicBezTo>
                    <a:pt x="244145" y="3658"/>
                    <a:pt x="243916" y="3429"/>
                    <a:pt x="243688" y="3429"/>
                  </a:cubicBezTo>
                  <a:cubicBezTo>
                    <a:pt x="242773" y="3201"/>
                    <a:pt x="241859" y="2972"/>
                    <a:pt x="240945" y="2744"/>
                  </a:cubicBezTo>
                  <a:cubicBezTo>
                    <a:pt x="240716" y="2744"/>
                    <a:pt x="240487" y="2515"/>
                    <a:pt x="240259" y="2515"/>
                  </a:cubicBezTo>
                  <a:cubicBezTo>
                    <a:pt x="239344" y="2286"/>
                    <a:pt x="238430" y="2058"/>
                    <a:pt x="237516" y="1829"/>
                  </a:cubicBezTo>
                  <a:cubicBezTo>
                    <a:pt x="237287" y="1829"/>
                    <a:pt x="236830" y="1601"/>
                    <a:pt x="236601" y="1601"/>
                  </a:cubicBezTo>
                  <a:cubicBezTo>
                    <a:pt x="235687" y="1372"/>
                    <a:pt x="234772" y="1143"/>
                    <a:pt x="233629" y="915"/>
                  </a:cubicBezTo>
                  <a:cubicBezTo>
                    <a:pt x="233401" y="915"/>
                    <a:pt x="233401" y="915"/>
                    <a:pt x="233172" y="915"/>
                  </a:cubicBezTo>
                  <a:cubicBezTo>
                    <a:pt x="232029" y="686"/>
                    <a:pt x="230886" y="229"/>
                    <a:pt x="229743" y="0"/>
                  </a:cubicBezTo>
                  <a:cubicBezTo>
                    <a:pt x="218313" y="35662"/>
                    <a:pt x="201625" y="69723"/>
                    <a:pt x="179451" y="99441"/>
                  </a:cubicBezTo>
                  <a:cubicBezTo>
                    <a:pt x="156820" y="129617"/>
                    <a:pt x="132131" y="154991"/>
                    <a:pt x="101041" y="176480"/>
                  </a:cubicBezTo>
                  <a:cubicBezTo>
                    <a:pt x="89383" y="184709"/>
                    <a:pt x="76810" y="191567"/>
                    <a:pt x="63780" y="197282"/>
                  </a:cubicBezTo>
                  <a:cubicBezTo>
                    <a:pt x="42291" y="206655"/>
                    <a:pt x="22632" y="211913"/>
                    <a:pt x="0" y="215113"/>
                  </a:cubicBezTo>
                  <a:cubicBezTo>
                    <a:pt x="0" y="215113"/>
                    <a:pt x="0" y="215113"/>
                    <a:pt x="0" y="215113"/>
                  </a:cubicBezTo>
                  <a:cubicBezTo>
                    <a:pt x="915" y="219685"/>
                    <a:pt x="2058" y="224028"/>
                    <a:pt x="3201" y="228372"/>
                  </a:cubicBezTo>
                  <a:cubicBezTo>
                    <a:pt x="3201" y="228372"/>
                    <a:pt x="3201" y="228372"/>
                    <a:pt x="3201" y="228600"/>
                  </a:cubicBezTo>
                  <a:cubicBezTo>
                    <a:pt x="5258" y="237287"/>
                    <a:pt x="7544" y="245745"/>
                    <a:pt x="10059" y="254204"/>
                  </a:cubicBezTo>
                  <a:cubicBezTo>
                    <a:pt x="10287" y="254889"/>
                    <a:pt x="10516" y="255575"/>
                    <a:pt x="10744" y="256261"/>
                  </a:cubicBezTo>
                  <a:cubicBezTo>
                    <a:pt x="11887" y="260147"/>
                    <a:pt x="13030" y="264262"/>
                    <a:pt x="14173" y="268148"/>
                  </a:cubicBezTo>
                  <a:cubicBezTo>
                    <a:pt x="16688" y="276378"/>
                    <a:pt x="19203" y="284379"/>
                    <a:pt x="31776" y="283464"/>
                  </a:cubicBezTo>
                  <a:cubicBezTo>
                    <a:pt x="68352" y="280950"/>
                    <a:pt x="101956" y="269063"/>
                    <a:pt x="133274" y="251460"/>
                  </a:cubicBezTo>
                  <a:cubicBezTo>
                    <a:pt x="201397" y="213513"/>
                    <a:pt x="244374" y="153620"/>
                    <a:pt x="272720" y="82525"/>
                  </a:cubicBezTo>
                  <a:cubicBezTo>
                    <a:pt x="277978" y="69038"/>
                    <a:pt x="280264" y="54407"/>
                    <a:pt x="283693" y="40005"/>
                  </a:cubicBezTo>
                  <a:cubicBezTo>
                    <a:pt x="288265" y="22403"/>
                    <a:pt x="286665" y="19203"/>
                    <a:pt x="270205" y="10973"/>
                  </a:cubicBezTo>
                  <a:close/>
                </a:path>
              </a:pathLst>
            </a:custGeom>
            <a:solidFill>
              <a:srgbClr val="FFFFFF"/>
            </a:solidFill>
            <a:ln w="2286" cap="flat">
              <a:noFill/>
              <a:prstDash val="solid"/>
              <a:miter/>
            </a:ln>
          </p:spPr>
          <p:txBody>
            <a:bodyPr rtlCol="0" anchor="ctr"/>
            <a:lstStyle/>
            <a:p>
              <a:endParaRPr lang="en-US"/>
            </a:p>
          </p:txBody>
        </p:sp>
        <p:sp>
          <p:nvSpPr>
            <p:cNvPr id="60" name="Freeform 119">
              <a:extLst>
                <a:ext uri="{FF2B5EF4-FFF2-40B4-BE49-F238E27FC236}">
                  <a16:creationId xmlns:a16="http://schemas.microsoft.com/office/drawing/2014/main" id="{2188F781-3382-E6A4-D555-AAEC5B321CB7}"/>
                </a:ext>
              </a:extLst>
            </p:cNvPr>
            <p:cNvSpPr/>
            <p:nvPr/>
          </p:nvSpPr>
          <p:spPr>
            <a:xfrm>
              <a:off x="8656677" y="5847130"/>
              <a:ext cx="322097" cy="312283"/>
            </a:xfrm>
            <a:custGeom>
              <a:avLst/>
              <a:gdLst>
                <a:gd name="connsiteX0" fmla="*/ 308381 w 322097"/>
                <a:gd name="connsiteY0" fmla="*/ 311810 h 312283"/>
                <a:gd name="connsiteX1" fmla="*/ 322097 w 322097"/>
                <a:gd name="connsiteY1" fmla="*/ 300837 h 312283"/>
                <a:gd name="connsiteX2" fmla="*/ 322097 w 322097"/>
                <a:gd name="connsiteY2" fmla="*/ 245973 h 312283"/>
                <a:gd name="connsiteX3" fmla="*/ 321869 w 322097"/>
                <a:gd name="connsiteY3" fmla="*/ 245973 h 312283"/>
                <a:gd name="connsiteX4" fmla="*/ 321869 w 322097"/>
                <a:gd name="connsiteY4" fmla="*/ 235001 h 312283"/>
                <a:gd name="connsiteX5" fmla="*/ 276835 w 322097"/>
                <a:gd name="connsiteY5" fmla="*/ 48920 h 312283"/>
                <a:gd name="connsiteX6" fmla="*/ 273863 w 322097"/>
                <a:gd name="connsiteY6" fmla="*/ 42977 h 312283"/>
                <a:gd name="connsiteX7" fmla="*/ 272948 w 322097"/>
                <a:gd name="connsiteY7" fmla="*/ 41376 h 312283"/>
                <a:gd name="connsiteX8" fmla="*/ 270434 w 322097"/>
                <a:gd name="connsiteY8" fmla="*/ 37033 h 312283"/>
                <a:gd name="connsiteX9" fmla="*/ 269519 w 322097"/>
                <a:gd name="connsiteY9" fmla="*/ 35433 h 312283"/>
                <a:gd name="connsiteX10" fmla="*/ 266090 w 322097"/>
                <a:gd name="connsiteY10" fmla="*/ 29946 h 312283"/>
                <a:gd name="connsiteX11" fmla="*/ 265633 w 322097"/>
                <a:gd name="connsiteY11" fmla="*/ 29261 h 312283"/>
                <a:gd name="connsiteX12" fmla="*/ 262433 w 322097"/>
                <a:gd name="connsiteY12" fmla="*/ 24231 h 312283"/>
                <a:gd name="connsiteX13" fmla="*/ 261518 w 322097"/>
                <a:gd name="connsiteY13" fmla="*/ 22631 h 312283"/>
                <a:gd name="connsiteX14" fmla="*/ 258547 w 322097"/>
                <a:gd name="connsiteY14" fmla="*/ 18288 h 312283"/>
                <a:gd name="connsiteX15" fmla="*/ 257861 w 322097"/>
                <a:gd name="connsiteY15" fmla="*/ 17373 h 312283"/>
                <a:gd name="connsiteX16" fmla="*/ 253975 w 322097"/>
                <a:gd name="connsiteY16" fmla="*/ 11887 h 312283"/>
                <a:gd name="connsiteX17" fmla="*/ 253517 w 322097"/>
                <a:gd name="connsiteY17" fmla="*/ 11201 h 312283"/>
                <a:gd name="connsiteX18" fmla="*/ 249860 w 322097"/>
                <a:gd name="connsiteY18" fmla="*/ 6401 h 312283"/>
                <a:gd name="connsiteX19" fmla="*/ 249174 w 322097"/>
                <a:gd name="connsiteY19" fmla="*/ 5258 h 312283"/>
                <a:gd name="connsiteX20" fmla="*/ 245059 w 322097"/>
                <a:gd name="connsiteY20" fmla="*/ 0 h 312283"/>
                <a:gd name="connsiteX21" fmla="*/ 261290 w 322097"/>
                <a:gd name="connsiteY21" fmla="*/ 73380 h 312283"/>
                <a:gd name="connsiteX22" fmla="*/ 271348 w 322097"/>
                <a:gd name="connsiteY22" fmla="*/ 181737 h 312283"/>
                <a:gd name="connsiteX23" fmla="*/ 216256 w 322097"/>
                <a:gd name="connsiteY23" fmla="*/ 241630 h 312283"/>
                <a:gd name="connsiteX24" fmla="*/ 168935 w 322097"/>
                <a:gd name="connsiteY24" fmla="*/ 247574 h 312283"/>
                <a:gd name="connsiteX25" fmla="*/ 89154 w 322097"/>
                <a:gd name="connsiteY25" fmla="*/ 237972 h 312283"/>
                <a:gd name="connsiteX26" fmla="*/ 34747 w 322097"/>
                <a:gd name="connsiteY26" fmla="*/ 233858 h 312283"/>
                <a:gd name="connsiteX27" fmla="*/ 1143 w 322097"/>
                <a:gd name="connsiteY27" fmla="*/ 229514 h 312283"/>
                <a:gd name="connsiteX28" fmla="*/ 1143 w 322097"/>
                <a:gd name="connsiteY28" fmla="*/ 229514 h 312283"/>
                <a:gd name="connsiteX29" fmla="*/ 0 w 322097"/>
                <a:gd name="connsiteY29" fmla="*/ 235229 h 312283"/>
                <a:gd name="connsiteX30" fmla="*/ 0 w 322097"/>
                <a:gd name="connsiteY30" fmla="*/ 235229 h 312283"/>
                <a:gd name="connsiteX31" fmla="*/ 0 w 322097"/>
                <a:gd name="connsiteY31" fmla="*/ 236829 h 312283"/>
                <a:gd name="connsiteX32" fmla="*/ 0 w 322097"/>
                <a:gd name="connsiteY32" fmla="*/ 236829 h 312283"/>
                <a:gd name="connsiteX33" fmla="*/ 1372 w 322097"/>
                <a:gd name="connsiteY33" fmla="*/ 240487 h 312283"/>
                <a:gd name="connsiteX34" fmla="*/ 1372 w 322097"/>
                <a:gd name="connsiteY34" fmla="*/ 240487 h 312283"/>
                <a:gd name="connsiteX35" fmla="*/ 2286 w 322097"/>
                <a:gd name="connsiteY35" fmla="*/ 241401 h 312283"/>
                <a:gd name="connsiteX36" fmla="*/ 2286 w 322097"/>
                <a:gd name="connsiteY36" fmla="*/ 241401 h 312283"/>
                <a:gd name="connsiteX37" fmla="*/ 4801 w 322097"/>
                <a:gd name="connsiteY37" fmla="*/ 243230 h 312283"/>
                <a:gd name="connsiteX38" fmla="*/ 4801 w 322097"/>
                <a:gd name="connsiteY38" fmla="*/ 243230 h 312283"/>
                <a:gd name="connsiteX39" fmla="*/ 6401 w 322097"/>
                <a:gd name="connsiteY39" fmla="*/ 243916 h 312283"/>
                <a:gd name="connsiteX40" fmla="*/ 6629 w 322097"/>
                <a:gd name="connsiteY40" fmla="*/ 243916 h 312283"/>
                <a:gd name="connsiteX41" fmla="*/ 8458 w 322097"/>
                <a:gd name="connsiteY41" fmla="*/ 244602 h 312283"/>
                <a:gd name="connsiteX42" fmla="*/ 8458 w 322097"/>
                <a:gd name="connsiteY42" fmla="*/ 244602 h 312283"/>
                <a:gd name="connsiteX43" fmla="*/ 10516 w 322097"/>
                <a:gd name="connsiteY43" fmla="*/ 245288 h 312283"/>
                <a:gd name="connsiteX44" fmla="*/ 10744 w 322097"/>
                <a:gd name="connsiteY44" fmla="*/ 245288 h 312283"/>
                <a:gd name="connsiteX45" fmla="*/ 13030 w 322097"/>
                <a:gd name="connsiteY45" fmla="*/ 245973 h 312283"/>
                <a:gd name="connsiteX46" fmla="*/ 13487 w 322097"/>
                <a:gd name="connsiteY46" fmla="*/ 245973 h 312283"/>
                <a:gd name="connsiteX47" fmla="*/ 15773 w 322097"/>
                <a:gd name="connsiteY47" fmla="*/ 246659 h 312283"/>
                <a:gd name="connsiteX48" fmla="*/ 16231 w 322097"/>
                <a:gd name="connsiteY48" fmla="*/ 246659 h 312283"/>
                <a:gd name="connsiteX49" fmla="*/ 18974 w 322097"/>
                <a:gd name="connsiteY49" fmla="*/ 247345 h 312283"/>
                <a:gd name="connsiteX50" fmla="*/ 177622 w 322097"/>
                <a:gd name="connsiteY50" fmla="*/ 292379 h 312283"/>
                <a:gd name="connsiteX51" fmla="*/ 243002 w 322097"/>
                <a:gd name="connsiteY51" fmla="*/ 308838 h 312283"/>
                <a:gd name="connsiteX52" fmla="*/ 308381 w 322097"/>
                <a:gd name="connsiteY52" fmla="*/ 311810 h 3122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Lst>
              <a:rect l="l" t="t" r="r" b="b"/>
              <a:pathLst>
                <a:path w="322097" h="312283">
                  <a:moveTo>
                    <a:pt x="308381" y="311810"/>
                  </a:moveTo>
                  <a:cubicBezTo>
                    <a:pt x="318211" y="313639"/>
                    <a:pt x="322097" y="310210"/>
                    <a:pt x="322097" y="300837"/>
                  </a:cubicBezTo>
                  <a:cubicBezTo>
                    <a:pt x="322097" y="282549"/>
                    <a:pt x="322097" y="264261"/>
                    <a:pt x="322097" y="245973"/>
                  </a:cubicBezTo>
                  <a:cubicBezTo>
                    <a:pt x="322097" y="245973"/>
                    <a:pt x="321869" y="245973"/>
                    <a:pt x="321869" y="245973"/>
                  </a:cubicBezTo>
                  <a:cubicBezTo>
                    <a:pt x="321869" y="242316"/>
                    <a:pt x="321869" y="238658"/>
                    <a:pt x="321869" y="235001"/>
                  </a:cubicBezTo>
                  <a:cubicBezTo>
                    <a:pt x="323240" y="168935"/>
                    <a:pt x="305410" y="107670"/>
                    <a:pt x="276835" y="48920"/>
                  </a:cubicBezTo>
                  <a:cubicBezTo>
                    <a:pt x="275920" y="46863"/>
                    <a:pt x="274777" y="45034"/>
                    <a:pt x="273863" y="42977"/>
                  </a:cubicBezTo>
                  <a:cubicBezTo>
                    <a:pt x="273634" y="42519"/>
                    <a:pt x="273177" y="41834"/>
                    <a:pt x="272948" y="41376"/>
                  </a:cubicBezTo>
                  <a:cubicBezTo>
                    <a:pt x="272034" y="40005"/>
                    <a:pt x="271348" y="38405"/>
                    <a:pt x="270434" y="37033"/>
                  </a:cubicBezTo>
                  <a:cubicBezTo>
                    <a:pt x="270205" y="36576"/>
                    <a:pt x="269748" y="36119"/>
                    <a:pt x="269519" y="35433"/>
                  </a:cubicBezTo>
                  <a:cubicBezTo>
                    <a:pt x="268376" y="33604"/>
                    <a:pt x="267233" y="31775"/>
                    <a:pt x="266090" y="29946"/>
                  </a:cubicBezTo>
                  <a:cubicBezTo>
                    <a:pt x="265862" y="29718"/>
                    <a:pt x="265862" y="29489"/>
                    <a:pt x="265633" y="29261"/>
                  </a:cubicBezTo>
                  <a:cubicBezTo>
                    <a:pt x="264490" y="27660"/>
                    <a:pt x="263576" y="26060"/>
                    <a:pt x="262433" y="24231"/>
                  </a:cubicBezTo>
                  <a:cubicBezTo>
                    <a:pt x="262204" y="23774"/>
                    <a:pt x="261747" y="23317"/>
                    <a:pt x="261518" y="22631"/>
                  </a:cubicBezTo>
                  <a:cubicBezTo>
                    <a:pt x="260604" y="21031"/>
                    <a:pt x="259461" y="19659"/>
                    <a:pt x="258547" y="18288"/>
                  </a:cubicBezTo>
                  <a:cubicBezTo>
                    <a:pt x="258318" y="18059"/>
                    <a:pt x="258089" y="17602"/>
                    <a:pt x="257861" y="17373"/>
                  </a:cubicBezTo>
                  <a:cubicBezTo>
                    <a:pt x="256489" y="15545"/>
                    <a:pt x="255346" y="13716"/>
                    <a:pt x="253975" y="11887"/>
                  </a:cubicBezTo>
                  <a:cubicBezTo>
                    <a:pt x="253746" y="11658"/>
                    <a:pt x="253746" y="11430"/>
                    <a:pt x="253517" y="11201"/>
                  </a:cubicBezTo>
                  <a:cubicBezTo>
                    <a:pt x="252374" y="9601"/>
                    <a:pt x="251003" y="8001"/>
                    <a:pt x="249860" y="6401"/>
                  </a:cubicBezTo>
                  <a:cubicBezTo>
                    <a:pt x="249631" y="5943"/>
                    <a:pt x="249403" y="5715"/>
                    <a:pt x="249174" y="5258"/>
                  </a:cubicBezTo>
                  <a:cubicBezTo>
                    <a:pt x="247802" y="3429"/>
                    <a:pt x="246431" y="1829"/>
                    <a:pt x="245059" y="0"/>
                  </a:cubicBezTo>
                  <a:cubicBezTo>
                    <a:pt x="250546" y="24460"/>
                    <a:pt x="254203" y="49149"/>
                    <a:pt x="261290" y="73380"/>
                  </a:cubicBezTo>
                  <a:cubicBezTo>
                    <a:pt x="271348" y="107899"/>
                    <a:pt x="280721" y="145847"/>
                    <a:pt x="271348" y="181737"/>
                  </a:cubicBezTo>
                  <a:cubicBezTo>
                    <a:pt x="263804" y="210769"/>
                    <a:pt x="243688" y="231114"/>
                    <a:pt x="216256" y="241630"/>
                  </a:cubicBezTo>
                  <a:cubicBezTo>
                    <a:pt x="201625" y="247345"/>
                    <a:pt x="184480" y="248031"/>
                    <a:pt x="168935" y="247574"/>
                  </a:cubicBezTo>
                  <a:cubicBezTo>
                    <a:pt x="142189" y="246888"/>
                    <a:pt x="115672" y="242087"/>
                    <a:pt x="89154" y="237972"/>
                  </a:cubicBezTo>
                  <a:cubicBezTo>
                    <a:pt x="71095" y="235915"/>
                    <a:pt x="52807" y="235686"/>
                    <a:pt x="34747" y="233858"/>
                  </a:cubicBezTo>
                  <a:cubicBezTo>
                    <a:pt x="23774" y="232715"/>
                    <a:pt x="12344" y="231572"/>
                    <a:pt x="1143" y="229514"/>
                  </a:cubicBezTo>
                  <a:lnTo>
                    <a:pt x="1143" y="229514"/>
                  </a:lnTo>
                  <a:cubicBezTo>
                    <a:pt x="457" y="231800"/>
                    <a:pt x="229" y="233629"/>
                    <a:pt x="0" y="235229"/>
                  </a:cubicBezTo>
                  <a:cubicBezTo>
                    <a:pt x="0" y="235229"/>
                    <a:pt x="0" y="235229"/>
                    <a:pt x="0" y="235229"/>
                  </a:cubicBezTo>
                  <a:cubicBezTo>
                    <a:pt x="0" y="235686"/>
                    <a:pt x="0" y="236372"/>
                    <a:pt x="0" y="236829"/>
                  </a:cubicBezTo>
                  <a:cubicBezTo>
                    <a:pt x="0" y="236829"/>
                    <a:pt x="0" y="236829"/>
                    <a:pt x="0" y="236829"/>
                  </a:cubicBezTo>
                  <a:cubicBezTo>
                    <a:pt x="229" y="238201"/>
                    <a:pt x="686" y="239573"/>
                    <a:pt x="1372" y="240487"/>
                  </a:cubicBezTo>
                  <a:cubicBezTo>
                    <a:pt x="1372" y="240487"/>
                    <a:pt x="1372" y="240487"/>
                    <a:pt x="1372" y="240487"/>
                  </a:cubicBezTo>
                  <a:cubicBezTo>
                    <a:pt x="1600" y="240944"/>
                    <a:pt x="1829" y="241173"/>
                    <a:pt x="2286" y="241401"/>
                  </a:cubicBezTo>
                  <a:cubicBezTo>
                    <a:pt x="2286" y="241401"/>
                    <a:pt x="2286" y="241401"/>
                    <a:pt x="2286" y="241401"/>
                  </a:cubicBezTo>
                  <a:cubicBezTo>
                    <a:pt x="2972" y="242087"/>
                    <a:pt x="3658" y="242544"/>
                    <a:pt x="4801" y="243230"/>
                  </a:cubicBezTo>
                  <a:cubicBezTo>
                    <a:pt x="4801" y="243230"/>
                    <a:pt x="4801" y="243230"/>
                    <a:pt x="4801" y="243230"/>
                  </a:cubicBezTo>
                  <a:cubicBezTo>
                    <a:pt x="5258" y="243459"/>
                    <a:pt x="5715" y="243687"/>
                    <a:pt x="6401" y="243916"/>
                  </a:cubicBezTo>
                  <a:cubicBezTo>
                    <a:pt x="6401" y="243916"/>
                    <a:pt x="6629" y="243916"/>
                    <a:pt x="6629" y="243916"/>
                  </a:cubicBezTo>
                  <a:cubicBezTo>
                    <a:pt x="7087" y="244145"/>
                    <a:pt x="7772" y="244373"/>
                    <a:pt x="8458" y="244602"/>
                  </a:cubicBezTo>
                  <a:cubicBezTo>
                    <a:pt x="8458" y="244602"/>
                    <a:pt x="8458" y="244602"/>
                    <a:pt x="8458" y="244602"/>
                  </a:cubicBezTo>
                  <a:cubicBezTo>
                    <a:pt x="9144" y="244830"/>
                    <a:pt x="9830" y="245059"/>
                    <a:pt x="10516" y="245288"/>
                  </a:cubicBezTo>
                  <a:cubicBezTo>
                    <a:pt x="10516" y="245288"/>
                    <a:pt x="10516" y="245288"/>
                    <a:pt x="10744" y="245288"/>
                  </a:cubicBezTo>
                  <a:cubicBezTo>
                    <a:pt x="11430" y="245516"/>
                    <a:pt x="12116" y="245745"/>
                    <a:pt x="13030" y="245973"/>
                  </a:cubicBezTo>
                  <a:cubicBezTo>
                    <a:pt x="13259" y="245973"/>
                    <a:pt x="13259" y="245973"/>
                    <a:pt x="13487" y="245973"/>
                  </a:cubicBezTo>
                  <a:cubicBezTo>
                    <a:pt x="14173" y="246202"/>
                    <a:pt x="15088" y="246431"/>
                    <a:pt x="15773" y="246659"/>
                  </a:cubicBezTo>
                  <a:cubicBezTo>
                    <a:pt x="16002" y="246659"/>
                    <a:pt x="16002" y="246659"/>
                    <a:pt x="16231" y="246659"/>
                  </a:cubicBezTo>
                  <a:cubicBezTo>
                    <a:pt x="17145" y="246888"/>
                    <a:pt x="18059" y="247116"/>
                    <a:pt x="18974" y="247345"/>
                  </a:cubicBezTo>
                  <a:cubicBezTo>
                    <a:pt x="31090" y="249860"/>
                    <a:pt x="136703" y="281635"/>
                    <a:pt x="177622" y="292379"/>
                  </a:cubicBezTo>
                  <a:cubicBezTo>
                    <a:pt x="202768" y="299009"/>
                    <a:pt x="239573" y="309981"/>
                    <a:pt x="243002" y="308838"/>
                  </a:cubicBezTo>
                  <a:cubicBezTo>
                    <a:pt x="259004" y="300380"/>
                    <a:pt x="291922" y="308381"/>
                    <a:pt x="308381" y="311810"/>
                  </a:cubicBezTo>
                  <a:close/>
                </a:path>
              </a:pathLst>
            </a:custGeom>
            <a:solidFill>
              <a:srgbClr val="FFFFFF"/>
            </a:solidFill>
            <a:ln w="2286" cap="flat">
              <a:noFill/>
              <a:prstDash val="solid"/>
              <a:miter/>
            </a:ln>
          </p:spPr>
          <p:txBody>
            <a:bodyPr rtlCol="0" anchor="ctr"/>
            <a:lstStyle/>
            <a:p>
              <a:endParaRPr lang="en-US"/>
            </a:p>
          </p:txBody>
        </p:sp>
        <p:sp>
          <p:nvSpPr>
            <p:cNvPr id="61" name="Freeform 120">
              <a:extLst>
                <a:ext uri="{FF2B5EF4-FFF2-40B4-BE49-F238E27FC236}">
                  <a16:creationId xmlns:a16="http://schemas.microsoft.com/office/drawing/2014/main" id="{33729E26-74D6-01ED-C770-BE85576CAB99}"/>
                </a:ext>
              </a:extLst>
            </p:cNvPr>
            <p:cNvSpPr/>
            <p:nvPr/>
          </p:nvSpPr>
          <p:spPr>
            <a:xfrm>
              <a:off x="8904319" y="6065215"/>
              <a:ext cx="285709" cy="412076"/>
            </a:xfrm>
            <a:custGeom>
              <a:avLst/>
              <a:gdLst>
                <a:gd name="connsiteX0" fmla="*/ 228759 w 285709"/>
                <a:gd name="connsiteY0" fmla="*/ 8916 h 412076"/>
                <a:gd name="connsiteX1" fmla="*/ 187383 w 285709"/>
                <a:gd name="connsiteY1" fmla="*/ 0 h 412076"/>
                <a:gd name="connsiteX2" fmla="*/ 108973 w 285709"/>
                <a:gd name="connsiteY2" fmla="*/ 17602 h 412076"/>
                <a:gd name="connsiteX3" fmla="*/ 88170 w 285709"/>
                <a:gd name="connsiteY3" fmla="*/ 51892 h 412076"/>
                <a:gd name="connsiteX4" fmla="*/ 98229 w 285709"/>
                <a:gd name="connsiteY4" fmla="*/ 60351 h 412076"/>
                <a:gd name="connsiteX5" fmla="*/ 135262 w 285709"/>
                <a:gd name="connsiteY5" fmla="*/ 58065 h 412076"/>
                <a:gd name="connsiteX6" fmla="*/ 145092 w 285709"/>
                <a:gd name="connsiteY6" fmla="*/ 50521 h 412076"/>
                <a:gd name="connsiteX7" fmla="*/ 170695 w 285709"/>
                <a:gd name="connsiteY7" fmla="*/ 17602 h 412076"/>
                <a:gd name="connsiteX8" fmla="*/ 181668 w 285709"/>
                <a:gd name="connsiteY8" fmla="*/ 13945 h 412076"/>
                <a:gd name="connsiteX9" fmla="*/ 180296 w 285709"/>
                <a:gd name="connsiteY9" fmla="*/ 25375 h 412076"/>
                <a:gd name="connsiteX10" fmla="*/ 127947 w 285709"/>
                <a:gd name="connsiteY10" fmla="*/ 95784 h 412076"/>
                <a:gd name="connsiteX11" fmla="*/ 95257 w 285709"/>
                <a:gd name="connsiteY11" fmla="*/ 109042 h 412076"/>
                <a:gd name="connsiteX12" fmla="*/ 18905 w 285709"/>
                <a:gd name="connsiteY12" fmla="*/ 96469 h 412076"/>
                <a:gd name="connsiteX13" fmla="*/ 845 w 285709"/>
                <a:gd name="connsiteY13" fmla="*/ 119558 h 412076"/>
                <a:gd name="connsiteX14" fmla="*/ 39479 w 285709"/>
                <a:gd name="connsiteY14" fmla="*/ 138989 h 412076"/>
                <a:gd name="connsiteX15" fmla="*/ 99829 w 285709"/>
                <a:gd name="connsiteY15" fmla="*/ 149962 h 412076"/>
                <a:gd name="connsiteX16" fmla="*/ 165894 w 285709"/>
                <a:gd name="connsiteY16" fmla="*/ 118872 h 412076"/>
                <a:gd name="connsiteX17" fmla="*/ 204756 w 285709"/>
                <a:gd name="connsiteY17" fmla="*/ 60351 h 412076"/>
                <a:gd name="connsiteX18" fmla="*/ 217329 w 285709"/>
                <a:gd name="connsiteY18" fmla="*/ 54864 h 412076"/>
                <a:gd name="connsiteX19" fmla="*/ 215272 w 285709"/>
                <a:gd name="connsiteY19" fmla="*/ 67666 h 412076"/>
                <a:gd name="connsiteX20" fmla="*/ 157436 w 285709"/>
                <a:gd name="connsiteY20" fmla="*/ 149962 h 412076"/>
                <a:gd name="connsiteX21" fmla="*/ 148978 w 285709"/>
                <a:gd name="connsiteY21" fmla="*/ 168707 h 412076"/>
                <a:gd name="connsiteX22" fmla="*/ 137319 w 285709"/>
                <a:gd name="connsiteY22" fmla="*/ 203226 h 412076"/>
                <a:gd name="connsiteX23" fmla="*/ 114459 w 285709"/>
                <a:gd name="connsiteY23" fmla="*/ 235458 h 412076"/>
                <a:gd name="connsiteX24" fmla="*/ 95943 w 285709"/>
                <a:gd name="connsiteY24" fmla="*/ 284607 h 412076"/>
                <a:gd name="connsiteX25" fmla="*/ 101429 w 285709"/>
                <a:gd name="connsiteY25" fmla="*/ 390220 h 412076"/>
                <a:gd name="connsiteX26" fmla="*/ 121775 w 285709"/>
                <a:gd name="connsiteY26" fmla="*/ 409194 h 412076"/>
                <a:gd name="connsiteX27" fmla="*/ 139834 w 285709"/>
                <a:gd name="connsiteY27" fmla="*/ 389306 h 412076"/>
                <a:gd name="connsiteX28" fmla="*/ 140520 w 285709"/>
                <a:gd name="connsiteY28" fmla="*/ 318897 h 412076"/>
                <a:gd name="connsiteX29" fmla="*/ 145092 w 285709"/>
                <a:gd name="connsiteY29" fmla="*/ 298552 h 412076"/>
                <a:gd name="connsiteX30" fmla="*/ 202013 w 285709"/>
                <a:gd name="connsiteY30" fmla="*/ 226086 h 412076"/>
                <a:gd name="connsiteX31" fmla="*/ 210929 w 285709"/>
                <a:gd name="connsiteY31" fmla="*/ 223342 h 412076"/>
                <a:gd name="connsiteX32" fmla="*/ 210014 w 285709"/>
                <a:gd name="connsiteY32" fmla="*/ 232944 h 412076"/>
                <a:gd name="connsiteX33" fmla="*/ 203385 w 285709"/>
                <a:gd name="connsiteY33" fmla="*/ 266776 h 412076"/>
                <a:gd name="connsiteX34" fmla="*/ 232646 w 285709"/>
                <a:gd name="connsiteY34" fmla="*/ 387249 h 412076"/>
                <a:gd name="connsiteX35" fmla="*/ 261221 w 285709"/>
                <a:gd name="connsiteY35" fmla="*/ 411937 h 412076"/>
                <a:gd name="connsiteX36" fmla="*/ 283623 w 285709"/>
                <a:gd name="connsiteY36" fmla="*/ 384505 h 412076"/>
                <a:gd name="connsiteX37" fmla="*/ 256420 w 285709"/>
                <a:gd name="connsiteY37" fmla="*/ 290551 h 412076"/>
                <a:gd name="connsiteX38" fmla="*/ 253448 w 285709"/>
                <a:gd name="connsiteY38" fmla="*/ 254203 h 412076"/>
                <a:gd name="connsiteX39" fmla="*/ 263964 w 285709"/>
                <a:gd name="connsiteY39" fmla="*/ 147219 h 412076"/>
                <a:gd name="connsiteX40" fmla="*/ 247962 w 285709"/>
                <a:gd name="connsiteY40" fmla="*/ 37033 h 412076"/>
                <a:gd name="connsiteX41" fmla="*/ 228759 w 285709"/>
                <a:gd name="connsiteY41" fmla="*/ 8916 h 4120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285709" h="412076">
                  <a:moveTo>
                    <a:pt x="228759" y="8916"/>
                  </a:moveTo>
                  <a:cubicBezTo>
                    <a:pt x="207957" y="6172"/>
                    <a:pt x="193784" y="3886"/>
                    <a:pt x="187383" y="0"/>
                  </a:cubicBezTo>
                  <a:cubicBezTo>
                    <a:pt x="169552" y="3886"/>
                    <a:pt x="124289" y="12573"/>
                    <a:pt x="108973" y="17602"/>
                  </a:cubicBezTo>
                  <a:cubicBezTo>
                    <a:pt x="89085" y="24232"/>
                    <a:pt x="85199" y="31547"/>
                    <a:pt x="88170" y="51892"/>
                  </a:cubicBezTo>
                  <a:cubicBezTo>
                    <a:pt x="89085" y="58522"/>
                    <a:pt x="92057" y="60351"/>
                    <a:pt x="98229" y="60351"/>
                  </a:cubicBezTo>
                  <a:cubicBezTo>
                    <a:pt x="110573" y="60122"/>
                    <a:pt x="116974" y="58065"/>
                    <a:pt x="135262" y="58065"/>
                  </a:cubicBezTo>
                  <a:cubicBezTo>
                    <a:pt x="140063" y="59208"/>
                    <a:pt x="142577" y="54178"/>
                    <a:pt x="145092" y="50521"/>
                  </a:cubicBezTo>
                  <a:cubicBezTo>
                    <a:pt x="153550" y="39548"/>
                    <a:pt x="162008" y="28347"/>
                    <a:pt x="170695" y="17602"/>
                  </a:cubicBezTo>
                  <a:cubicBezTo>
                    <a:pt x="173210" y="14402"/>
                    <a:pt x="177096" y="10287"/>
                    <a:pt x="181668" y="13945"/>
                  </a:cubicBezTo>
                  <a:cubicBezTo>
                    <a:pt x="186240" y="17602"/>
                    <a:pt x="183039" y="21717"/>
                    <a:pt x="180296" y="25375"/>
                  </a:cubicBezTo>
                  <a:cubicBezTo>
                    <a:pt x="162694" y="48921"/>
                    <a:pt x="145320" y="72466"/>
                    <a:pt x="127947" y="95784"/>
                  </a:cubicBezTo>
                  <a:cubicBezTo>
                    <a:pt x="119717" y="106756"/>
                    <a:pt x="108973" y="110871"/>
                    <a:pt x="95257" y="109042"/>
                  </a:cubicBezTo>
                  <a:cubicBezTo>
                    <a:pt x="69882" y="105613"/>
                    <a:pt x="44508" y="99441"/>
                    <a:pt x="18905" y="96469"/>
                  </a:cubicBezTo>
                  <a:cubicBezTo>
                    <a:pt x="617" y="92812"/>
                    <a:pt x="-1669" y="114757"/>
                    <a:pt x="845" y="119558"/>
                  </a:cubicBezTo>
                  <a:cubicBezTo>
                    <a:pt x="7932" y="132360"/>
                    <a:pt x="26448" y="136017"/>
                    <a:pt x="39479" y="138989"/>
                  </a:cubicBezTo>
                  <a:cubicBezTo>
                    <a:pt x="59367" y="143561"/>
                    <a:pt x="79712" y="146533"/>
                    <a:pt x="99829" y="149962"/>
                  </a:cubicBezTo>
                  <a:cubicBezTo>
                    <a:pt x="130233" y="155448"/>
                    <a:pt x="150350" y="143561"/>
                    <a:pt x="165894" y="118872"/>
                  </a:cubicBezTo>
                  <a:cubicBezTo>
                    <a:pt x="178467" y="98984"/>
                    <a:pt x="193098" y="80696"/>
                    <a:pt x="204756" y="60351"/>
                  </a:cubicBezTo>
                  <a:cubicBezTo>
                    <a:pt x="207271" y="55779"/>
                    <a:pt x="212072" y="51435"/>
                    <a:pt x="217329" y="54864"/>
                  </a:cubicBezTo>
                  <a:cubicBezTo>
                    <a:pt x="223959" y="59208"/>
                    <a:pt x="218015" y="64237"/>
                    <a:pt x="215272" y="67666"/>
                  </a:cubicBezTo>
                  <a:cubicBezTo>
                    <a:pt x="195612" y="93040"/>
                    <a:pt x="180068" y="126873"/>
                    <a:pt x="157436" y="149962"/>
                  </a:cubicBezTo>
                  <a:cubicBezTo>
                    <a:pt x="150578" y="156820"/>
                    <a:pt x="148292" y="159334"/>
                    <a:pt x="148978" y="168707"/>
                  </a:cubicBezTo>
                  <a:cubicBezTo>
                    <a:pt x="149892" y="181737"/>
                    <a:pt x="145549" y="192939"/>
                    <a:pt x="137319" y="203226"/>
                  </a:cubicBezTo>
                  <a:cubicBezTo>
                    <a:pt x="129090" y="213513"/>
                    <a:pt x="122232" y="224943"/>
                    <a:pt x="114459" y="235458"/>
                  </a:cubicBezTo>
                  <a:cubicBezTo>
                    <a:pt x="103715" y="250089"/>
                    <a:pt x="94114" y="265633"/>
                    <a:pt x="95943" y="284607"/>
                  </a:cubicBezTo>
                  <a:cubicBezTo>
                    <a:pt x="97314" y="298323"/>
                    <a:pt x="100515" y="368961"/>
                    <a:pt x="101429" y="390220"/>
                  </a:cubicBezTo>
                  <a:cubicBezTo>
                    <a:pt x="102115" y="406680"/>
                    <a:pt x="106687" y="409880"/>
                    <a:pt x="121775" y="409194"/>
                  </a:cubicBezTo>
                  <a:cubicBezTo>
                    <a:pt x="137777" y="408508"/>
                    <a:pt x="140063" y="406451"/>
                    <a:pt x="139834" y="389306"/>
                  </a:cubicBezTo>
                  <a:cubicBezTo>
                    <a:pt x="139605" y="365760"/>
                    <a:pt x="140977" y="342443"/>
                    <a:pt x="140520" y="318897"/>
                  </a:cubicBezTo>
                  <a:cubicBezTo>
                    <a:pt x="140291" y="311353"/>
                    <a:pt x="140291" y="304724"/>
                    <a:pt x="145092" y="298552"/>
                  </a:cubicBezTo>
                  <a:cubicBezTo>
                    <a:pt x="164294" y="274549"/>
                    <a:pt x="183039" y="250317"/>
                    <a:pt x="202013" y="226086"/>
                  </a:cubicBezTo>
                  <a:cubicBezTo>
                    <a:pt x="204299" y="223342"/>
                    <a:pt x="207042" y="220142"/>
                    <a:pt x="210929" y="223342"/>
                  </a:cubicBezTo>
                  <a:cubicBezTo>
                    <a:pt x="215043" y="226543"/>
                    <a:pt x="212529" y="230658"/>
                    <a:pt x="210014" y="232944"/>
                  </a:cubicBezTo>
                  <a:cubicBezTo>
                    <a:pt x="199956" y="242545"/>
                    <a:pt x="200184" y="253746"/>
                    <a:pt x="203385" y="266776"/>
                  </a:cubicBezTo>
                  <a:cubicBezTo>
                    <a:pt x="212986" y="307239"/>
                    <a:pt x="221216" y="347244"/>
                    <a:pt x="232646" y="387249"/>
                  </a:cubicBezTo>
                  <a:cubicBezTo>
                    <a:pt x="237903" y="405537"/>
                    <a:pt x="244761" y="411023"/>
                    <a:pt x="261221" y="411937"/>
                  </a:cubicBezTo>
                  <a:cubicBezTo>
                    <a:pt x="282252" y="413309"/>
                    <a:pt x="289796" y="404622"/>
                    <a:pt x="283623" y="384505"/>
                  </a:cubicBezTo>
                  <a:cubicBezTo>
                    <a:pt x="274022" y="352959"/>
                    <a:pt x="267164" y="321640"/>
                    <a:pt x="256420" y="290551"/>
                  </a:cubicBezTo>
                  <a:cubicBezTo>
                    <a:pt x="252305" y="278435"/>
                    <a:pt x="252077" y="267005"/>
                    <a:pt x="253448" y="254203"/>
                  </a:cubicBezTo>
                  <a:cubicBezTo>
                    <a:pt x="256877" y="218542"/>
                    <a:pt x="264192" y="183337"/>
                    <a:pt x="263964" y="147219"/>
                  </a:cubicBezTo>
                  <a:cubicBezTo>
                    <a:pt x="263964" y="109500"/>
                    <a:pt x="260535" y="72695"/>
                    <a:pt x="247962" y="37033"/>
                  </a:cubicBezTo>
                  <a:cubicBezTo>
                    <a:pt x="245219" y="25832"/>
                    <a:pt x="243161" y="10744"/>
                    <a:pt x="228759" y="8916"/>
                  </a:cubicBezTo>
                  <a:close/>
                </a:path>
              </a:pathLst>
            </a:custGeom>
            <a:solidFill>
              <a:srgbClr val="0070C0"/>
            </a:solidFill>
            <a:ln w="2286" cap="flat">
              <a:noFill/>
              <a:prstDash val="solid"/>
              <a:miter/>
            </a:ln>
          </p:spPr>
          <p:txBody>
            <a:bodyPr rtlCol="0" anchor="ctr"/>
            <a:lstStyle/>
            <a:p>
              <a:endParaRPr lang="en-US"/>
            </a:p>
          </p:txBody>
        </p:sp>
        <p:sp>
          <p:nvSpPr>
            <p:cNvPr id="62" name="Freeform 121">
              <a:extLst>
                <a:ext uri="{FF2B5EF4-FFF2-40B4-BE49-F238E27FC236}">
                  <a16:creationId xmlns:a16="http://schemas.microsoft.com/office/drawing/2014/main" id="{07FC24B3-C7EC-26AF-6729-08550FBAB695}"/>
                </a:ext>
              </a:extLst>
            </p:cNvPr>
            <p:cNvSpPr/>
            <p:nvPr/>
          </p:nvSpPr>
          <p:spPr>
            <a:xfrm>
              <a:off x="9058769" y="5915810"/>
              <a:ext cx="143610" cy="148033"/>
            </a:xfrm>
            <a:custGeom>
              <a:avLst/>
              <a:gdLst>
                <a:gd name="connsiteX0" fmla="*/ 56708 w 143610"/>
                <a:gd name="connsiteY0" fmla="*/ 1044 h 148033"/>
                <a:gd name="connsiteX1" fmla="*/ 2530 w 143610"/>
                <a:gd name="connsiteY1" fmla="*/ 92255 h 148033"/>
                <a:gd name="connsiteX2" fmla="*/ 76596 w 143610"/>
                <a:gd name="connsiteY2" fmla="*/ 148033 h 148033"/>
                <a:gd name="connsiteX3" fmla="*/ 143576 w 143610"/>
                <a:gd name="connsiteY3" fmla="*/ 68709 h 148033"/>
                <a:gd name="connsiteX4" fmla="*/ 56708 w 143610"/>
                <a:gd name="connsiteY4" fmla="*/ 1044 h 1480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3610" h="148033">
                  <a:moveTo>
                    <a:pt x="56708" y="1044"/>
                  </a:moveTo>
                  <a:cubicBezTo>
                    <a:pt x="11674" y="10645"/>
                    <a:pt x="-7300" y="46535"/>
                    <a:pt x="2530" y="92255"/>
                  </a:cubicBezTo>
                  <a:cubicBezTo>
                    <a:pt x="7788" y="116715"/>
                    <a:pt x="15332" y="145976"/>
                    <a:pt x="76596" y="148033"/>
                  </a:cubicBezTo>
                  <a:cubicBezTo>
                    <a:pt x="117287" y="148033"/>
                    <a:pt x="144719" y="119687"/>
                    <a:pt x="143576" y="68709"/>
                  </a:cubicBezTo>
                  <a:cubicBezTo>
                    <a:pt x="144262" y="37391"/>
                    <a:pt x="117059" y="-7415"/>
                    <a:pt x="56708" y="1044"/>
                  </a:cubicBezTo>
                  <a:close/>
                </a:path>
              </a:pathLst>
            </a:custGeom>
            <a:solidFill>
              <a:srgbClr val="FFFFFF"/>
            </a:solidFill>
            <a:ln w="2286" cap="flat">
              <a:noFill/>
              <a:prstDash val="solid"/>
              <a:miter/>
            </a:ln>
          </p:spPr>
          <p:txBody>
            <a:bodyPr rtlCol="0" anchor="ctr"/>
            <a:lstStyle/>
            <a:p>
              <a:endParaRPr lang="en-US"/>
            </a:p>
          </p:txBody>
        </p:sp>
        <p:sp>
          <p:nvSpPr>
            <p:cNvPr id="63" name="Freeform 122">
              <a:extLst>
                <a:ext uri="{FF2B5EF4-FFF2-40B4-BE49-F238E27FC236}">
                  <a16:creationId xmlns:a16="http://schemas.microsoft.com/office/drawing/2014/main" id="{4BEBA73E-DB37-5D42-8B7A-1C055FD1A67F}"/>
                </a:ext>
              </a:extLst>
            </p:cNvPr>
            <p:cNvSpPr/>
            <p:nvPr/>
          </p:nvSpPr>
          <p:spPr>
            <a:xfrm>
              <a:off x="8084665" y="6107277"/>
              <a:ext cx="76178" cy="140697"/>
            </a:xfrm>
            <a:custGeom>
              <a:avLst/>
              <a:gdLst>
                <a:gd name="connsiteX0" fmla="*/ 45317 w 76178"/>
                <a:gd name="connsiteY0" fmla="*/ 136931 h 140697"/>
                <a:gd name="connsiteX1" fmla="*/ 52175 w 76178"/>
                <a:gd name="connsiteY1" fmla="*/ 133045 h 140697"/>
                <a:gd name="connsiteX2" fmla="*/ 53318 w 76178"/>
                <a:gd name="connsiteY2" fmla="*/ 132359 h 140697"/>
                <a:gd name="connsiteX3" fmla="*/ 60176 w 76178"/>
                <a:gd name="connsiteY3" fmla="*/ 128701 h 140697"/>
                <a:gd name="connsiteX4" fmla="*/ 61090 w 76178"/>
                <a:gd name="connsiteY4" fmla="*/ 128244 h 140697"/>
                <a:gd name="connsiteX5" fmla="*/ 76178 w 76178"/>
                <a:gd name="connsiteY5" fmla="*/ 121158 h 140697"/>
                <a:gd name="connsiteX6" fmla="*/ 76178 w 76178"/>
                <a:gd name="connsiteY6" fmla="*/ 121158 h 140697"/>
                <a:gd name="connsiteX7" fmla="*/ 70920 w 76178"/>
                <a:gd name="connsiteY7" fmla="*/ 115443 h 140697"/>
                <a:gd name="connsiteX8" fmla="*/ 2797 w 76178"/>
                <a:gd name="connsiteY8" fmla="*/ 7086 h 140697"/>
                <a:gd name="connsiteX9" fmla="*/ 740 w 76178"/>
                <a:gd name="connsiteY9" fmla="*/ 0 h 140697"/>
                <a:gd name="connsiteX10" fmla="*/ 511 w 76178"/>
                <a:gd name="connsiteY10" fmla="*/ 3886 h 140697"/>
                <a:gd name="connsiteX11" fmla="*/ 18342 w 76178"/>
                <a:gd name="connsiteY11" fmla="*/ 131673 h 140697"/>
                <a:gd name="connsiteX12" fmla="*/ 30458 w 76178"/>
                <a:gd name="connsiteY12" fmla="*/ 140589 h 140697"/>
                <a:gd name="connsiteX13" fmla="*/ 45317 w 76178"/>
                <a:gd name="connsiteY13" fmla="*/ 136931 h 1406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76178" h="140697">
                  <a:moveTo>
                    <a:pt x="45317" y="136931"/>
                  </a:moveTo>
                  <a:cubicBezTo>
                    <a:pt x="47603" y="135559"/>
                    <a:pt x="49889" y="134188"/>
                    <a:pt x="52175" y="133045"/>
                  </a:cubicBezTo>
                  <a:cubicBezTo>
                    <a:pt x="52632" y="132816"/>
                    <a:pt x="52860" y="132588"/>
                    <a:pt x="53318" y="132359"/>
                  </a:cubicBezTo>
                  <a:cubicBezTo>
                    <a:pt x="55604" y="131216"/>
                    <a:pt x="57890" y="129844"/>
                    <a:pt x="60176" y="128701"/>
                  </a:cubicBezTo>
                  <a:cubicBezTo>
                    <a:pt x="60404" y="128473"/>
                    <a:pt x="60861" y="128473"/>
                    <a:pt x="61090" y="128244"/>
                  </a:cubicBezTo>
                  <a:cubicBezTo>
                    <a:pt x="66119" y="125730"/>
                    <a:pt x="71148" y="123444"/>
                    <a:pt x="76178" y="121158"/>
                  </a:cubicBezTo>
                  <a:cubicBezTo>
                    <a:pt x="76178" y="121158"/>
                    <a:pt x="76178" y="121158"/>
                    <a:pt x="76178" y="121158"/>
                  </a:cubicBezTo>
                  <a:cubicBezTo>
                    <a:pt x="74349" y="119329"/>
                    <a:pt x="72749" y="117271"/>
                    <a:pt x="70920" y="115443"/>
                  </a:cubicBezTo>
                  <a:cubicBezTo>
                    <a:pt x="42802" y="83210"/>
                    <a:pt x="16284" y="48463"/>
                    <a:pt x="2797" y="7086"/>
                  </a:cubicBezTo>
                  <a:cubicBezTo>
                    <a:pt x="2111" y="4800"/>
                    <a:pt x="1425" y="2286"/>
                    <a:pt x="740" y="0"/>
                  </a:cubicBezTo>
                  <a:cubicBezTo>
                    <a:pt x="740" y="1371"/>
                    <a:pt x="511" y="2514"/>
                    <a:pt x="511" y="3886"/>
                  </a:cubicBezTo>
                  <a:cubicBezTo>
                    <a:pt x="-2461" y="47777"/>
                    <a:pt x="8055" y="89611"/>
                    <a:pt x="18342" y="131673"/>
                  </a:cubicBezTo>
                  <a:cubicBezTo>
                    <a:pt x="19942" y="138760"/>
                    <a:pt x="23142" y="141274"/>
                    <a:pt x="30458" y="140589"/>
                  </a:cubicBezTo>
                  <a:cubicBezTo>
                    <a:pt x="35715" y="140131"/>
                    <a:pt x="40745" y="139674"/>
                    <a:pt x="45317" y="136931"/>
                  </a:cubicBezTo>
                  <a:close/>
                </a:path>
              </a:pathLst>
            </a:custGeom>
            <a:solidFill>
              <a:srgbClr val="FFFFFF"/>
            </a:solidFill>
            <a:ln w="2286" cap="flat">
              <a:noFill/>
              <a:prstDash val="solid"/>
              <a:miter/>
            </a:ln>
          </p:spPr>
          <p:txBody>
            <a:bodyPr rtlCol="0" anchor="ctr"/>
            <a:lstStyle/>
            <a:p>
              <a:endParaRPr lang="en-US"/>
            </a:p>
          </p:txBody>
        </p:sp>
        <p:sp>
          <p:nvSpPr>
            <p:cNvPr id="64" name="Freeform 123">
              <a:extLst>
                <a:ext uri="{FF2B5EF4-FFF2-40B4-BE49-F238E27FC236}">
                  <a16:creationId xmlns:a16="http://schemas.microsoft.com/office/drawing/2014/main" id="{686643AC-84AD-7371-E910-F1D703C88F30}"/>
                </a:ext>
              </a:extLst>
            </p:cNvPr>
            <p:cNvSpPr/>
            <p:nvPr/>
          </p:nvSpPr>
          <p:spPr>
            <a:xfrm>
              <a:off x="8093617" y="5979014"/>
              <a:ext cx="369892" cy="94159"/>
            </a:xfrm>
            <a:custGeom>
              <a:avLst/>
              <a:gdLst>
                <a:gd name="connsiteX0" fmla="*/ 11676 w 369892"/>
                <a:gd name="connsiteY0" fmla="*/ 62655 h 94159"/>
                <a:gd name="connsiteX1" fmla="*/ 35450 w 369892"/>
                <a:gd name="connsiteY1" fmla="*/ 66313 h 94159"/>
                <a:gd name="connsiteX2" fmla="*/ 157980 w 369892"/>
                <a:gd name="connsiteY2" fmla="*/ 76371 h 94159"/>
                <a:gd name="connsiteX3" fmla="*/ 345889 w 369892"/>
                <a:gd name="connsiteY3" fmla="*/ 93516 h 94159"/>
                <a:gd name="connsiteX4" fmla="*/ 369892 w 369892"/>
                <a:gd name="connsiteY4" fmla="*/ 93059 h 94159"/>
                <a:gd name="connsiteX5" fmla="*/ 353661 w 369892"/>
                <a:gd name="connsiteY5" fmla="*/ 85287 h 94159"/>
                <a:gd name="connsiteX6" fmla="*/ 51681 w 369892"/>
                <a:gd name="connsiteY6" fmla="*/ 9849 h 94159"/>
                <a:gd name="connsiteX7" fmla="*/ 14648 w 369892"/>
                <a:gd name="connsiteY7" fmla="*/ 2305 h 94159"/>
                <a:gd name="connsiteX8" fmla="*/ 2075 w 369892"/>
                <a:gd name="connsiteY8" fmla="*/ 40710 h 94159"/>
                <a:gd name="connsiteX9" fmla="*/ 474 w 369892"/>
                <a:gd name="connsiteY9" fmla="*/ 47111 h 94159"/>
                <a:gd name="connsiteX10" fmla="*/ 11676 w 369892"/>
                <a:gd name="connsiteY10" fmla="*/ 62655 h 941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69892" h="94159">
                  <a:moveTo>
                    <a:pt x="11676" y="62655"/>
                  </a:moveTo>
                  <a:cubicBezTo>
                    <a:pt x="19677" y="64027"/>
                    <a:pt x="27449" y="65627"/>
                    <a:pt x="35450" y="66313"/>
                  </a:cubicBezTo>
                  <a:cubicBezTo>
                    <a:pt x="76370" y="69742"/>
                    <a:pt x="117289" y="72714"/>
                    <a:pt x="157980" y="76371"/>
                  </a:cubicBezTo>
                  <a:cubicBezTo>
                    <a:pt x="220616" y="81858"/>
                    <a:pt x="283481" y="85744"/>
                    <a:pt x="345889" y="93516"/>
                  </a:cubicBezTo>
                  <a:cubicBezTo>
                    <a:pt x="356176" y="94888"/>
                    <a:pt x="357548" y="93745"/>
                    <a:pt x="369892" y="93059"/>
                  </a:cubicBezTo>
                  <a:cubicBezTo>
                    <a:pt x="366234" y="87116"/>
                    <a:pt x="358005" y="85973"/>
                    <a:pt x="353661" y="85287"/>
                  </a:cubicBezTo>
                  <a:cubicBezTo>
                    <a:pt x="310227" y="78429"/>
                    <a:pt x="113631" y="27680"/>
                    <a:pt x="51681" y="9849"/>
                  </a:cubicBezTo>
                  <a:cubicBezTo>
                    <a:pt x="39336" y="6420"/>
                    <a:pt x="25163" y="-4782"/>
                    <a:pt x="14648" y="2305"/>
                  </a:cubicBezTo>
                  <a:cubicBezTo>
                    <a:pt x="3675" y="9620"/>
                    <a:pt x="5504" y="27451"/>
                    <a:pt x="2075" y="40710"/>
                  </a:cubicBezTo>
                  <a:cubicBezTo>
                    <a:pt x="1617" y="42767"/>
                    <a:pt x="932" y="45053"/>
                    <a:pt x="474" y="47111"/>
                  </a:cubicBezTo>
                  <a:cubicBezTo>
                    <a:pt x="-1583" y="56483"/>
                    <a:pt x="3218" y="61055"/>
                    <a:pt x="11676" y="62655"/>
                  </a:cubicBezTo>
                  <a:close/>
                </a:path>
              </a:pathLst>
            </a:custGeom>
            <a:solidFill>
              <a:srgbClr val="FFFFFF"/>
            </a:solidFill>
            <a:ln w="2286" cap="flat">
              <a:noFill/>
              <a:prstDash val="solid"/>
              <a:miter/>
            </a:ln>
          </p:spPr>
          <p:txBody>
            <a:bodyPr rtlCol="0" anchor="ctr"/>
            <a:lstStyle/>
            <a:p>
              <a:endParaRPr lang="en-US"/>
            </a:p>
          </p:txBody>
        </p:sp>
        <p:sp>
          <p:nvSpPr>
            <p:cNvPr id="65" name="Freeform 124">
              <a:extLst>
                <a:ext uri="{FF2B5EF4-FFF2-40B4-BE49-F238E27FC236}">
                  <a16:creationId xmlns:a16="http://schemas.microsoft.com/office/drawing/2014/main" id="{4C53FE86-24C0-5248-435A-44360359865D}"/>
                </a:ext>
              </a:extLst>
            </p:cNvPr>
            <p:cNvSpPr/>
            <p:nvPr/>
          </p:nvSpPr>
          <p:spPr>
            <a:xfrm>
              <a:off x="8115994" y="5711088"/>
              <a:ext cx="524293" cy="344731"/>
            </a:xfrm>
            <a:custGeom>
              <a:avLst/>
              <a:gdLst>
                <a:gd name="connsiteX0" fmla="*/ 12617 w 524293"/>
                <a:gd name="connsiteY0" fmla="*/ 258572 h 344731"/>
                <a:gd name="connsiteX1" fmla="*/ 251047 w 524293"/>
                <a:gd name="connsiteY1" fmla="*/ 322123 h 344731"/>
                <a:gd name="connsiteX2" fmla="*/ 350031 w 524293"/>
                <a:gd name="connsiteY2" fmla="*/ 343840 h 344731"/>
                <a:gd name="connsiteX3" fmla="*/ 378148 w 524293"/>
                <a:gd name="connsiteY3" fmla="*/ 328752 h 344731"/>
                <a:gd name="connsiteX4" fmla="*/ 462959 w 524293"/>
                <a:gd name="connsiteY4" fmla="*/ 167589 h 344731"/>
                <a:gd name="connsiteX5" fmla="*/ 517594 w 524293"/>
                <a:gd name="connsiteY5" fmla="*/ 67234 h 344731"/>
                <a:gd name="connsiteX6" fmla="*/ 503878 w 524293"/>
                <a:gd name="connsiteY6" fmla="*/ 28143 h 344731"/>
                <a:gd name="connsiteX7" fmla="*/ 173551 w 524293"/>
                <a:gd name="connsiteY7" fmla="*/ 45288 h 344731"/>
                <a:gd name="connsiteX8" fmla="*/ 84626 w 524293"/>
                <a:gd name="connsiteY8" fmla="*/ 112725 h 344731"/>
                <a:gd name="connsiteX9" fmla="*/ 3016 w 524293"/>
                <a:gd name="connsiteY9" fmla="*/ 238684 h 344731"/>
                <a:gd name="connsiteX10" fmla="*/ 12617 w 524293"/>
                <a:gd name="connsiteY10" fmla="*/ 258572 h 3447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24293" h="344731">
                  <a:moveTo>
                    <a:pt x="12617" y="258572"/>
                  </a:moveTo>
                  <a:cubicBezTo>
                    <a:pt x="36163" y="264287"/>
                    <a:pt x="194583" y="310921"/>
                    <a:pt x="251047" y="322123"/>
                  </a:cubicBezTo>
                  <a:cubicBezTo>
                    <a:pt x="284880" y="328752"/>
                    <a:pt x="315512" y="339725"/>
                    <a:pt x="350031" y="343840"/>
                  </a:cubicBezTo>
                  <a:cubicBezTo>
                    <a:pt x="368547" y="346126"/>
                    <a:pt x="369462" y="344983"/>
                    <a:pt x="378148" y="328752"/>
                  </a:cubicBezTo>
                  <a:cubicBezTo>
                    <a:pt x="406266" y="275031"/>
                    <a:pt x="433927" y="220853"/>
                    <a:pt x="462959" y="167589"/>
                  </a:cubicBezTo>
                  <a:cubicBezTo>
                    <a:pt x="481247" y="134214"/>
                    <a:pt x="500907" y="101524"/>
                    <a:pt x="517594" y="67234"/>
                  </a:cubicBezTo>
                  <a:cubicBezTo>
                    <a:pt x="528567" y="44374"/>
                    <a:pt x="527424" y="37287"/>
                    <a:pt x="503878" y="28143"/>
                  </a:cubicBezTo>
                  <a:cubicBezTo>
                    <a:pt x="456101" y="9169"/>
                    <a:pt x="327856" y="-32207"/>
                    <a:pt x="173551" y="45288"/>
                  </a:cubicBezTo>
                  <a:cubicBezTo>
                    <a:pt x="140633" y="63119"/>
                    <a:pt x="111829" y="86893"/>
                    <a:pt x="84626" y="112725"/>
                  </a:cubicBezTo>
                  <a:cubicBezTo>
                    <a:pt x="47364" y="148387"/>
                    <a:pt x="19932" y="189992"/>
                    <a:pt x="3016" y="238684"/>
                  </a:cubicBezTo>
                  <a:cubicBezTo>
                    <a:pt x="-2242" y="253086"/>
                    <a:pt x="-1556" y="255143"/>
                    <a:pt x="12617" y="258572"/>
                  </a:cubicBezTo>
                  <a:close/>
                </a:path>
              </a:pathLst>
            </a:custGeom>
            <a:solidFill>
              <a:srgbClr val="FFFFFF"/>
            </a:solidFill>
            <a:ln w="2286" cap="flat">
              <a:noFill/>
              <a:prstDash val="solid"/>
              <a:miter/>
            </a:ln>
          </p:spPr>
          <p:txBody>
            <a:bodyPr rtlCol="0" anchor="ctr"/>
            <a:lstStyle/>
            <a:p>
              <a:endParaRPr lang="en-US"/>
            </a:p>
          </p:txBody>
        </p:sp>
        <p:sp>
          <p:nvSpPr>
            <p:cNvPr id="66" name="Freeform 125">
              <a:extLst>
                <a:ext uri="{FF2B5EF4-FFF2-40B4-BE49-F238E27FC236}">
                  <a16:creationId xmlns:a16="http://schemas.microsoft.com/office/drawing/2014/main" id="{4EE08123-A059-34FA-37EE-320D6CD0E735}"/>
                </a:ext>
              </a:extLst>
            </p:cNvPr>
            <p:cNvSpPr/>
            <p:nvPr/>
          </p:nvSpPr>
          <p:spPr>
            <a:xfrm>
              <a:off x="8070304" y="5697584"/>
              <a:ext cx="763097" cy="777729"/>
            </a:xfrm>
            <a:custGeom>
              <a:avLst/>
              <a:gdLst>
                <a:gd name="connsiteX0" fmla="*/ 752565 w 763097"/>
                <a:gd name="connsiteY0" fmla="*/ 479645 h 777729"/>
                <a:gd name="connsiteX1" fmla="*/ 654039 w 763097"/>
                <a:gd name="connsiteY1" fmla="*/ 449241 h 777729"/>
                <a:gd name="connsiteX2" fmla="*/ 577915 w 763097"/>
                <a:gd name="connsiteY2" fmla="*/ 428210 h 777729"/>
                <a:gd name="connsiteX3" fmla="*/ 437783 w 763097"/>
                <a:gd name="connsiteY3" fmla="*/ 383633 h 777729"/>
                <a:gd name="connsiteX4" fmla="*/ 424524 w 763097"/>
                <a:gd name="connsiteY4" fmla="*/ 366031 h 777729"/>
                <a:gd name="connsiteX5" fmla="*/ 522136 w 763097"/>
                <a:gd name="connsiteY5" fmla="*/ 180865 h 777729"/>
                <a:gd name="connsiteX6" fmla="*/ 578829 w 763097"/>
                <a:gd name="connsiteY6" fmla="*/ 76852 h 777729"/>
                <a:gd name="connsiteX7" fmla="*/ 568085 w 763097"/>
                <a:gd name="connsiteY7" fmla="*/ 37761 h 777729"/>
                <a:gd name="connsiteX8" fmla="*/ 554826 w 763097"/>
                <a:gd name="connsiteY8" fmla="*/ 30218 h 777729"/>
                <a:gd name="connsiteX9" fmla="*/ 312967 w 763097"/>
                <a:gd name="connsiteY9" fmla="*/ 8958 h 777729"/>
                <a:gd name="connsiteX10" fmla="*/ 109513 w 763097"/>
                <a:gd name="connsiteY10" fmla="*/ 125772 h 777729"/>
                <a:gd name="connsiteX11" fmla="*/ 20131 w 763097"/>
                <a:gd name="connsiteY11" fmla="*/ 285107 h 777729"/>
                <a:gd name="connsiteX12" fmla="*/ 700 w 763097"/>
                <a:gd name="connsiteY12" fmla="*/ 432096 h 777729"/>
                <a:gd name="connsiteX13" fmla="*/ 21045 w 763097"/>
                <a:gd name="connsiteY13" fmla="*/ 553026 h 777729"/>
                <a:gd name="connsiteX14" fmla="*/ 29961 w 763097"/>
                <a:gd name="connsiteY14" fmla="*/ 575429 h 777729"/>
                <a:gd name="connsiteX15" fmla="*/ 80938 w 763097"/>
                <a:gd name="connsiteY15" fmla="*/ 654296 h 777729"/>
                <a:gd name="connsiteX16" fmla="*/ 97626 w 763097"/>
                <a:gd name="connsiteY16" fmla="*/ 671669 h 777729"/>
                <a:gd name="connsiteX17" fmla="*/ 210097 w 763097"/>
                <a:gd name="connsiteY17" fmla="*/ 745964 h 777729"/>
                <a:gd name="connsiteX18" fmla="*/ 408751 w 763097"/>
                <a:gd name="connsiteY18" fmla="*/ 777511 h 777729"/>
                <a:gd name="connsiteX19" fmla="*/ 534938 w 763097"/>
                <a:gd name="connsiteY19" fmla="*/ 764709 h 777729"/>
                <a:gd name="connsiteX20" fmla="*/ 688100 w 763097"/>
                <a:gd name="connsiteY20" fmla="*/ 664354 h 777729"/>
                <a:gd name="connsiteX21" fmla="*/ 761481 w 763097"/>
                <a:gd name="connsiteY21" fmla="*/ 511878 h 777729"/>
                <a:gd name="connsiteX22" fmla="*/ 762624 w 763097"/>
                <a:gd name="connsiteY22" fmla="*/ 492218 h 777729"/>
                <a:gd name="connsiteX23" fmla="*/ 752565 w 763097"/>
                <a:gd name="connsiteY23" fmla="*/ 479645 h 777729"/>
                <a:gd name="connsiteX24" fmla="*/ 48477 w 763097"/>
                <a:gd name="connsiteY24" fmla="*/ 252188 h 777729"/>
                <a:gd name="connsiteX25" fmla="*/ 130087 w 763097"/>
                <a:gd name="connsiteY25" fmla="*/ 126230 h 777729"/>
                <a:gd name="connsiteX26" fmla="*/ 219013 w 763097"/>
                <a:gd name="connsiteY26" fmla="*/ 58793 h 777729"/>
                <a:gd name="connsiteX27" fmla="*/ 549340 w 763097"/>
                <a:gd name="connsiteY27" fmla="*/ 41648 h 777729"/>
                <a:gd name="connsiteX28" fmla="*/ 563056 w 763097"/>
                <a:gd name="connsiteY28" fmla="*/ 80738 h 777729"/>
                <a:gd name="connsiteX29" fmla="*/ 508420 w 763097"/>
                <a:gd name="connsiteY29" fmla="*/ 181094 h 777729"/>
                <a:gd name="connsiteX30" fmla="*/ 423610 w 763097"/>
                <a:gd name="connsiteY30" fmla="*/ 342257 h 777729"/>
                <a:gd name="connsiteX31" fmla="*/ 395492 w 763097"/>
                <a:gd name="connsiteY31" fmla="*/ 357344 h 777729"/>
                <a:gd name="connsiteX32" fmla="*/ 296508 w 763097"/>
                <a:gd name="connsiteY32" fmla="*/ 335627 h 777729"/>
                <a:gd name="connsiteX33" fmla="*/ 58078 w 763097"/>
                <a:gd name="connsiteY33" fmla="*/ 272076 h 777729"/>
                <a:gd name="connsiteX34" fmla="*/ 48477 w 763097"/>
                <a:gd name="connsiteY34" fmla="*/ 252188 h 777729"/>
                <a:gd name="connsiteX35" fmla="*/ 24246 w 763097"/>
                <a:gd name="connsiteY35" fmla="*/ 328541 h 777729"/>
                <a:gd name="connsiteX36" fmla="*/ 25846 w 763097"/>
                <a:gd name="connsiteY36" fmla="*/ 322140 h 777729"/>
                <a:gd name="connsiteX37" fmla="*/ 38419 w 763097"/>
                <a:gd name="connsiteY37" fmla="*/ 283735 h 777729"/>
                <a:gd name="connsiteX38" fmla="*/ 75452 w 763097"/>
                <a:gd name="connsiteY38" fmla="*/ 291279 h 777729"/>
                <a:gd name="connsiteX39" fmla="*/ 377433 w 763097"/>
                <a:gd name="connsiteY39" fmla="*/ 366717 h 777729"/>
                <a:gd name="connsiteX40" fmla="*/ 393663 w 763097"/>
                <a:gd name="connsiteY40" fmla="*/ 374489 h 777729"/>
                <a:gd name="connsiteX41" fmla="*/ 369660 w 763097"/>
                <a:gd name="connsiteY41" fmla="*/ 374946 h 777729"/>
                <a:gd name="connsiteX42" fmla="*/ 181751 w 763097"/>
                <a:gd name="connsiteY42" fmla="*/ 357801 h 777729"/>
                <a:gd name="connsiteX43" fmla="*/ 59221 w 763097"/>
                <a:gd name="connsiteY43" fmla="*/ 347743 h 777729"/>
                <a:gd name="connsiteX44" fmla="*/ 35447 w 763097"/>
                <a:gd name="connsiteY44" fmla="*/ 344085 h 777729"/>
                <a:gd name="connsiteX45" fmla="*/ 24246 w 763097"/>
                <a:gd name="connsiteY45" fmla="*/ 328541 h 777729"/>
                <a:gd name="connsiteX46" fmla="*/ 32704 w 763097"/>
                <a:gd name="connsiteY46" fmla="*/ 541367 h 777729"/>
                <a:gd name="connsiteX47" fmla="*/ 14873 w 763097"/>
                <a:gd name="connsiteY47" fmla="*/ 413580 h 777729"/>
                <a:gd name="connsiteX48" fmla="*/ 15102 w 763097"/>
                <a:gd name="connsiteY48" fmla="*/ 409694 h 777729"/>
                <a:gd name="connsiteX49" fmla="*/ 17845 w 763097"/>
                <a:gd name="connsiteY49" fmla="*/ 367631 h 777729"/>
                <a:gd name="connsiteX50" fmla="*/ 30646 w 763097"/>
                <a:gd name="connsiteY50" fmla="*/ 358030 h 777729"/>
                <a:gd name="connsiteX51" fmla="*/ 80938 w 763097"/>
                <a:gd name="connsiteY51" fmla="*/ 363059 h 777729"/>
                <a:gd name="connsiteX52" fmla="*/ 328512 w 763097"/>
                <a:gd name="connsiteY52" fmla="*/ 380890 h 777729"/>
                <a:gd name="connsiteX53" fmla="*/ 398007 w 763097"/>
                <a:gd name="connsiteY53" fmla="*/ 391406 h 777729"/>
                <a:gd name="connsiteX54" fmla="*/ 333541 w 763097"/>
                <a:gd name="connsiteY54" fmla="*/ 423181 h 777729"/>
                <a:gd name="connsiteX55" fmla="*/ 134659 w 763097"/>
                <a:gd name="connsiteY55" fmla="*/ 510963 h 777729"/>
                <a:gd name="connsiteX56" fmla="*/ 90540 w 763097"/>
                <a:gd name="connsiteY56" fmla="*/ 531309 h 777729"/>
                <a:gd name="connsiteX57" fmla="*/ 75452 w 763097"/>
                <a:gd name="connsiteY57" fmla="*/ 538395 h 777729"/>
                <a:gd name="connsiteX58" fmla="*/ 74538 w 763097"/>
                <a:gd name="connsiteY58" fmla="*/ 538853 h 777729"/>
                <a:gd name="connsiteX59" fmla="*/ 67680 w 763097"/>
                <a:gd name="connsiteY59" fmla="*/ 542510 h 777729"/>
                <a:gd name="connsiteX60" fmla="*/ 66537 w 763097"/>
                <a:gd name="connsiteY60" fmla="*/ 543196 h 777729"/>
                <a:gd name="connsiteX61" fmla="*/ 59679 w 763097"/>
                <a:gd name="connsiteY61" fmla="*/ 547082 h 777729"/>
                <a:gd name="connsiteX62" fmla="*/ 45048 w 763097"/>
                <a:gd name="connsiteY62" fmla="*/ 550511 h 777729"/>
                <a:gd name="connsiteX63" fmla="*/ 32704 w 763097"/>
                <a:gd name="connsiteY63" fmla="*/ 541367 h 777729"/>
                <a:gd name="connsiteX64" fmla="*/ 453328 w 763097"/>
                <a:gd name="connsiteY64" fmla="*/ 761280 h 777729"/>
                <a:gd name="connsiteX65" fmla="*/ 236844 w 763097"/>
                <a:gd name="connsiteY65" fmla="*/ 740021 h 777729"/>
                <a:gd name="connsiteX66" fmla="*/ 47563 w 763097"/>
                <a:gd name="connsiteY66" fmla="*/ 582515 h 777729"/>
                <a:gd name="connsiteX67" fmla="*/ 53506 w 763097"/>
                <a:gd name="connsiteY67" fmla="*/ 563999 h 777729"/>
                <a:gd name="connsiteX68" fmla="*/ 56478 w 763097"/>
                <a:gd name="connsiteY68" fmla="*/ 562398 h 777729"/>
                <a:gd name="connsiteX69" fmla="*/ 57393 w 763097"/>
                <a:gd name="connsiteY69" fmla="*/ 561941 h 777729"/>
                <a:gd name="connsiteX70" fmla="*/ 60136 w 763097"/>
                <a:gd name="connsiteY70" fmla="*/ 560570 h 777729"/>
                <a:gd name="connsiteX71" fmla="*/ 60593 w 763097"/>
                <a:gd name="connsiteY71" fmla="*/ 560341 h 777729"/>
                <a:gd name="connsiteX72" fmla="*/ 63793 w 763097"/>
                <a:gd name="connsiteY72" fmla="*/ 558741 h 777729"/>
                <a:gd name="connsiteX73" fmla="*/ 64708 w 763097"/>
                <a:gd name="connsiteY73" fmla="*/ 558284 h 777729"/>
                <a:gd name="connsiteX74" fmla="*/ 67451 w 763097"/>
                <a:gd name="connsiteY74" fmla="*/ 556912 h 777729"/>
                <a:gd name="connsiteX75" fmla="*/ 68137 w 763097"/>
                <a:gd name="connsiteY75" fmla="*/ 556455 h 777729"/>
                <a:gd name="connsiteX76" fmla="*/ 71566 w 763097"/>
                <a:gd name="connsiteY76" fmla="*/ 554626 h 777729"/>
                <a:gd name="connsiteX77" fmla="*/ 72709 w 763097"/>
                <a:gd name="connsiteY77" fmla="*/ 553940 h 777729"/>
                <a:gd name="connsiteX78" fmla="*/ 75452 w 763097"/>
                <a:gd name="connsiteY78" fmla="*/ 552569 h 777729"/>
                <a:gd name="connsiteX79" fmla="*/ 76595 w 763097"/>
                <a:gd name="connsiteY79" fmla="*/ 552111 h 777729"/>
                <a:gd name="connsiteX80" fmla="*/ 80253 w 763097"/>
                <a:gd name="connsiteY80" fmla="*/ 550283 h 777729"/>
                <a:gd name="connsiteX81" fmla="*/ 81624 w 763097"/>
                <a:gd name="connsiteY81" fmla="*/ 549597 h 777729"/>
                <a:gd name="connsiteX82" fmla="*/ 84596 w 763097"/>
                <a:gd name="connsiteY82" fmla="*/ 548225 h 777729"/>
                <a:gd name="connsiteX83" fmla="*/ 85968 w 763097"/>
                <a:gd name="connsiteY83" fmla="*/ 547539 h 777729"/>
                <a:gd name="connsiteX84" fmla="*/ 89854 w 763097"/>
                <a:gd name="connsiteY84" fmla="*/ 545711 h 777729"/>
                <a:gd name="connsiteX85" fmla="*/ 91225 w 763097"/>
                <a:gd name="connsiteY85" fmla="*/ 545025 h 777729"/>
                <a:gd name="connsiteX86" fmla="*/ 94197 w 763097"/>
                <a:gd name="connsiteY86" fmla="*/ 543425 h 777729"/>
                <a:gd name="connsiteX87" fmla="*/ 95797 w 763097"/>
                <a:gd name="connsiteY87" fmla="*/ 542739 h 777729"/>
                <a:gd name="connsiteX88" fmla="*/ 99912 w 763097"/>
                <a:gd name="connsiteY88" fmla="*/ 540910 h 777729"/>
                <a:gd name="connsiteX89" fmla="*/ 369889 w 763097"/>
                <a:gd name="connsiteY89" fmla="*/ 417466 h 777729"/>
                <a:gd name="connsiteX90" fmla="*/ 387948 w 763097"/>
                <a:gd name="connsiteY90" fmla="*/ 407636 h 777729"/>
                <a:gd name="connsiteX91" fmla="*/ 405093 w 763097"/>
                <a:gd name="connsiteY91" fmla="*/ 404436 h 777729"/>
                <a:gd name="connsiteX92" fmla="*/ 436869 w 763097"/>
                <a:gd name="connsiteY92" fmla="*/ 599660 h 777729"/>
                <a:gd name="connsiteX93" fmla="*/ 454699 w 763097"/>
                <a:gd name="connsiteY93" fmla="*/ 690414 h 777729"/>
                <a:gd name="connsiteX94" fmla="*/ 454699 w 763097"/>
                <a:gd name="connsiteY94" fmla="*/ 690643 h 777729"/>
                <a:gd name="connsiteX95" fmla="*/ 457214 w 763097"/>
                <a:gd name="connsiteY95" fmla="*/ 702530 h 777729"/>
                <a:gd name="connsiteX96" fmla="*/ 459957 w 763097"/>
                <a:gd name="connsiteY96" fmla="*/ 716018 h 777729"/>
                <a:gd name="connsiteX97" fmla="*/ 465901 w 763097"/>
                <a:gd name="connsiteY97" fmla="*/ 743907 h 777729"/>
                <a:gd name="connsiteX98" fmla="*/ 453328 w 763097"/>
                <a:gd name="connsiteY98" fmla="*/ 761280 h 777729"/>
                <a:gd name="connsiteX99" fmla="*/ 747536 w 763097"/>
                <a:gd name="connsiteY99" fmla="*/ 514621 h 777729"/>
                <a:gd name="connsiteX100" fmla="*/ 736563 w 763097"/>
                <a:gd name="connsiteY100" fmla="*/ 557141 h 777729"/>
                <a:gd name="connsiteX101" fmla="*/ 597117 w 763097"/>
                <a:gd name="connsiteY101" fmla="*/ 726076 h 777729"/>
                <a:gd name="connsiteX102" fmla="*/ 495619 w 763097"/>
                <a:gd name="connsiteY102" fmla="*/ 758080 h 777729"/>
                <a:gd name="connsiteX103" fmla="*/ 478017 w 763097"/>
                <a:gd name="connsiteY103" fmla="*/ 742764 h 777729"/>
                <a:gd name="connsiteX104" fmla="*/ 474588 w 763097"/>
                <a:gd name="connsiteY104" fmla="*/ 730877 h 777729"/>
                <a:gd name="connsiteX105" fmla="*/ 473902 w 763097"/>
                <a:gd name="connsiteY105" fmla="*/ 728819 h 777729"/>
                <a:gd name="connsiteX106" fmla="*/ 467044 w 763097"/>
                <a:gd name="connsiteY106" fmla="*/ 703216 h 777729"/>
                <a:gd name="connsiteX107" fmla="*/ 467044 w 763097"/>
                <a:gd name="connsiteY107" fmla="*/ 702987 h 777729"/>
                <a:gd name="connsiteX108" fmla="*/ 463843 w 763097"/>
                <a:gd name="connsiteY108" fmla="*/ 689729 h 777729"/>
                <a:gd name="connsiteX109" fmla="*/ 463843 w 763097"/>
                <a:gd name="connsiteY109" fmla="*/ 689729 h 777729"/>
                <a:gd name="connsiteX110" fmla="*/ 460872 w 763097"/>
                <a:gd name="connsiteY110" fmla="*/ 674870 h 777729"/>
                <a:gd name="connsiteX111" fmla="*/ 419952 w 763097"/>
                <a:gd name="connsiteY111" fmla="*/ 439869 h 777729"/>
                <a:gd name="connsiteX112" fmla="*/ 416295 w 763097"/>
                <a:gd name="connsiteY112" fmla="*/ 413808 h 777729"/>
                <a:gd name="connsiteX113" fmla="*/ 426810 w 763097"/>
                <a:gd name="connsiteY113" fmla="*/ 395978 h 777729"/>
                <a:gd name="connsiteX114" fmla="*/ 649238 w 763097"/>
                <a:gd name="connsiteY114" fmla="*/ 462957 h 777729"/>
                <a:gd name="connsiteX115" fmla="*/ 697244 w 763097"/>
                <a:gd name="connsiteY115" fmla="*/ 475759 h 777729"/>
                <a:gd name="connsiteX116" fmla="*/ 697701 w 763097"/>
                <a:gd name="connsiteY116" fmla="*/ 475759 h 777729"/>
                <a:gd name="connsiteX117" fmla="*/ 700673 w 763097"/>
                <a:gd name="connsiteY117" fmla="*/ 476445 h 777729"/>
                <a:gd name="connsiteX118" fmla="*/ 701587 w 763097"/>
                <a:gd name="connsiteY118" fmla="*/ 476673 h 777729"/>
                <a:gd name="connsiteX119" fmla="*/ 704331 w 763097"/>
                <a:gd name="connsiteY119" fmla="*/ 477359 h 777729"/>
                <a:gd name="connsiteX120" fmla="*/ 705016 w 763097"/>
                <a:gd name="connsiteY120" fmla="*/ 477588 h 777729"/>
                <a:gd name="connsiteX121" fmla="*/ 707760 w 763097"/>
                <a:gd name="connsiteY121" fmla="*/ 478274 h 777729"/>
                <a:gd name="connsiteX122" fmla="*/ 708445 w 763097"/>
                <a:gd name="connsiteY122" fmla="*/ 478502 h 777729"/>
                <a:gd name="connsiteX123" fmla="*/ 711189 w 763097"/>
                <a:gd name="connsiteY123" fmla="*/ 479188 h 777729"/>
                <a:gd name="connsiteX124" fmla="*/ 711874 w 763097"/>
                <a:gd name="connsiteY124" fmla="*/ 479417 h 777729"/>
                <a:gd name="connsiteX125" fmla="*/ 717818 w 763097"/>
                <a:gd name="connsiteY125" fmla="*/ 481017 h 777729"/>
                <a:gd name="connsiteX126" fmla="*/ 718504 w 763097"/>
                <a:gd name="connsiteY126" fmla="*/ 481245 h 777729"/>
                <a:gd name="connsiteX127" fmla="*/ 720561 w 763097"/>
                <a:gd name="connsiteY127" fmla="*/ 481703 h 777729"/>
                <a:gd name="connsiteX128" fmla="*/ 721476 w 763097"/>
                <a:gd name="connsiteY128" fmla="*/ 481931 h 777729"/>
                <a:gd name="connsiteX129" fmla="*/ 723304 w 763097"/>
                <a:gd name="connsiteY129" fmla="*/ 482388 h 777729"/>
                <a:gd name="connsiteX130" fmla="*/ 724219 w 763097"/>
                <a:gd name="connsiteY130" fmla="*/ 482617 h 777729"/>
                <a:gd name="connsiteX131" fmla="*/ 725590 w 763097"/>
                <a:gd name="connsiteY131" fmla="*/ 483074 h 777729"/>
                <a:gd name="connsiteX132" fmla="*/ 726505 w 763097"/>
                <a:gd name="connsiteY132" fmla="*/ 483303 h 777729"/>
                <a:gd name="connsiteX133" fmla="*/ 727876 w 763097"/>
                <a:gd name="connsiteY133" fmla="*/ 483760 h 777729"/>
                <a:gd name="connsiteX134" fmla="*/ 728562 w 763097"/>
                <a:gd name="connsiteY134" fmla="*/ 483989 h 777729"/>
                <a:gd name="connsiteX135" fmla="*/ 729705 w 763097"/>
                <a:gd name="connsiteY135" fmla="*/ 484217 h 777729"/>
                <a:gd name="connsiteX136" fmla="*/ 730391 w 763097"/>
                <a:gd name="connsiteY136" fmla="*/ 484446 h 777729"/>
                <a:gd name="connsiteX137" fmla="*/ 731305 w 763097"/>
                <a:gd name="connsiteY137" fmla="*/ 484674 h 777729"/>
                <a:gd name="connsiteX138" fmla="*/ 731763 w 763097"/>
                <a:gd name="connsiteY138" fmla="*/ 484903 h 777729"/>
                <a:gd name="connsiteX139" fmla="*/ 732448 w 763097"/>
                <a:gd name="connsiteY139" fmla="*/ 485132 h 777729"/>
                <a:gd name="connsiteX140" fmla="*/ 732906 w 763097"/>
                <a:gd name="connsiteY140" fmla="*/ 485360 h 777729"/>
                <a:gd name="connsiteX141" fmla="*/ 733591 w 763097"/>
                <a:gd name="connsiteY141" fmla="*/ 485589 h 777729"/>
                <a:gd name="connsiteX142" fmla="*/ 733820 w 763097"/>
                <a:gd name="connsiteY142" fmla="*/ 485589 h 777729"/>
                <a:gd name="connsiteX143" fmla="*/ 734277 w 763097"/>
                <a:gd name="connsiteY143" fmla="*/ 485817 h 777729"/>
                <a:gd name="connsiteX144" fmla="*/ 747536 w 763097"/>
                <a:gd name="connsiteY144" fmla="*/ 514621 h 7777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Lst>
              <a:rect l="l" t="t" r="r" b="b"/>
              <a:pathLst>
                <a:path w="763097" h="777729">
                  <a:moveTo>
                    <a:pt x="752565" y="479645"/>
                  </a:moveTo>
                  <a:cubicBezTo>
                    <a:pt x="719647" y="469587"/>
                    <a:pt x="686957" y="459071"/>
                    <a:pt x="654039" y="449241"/>
                  </a:cubicBezTo>
                  <a:cubicBezTo>
                    <a:pt x="628893" y="441698"/>
                    <a:pt x="602832" y="436211"/>
                    <a:pt x="577915" y="428210"/>
                  </a:cubicBezTo>
                  <a:cubicBezTo>
                    <a:pt x="531280" y="413351"/>
                    <a:pt x="486018" y="393463"/>
                    <a:pt x="437783" y="383633"/>
                  </a:cubicBezTo>
                  <a:cubicBezTo>
                    <a:pt x="422695" y="380661"/>
                    <a:pt x="418809" y="379518"/>
                    <a:pt x="424524" y="366031"/>
                  </a:cubicBezTo>
                  <a:cubicBezTo>
                    <a:pt x="450813" y="302252"/>
                    <a:pt x="492190" y="242587"/>
                    <a:pt x="522136" y="180865"/>
                  </a:cubicBezTo>
                  <a:cubicBezTo>
                    <a:pt x="539281" y="145432"/>
                    <a:pt x="562141" y="112742"/>
                    <a:pt x="578829" y="76852"/>
                  </a:cubicBezTo>
                  <a:cubicBezTo>
                    <a:pt x="588888" y="55364"/>
                    <a:pt x="587516" y="51249"/>
                    <a:pt x="568085" y="37761"/>
                  </a:cubicBezTo>
                  <a:cubicBezTo>
                    <a:pt x="563970" y="34790"/>
                    <a:pt x="559627" y="31589"/>
                    <a:pt x="554826" y="30218"/>
                  </a:cubicBezTo>
                  <a:cubicBezTo>
                    <a:pt x="535624" y="15130"/>
                    <a:pt x="413094" y="-15045"/>
                    <a:pt x="312967" y="8958"/>
                  </a:cubicBezTo>
                  <a:cubicBezTo>
                    <a:pt x="232957" y="29075"/>
                    <a:pt x="167121" y="68622"/>
                    <a:pt x="109513" y="125772"/>
                  </a:cubicBezTo>
                  <a:cubicBezTo>
                    <a:pt x="64708" y="170349"/>
                    <a:pt x="39105" y="226585"/>
                    <a:pt x="20131" y="285107"/>
                  </a:cubicBezTo>
                  <a:cubicBezTo>
                    <a:pt x="5500" y="331055"/>
                    <a:pt x="-2501" y="378833"/>
                    <a:pt x="700" y="432096"/>
                  </a:cubicBezTo>
                  <a:cubicBezTo>
                    <a:pt x="-2043" y="470958"/>
                    <a:pt x="13044" y="511421"/>
                    <a:pt x="21045" y="553026"/>
                  </a:cubicBezTo>
                  <a:cubicBezTo>
                    <a:pt x="22645" y="560798"/>
                    <a:pt x="26989" y="567885"/>
                    <a:pt x="29961" y="575429"/>
                  </a:cubicBezTo>
                  <a:cubicBezTo>
                    <a:pt x="41848" y="604918"/>
                    <a:pt x="61736" y="629378"/>
                    <a:pt x="80938" y="654296"/>
                  </a:cubicBezTo>
                  <a:cubicBezTo>
                    <a:pt x="85739" y="660696"/>
                    <a:pt x="91225" y="667097"/>
                    <a:pt x="97626" y="671669"/>
                  </a:cubicBezTo>
                  <a:cubicBezTo>
                    <a:pt x="135117" y="698415"/>
                    <a:pt x="168035" y="726762"/>
                    <a:pt x="210097" y="745964"/>
                  </a:cubicBezTo>
                  <a:cubicBezTo>
                    <a:pt x="293079" y="781397"/>
                    <a:pt x="397092" y="777282"/>
                    <a:pt x="408751" y="777511"/>
                  </a:cubicBezTo>
                  <a:cubicBezTo>
                    <a:pt x="451499" y="778654"/>
                    <a:pt x="494019" y="775454"/>
                    <a:pt x="534938" y="764709"/>
                  </a:cubicBezTo>
                  <a:cubicBezTo>
                    <a:pt x="622035" y="741621"/>
                    <a:pt x="667297" y="689271"/>
                    <a:pt x="688100" y="664354"/>
                  </a:cubicBezTo>
                  <a:cubicBezTo>
                    <a:pt x="725590" y="619548"/>
                    <a:pt x="750965" y="569485"/>
                    <a:pt x="761481" y="511878"/>
                  </a:cubicBezTo>
                  <a:cubicBezTo>
                    <a:pt x="762624" y="505248"/>
                    <a:pt x="763767" y="499076"/>
                    <a:pt x="762624" y="492218"/>
                  </a:cubicBezTo>
                  <a:cubicBezTo>
                    <a:pt x="761709" y="485817"/>
                    <a:pt x="758966" y="481474"/>
                    <a:pt x="752565" y="479645"/>
                  </a:cubicBezTo>
                  <a:close/>
                  <a:moveTo>
                    <a:pt x="48477" y="252188"/>
                  </a:moveTo>
                  <a:cubicBezTo>
                    <a:pt x="65622" y="203725"/>
                    <a:pt x="93054" y="161891"/>
                    <a:pt x="130087" y="126230"/>
                  </a:cubicBezTo>
                  <a:cubicBezTo>
                    <a:pt x="157062" y="100169"/>
                    <a:pt x="185866" y="76623"/>
                    <a:pt x="219013" y="58793"/>
                  </a:cubicBezTo>
                  <a:cubicBezTo>
                    <a:pt x="373546" y="-18703"/>
                    <a:pt x="501562" y="22674"/>
                    <a:pt x="549340" y="41648"/>
                  </a:cubicBezTo>
                  <a:cubicBezTo>
                    <a:pt x="572886" y="51020"/>
                    <a:pt x="574029" y="58107"/>
                    <a:pt x="563056" y="80738"/>
                  </a:cubicBezTo>
                  <a:cubicBezTo>
                    <a:pt x="546368" y="115028"/>
                    <a:pt x="526708" y="147718"/>
                    <a:pt x="508420" y="181094"/>
                  </a:cubicBezTo>
                  <a:cubicBezTo>
                    <a:pt x="479388" y="234357"/>
                    <a:pt x="451728" y="288536"/>
                    <a:pt x="423610" y="342257"/>
                  </a:cubicBezTo>
                  <a:cubicBezTo>
                    <a:pt x="414923" y="358716"/>
                    <a:pt x="414237" y="359630"/>
                    <a:pt x="395492" y="357344"/>
                  </a:cubicBezTo>
                  <a:cubicBezTo>
                    <a:pt x="360973" y="353229"/>
                    <a:pt x="330341" y="342257"/>
                    <a:pt x="296508" y="335627"/>
                  </a:cubicBezTo>
                  <a:cubicBezTo>
                    <a:pt x="239815" y="324426"/>
                    <a:pt x="81624" y="277791"/>
                    <a:pt x="58078" y="272076"/>
                  </a:cubicBezTo>
                  <a:cubicBezTo>
                    <a:pt x="44134" y="268647"/>
                    <a:pt x="43448" y="266590"/>
                    <a:pt x="48477" y="252188"/>
                  </a:cubicBezTo>
                  <a:close/>
                  <a:moveTo>
                    <a:pt x="24246" y="328541"/>
                  </a:moveTo>
                  <a:cubicBezTo>
                    <a:pt x="24703" y="326483"/>
                    <a:pt x="25389" y="324197"/>
                    <a:pt x="25846" y="322140"/>
                  </a:cubicBezTo>
                  <a:cubicBezTo>
                    <a:pt x="29275" y="308881"/>
                    <a:pt x="27446" y="291050"/>
                    <a:pt x="38419" y="283735"/>
                  </a:cubicBezTo>
                  <a:cubicBezTo>
                    <a:pt x="48934" y="276648"/>
                    <a:pt x="63108" y="287621"/>
                    <a:pt x="75452" y="291279"/>
                  </a:cubicBezTo>
                  <a:cubicBezTo>
                    <a:pt x="137403" y="309110"/>
                    <a:pt x="333999" y="359630"/>
                    <a:pt x="377433" y="366717"/>
                  </a:cubicBezTo>
                  <a:cubicBezTo>
                    <a:pt x="381776" y="367403"/>
                    <a:pt x="389777" y="368317"/>
                    <a:pt x="393663" y="374489"/>
                  </a:cubicBezTo>
                  <a:cubicBezTo>
                    <a:pt x="381090" y="375175"/>
                    <a:pt x="379947" y="376318"/>
                    <a:pt x="369660" y="374946"/>
                  </a:cubicBezTo>
                  <a:cubicBezTo>
                    <a:pt x="307252" y="367174"/>
                    <a:pt x="244387" y="363288"/>
                    <a:pt x="181751" y="357801"/>
                  </a:cubicBezTo>
                  <a:cubicBezTo>
                    <a:pt x="140832" y="354144"/>
                    <a:pt x="99912" y="351172"/>
                    <a:pt x="59221" y="347743"/>
                  </a:cubicBezTo>
                  <a:cubicBezTo>
                    <a:pt x="51220" y="347057"/>
                    <a:pt x="43219" y="345457"/>
                    <a:pt x="35447" y="344085"/>
                  </a:cubicBezTo>
                  <a:cubicBezTo>
                    <a:pt x="26532" y="342485"/>
                    <a:pt x="21731" y="337913"/>
                    <a:pt x="24246" y="328541"/>
                  </a:cubicBezTo>
                  <a:close/>
                  <a:moveTo>
                    <a:pt x="32704" y="541367"/>
                  </a:moveTo>
                  <a:cubicBezTo>
                    <a:pt x="22417" y="499305"/>
                    <a:pt x="12130" y="457471"/>
                    <a:pt x="14873" y="413580"/>
                  </a:cubicBezTo>
                  <a:cubicBezTo>
                    <a:pt x="14873" y="412208"/>
                    <a:pt x="15102" y="411065"/>
                    <a:pt x="15102" y="409694"/>
                  </a:cubicBezTo>
                  <a:cubicBezTo>
                    <a:pt x="15787" y="395749"/>
                    <a:pt x="15330" y="381576"/>
                    <a:pt x="17845" y="367631"/>
                  </a:cubicBezTo>
                  <a:cubicBezTo>
                    <a:pt x="19445" y="358716"/>
                    <a:pt x="22645" y="356430"/>
                    <a:pt x="30646" y="358030"/>
                  </a:cubicBezTo>
                  <a:cubicBezTo>
                    <a:pt x="47106" y="361230"/>
                    <a:pt x="64022" y="362145"/>
                    <a:pt x="80938" y="363059"/>
                  </a:cubicBezTo>
                  <a:cubicBezTo>
                    <a:pt x="163463" y="367860"/>
                    <a:pt x="246216" y="372203"/>
                    <a:pt x="328512" y="380890"/>
                  </a:cubicBezTo>
                  <a:cubicBezTo>
                    <a:pt x="351829" y="383405"/>
                    <a:pt x="374918" y="387977"/>
                    <a:pt x="398007" y="391406"/>
                  </a:cubicBezTo>
                  <a:cubicBezTo>
                    <a:pt x="376518" y="401921"/>
                    <a:pt x="355030" y="412665"/>
                    <a:pt x="333541" y="423181"/>
                  </a:cubicBezTo>
                  <a:cubicBezTo>
                    <a:pt x="268390" y="454956"/>
                    <a:pt x="199353" y="477588"/>
                    <a:pt x="134659" y="510963"/>
                  </a:cubicBezTo>
                  <a:cubicBezTo>
                    <a:pt x="120258" y="518279"/>
                    <a:pt x="105170" y="524451"/>
                    <a:pt x="90540" y="531309"/>
                  </a:cubicBezTo>
                  <a:cubicBezTo>
                    <a:pt x="85510" y="533595"/>
                    <a:pt x="80481" y="535881"/>
                    <a:pt x="75452" y="538395"/>
                  </a:cubicBezTo>
                  <a:cubicBezTo>
                    <a:pt x="75223" y="538624"/>
                    <a:pt x="74766" y="538624"/>
                    <a:pt x="74538" y="538853"/>
                  </a:cubicBezTo>
                  <a:cubicBezTo>
                    <a:pt x="72252" y="539996"/>
                    <a:pt x="69966" y="541139"/>
                    <a:pt x="67680" y="542510"/>
                  </a:cubicBezTo>
                  <a:cubicBezTo>
                    <a:pt x="67222" y="542739"/>
                    <a:pt x="66994" y="542967"/>
                    <a:pt x="66537" y="543196"/>
                  </a:cubicBezTo>
                  <a:cubicBezTo>
                    <a:pt x="64251" y="544568"/>
                    <a:pt x="61965" y="545711"/>
                    <a:pt x="59679" y="547082"/>
                  </a:cubicBezTo>
                  <a:cubicBezTo>
                    <a:pt x="55107" y="549825"/>
                    <a:pt x="50077" y="550054"/>
                    <a:pt x="45048" y="550511"/>
                  </a:cubicBezTo>
                  <a:cubicBezTo>
                    <a:pt x="37504" y="550968"/>
                    <a:pt x="34533" y="548225"/>
                    <a:pt x="32704" y="541367"/>
                  </a:cubicBezTo>
                  <a:close/>
                  <a:moveTo>
                    <a:pt x="453328" y="761280"/>
                  </a:moveTo>
                  <a:cubicBezTo>
                    <a:pt x="443955" y="762652"/>
                    <a:pt x="362574" y="773168"/>
                    <a:pt x="236844" y="740021"/>
                  </a:cubicBezTo>
                  <a:cubicBezTo>
                    <a:pt x="114314" y="696129"/>
                    <a:pt x="69966" y="615205"/>
                    <a:pt x="47563" y="582515"/>
                  </a:cubicBezTo>
                  <a:cubicBezTo>
                    <a:pt x="42076" y="574514"/>
                    <a:pt x="42076" y="570171"/>
                    <a:pt x="53506" y="563999"/>
                  </a:cubicBezTo>
                  <a:cubicBezTo>
                    <a:pt x="54421" y="563541"/>
                    <a:pt x="55564" y="562856"/>
                    <a:pt x="56478" y="562398"/>
                  </a:cubicBezTo>
                  <a:cubicBezTo>
                    <a:pt x="56707" y="562170"/>
                    <a:pt x="56935" y="562170"/>
                    <a:pt x="57393" y="561941"/>
                  </a:cubicBezTo>
                  <a:cubicBezTo>
                    <a:pt x="58307" y="561484"/>
                    <a:pt x="59221" y="561027"/>
                    <a:pt x="60136" y="560570"/>
                  </a:cubicBezTo>
                  <a:cubicBezTo>
                    <a:pt x="60364" y="560570"/>
                    <a:pt x="60364" y="560341"/>
                    <a:pt x="60593" y="560341"/>
                  </a:cubicBezTo>
                  <a:cubicBezTo>
                    <a:pt x="61736" y="559884"/>
                    <a:pt x="62650" y="559198"/>
                    <a:pt x="63793" y="558741"/>
                  </a:cubicBezTo>
                  <a:cubicBezTo>
                    <a:pt x="64022" y="558512"/>
                    <a:pt x="64479" y="558512"/>
                    <a:pt x="64708" y="558284"/>
                  </a:cubicBezTo>
                  <a:cubicBezTo>
                    <a:pt x="65622" y="557826"/>
                    <a:pt x="66537" y="557369"/>
                    <a:pt x="67451" y="556912"/>
                  </a:cubicBezTo>
                  <a:cubicBezTo>
                    <a:pt x="67680" y="556683"/>
                    <a:pt x="67908" y="556683"/>
                    <a:pt x="68137" y="556455"/>
                  </a:cubicBezTo>
                  <a:cubicBezTo>
                    <a:pt x="69280" y="555769"/>
                    <a:pt x="70423" y="555312"/>
                    <a:pt x="71566" y="554626"/>
                  </a:cubicBezTo>
                  <a:cubicBezTo>
                    <a:pt x="72023" y="554397"/>
                    <a:pt x="72252" y="554169"/>
                    <a:pt x="72709" y="553940"/>
                  </a:cubicBezTo>
                  <a:cubicBezTo>
                    <a:pt x="73623" y="553483"/>
                    <a:pt x="74538" y="553026"/>
                    <a:pt x="75452" y="552569"/>
                  </a:cubicBezTo>
                  <a:cubicBezTo>
                    <a:pt x="75909" y="552340"/>
                    <a:pt x="76138" y="552111"/>
                    <a:pt x="76595" y="552111"/>
                  </a:cubicBezTo>
                  <a:cubicBezTo>
                    <a:pt x="77738" y="551426"/>
                    <a:pt x="79110" y="550968"/>
                    <a:pt x="80253" y="550283"/>
                  </a:cubicBezTo>
                  <a:cubicBezTo>
                    <a:pt x="80710" y="550054"/>
                    <a:pt x="81167" y="549825"/>
                    <a:pt x="81624" y="549597"/>
                  </a:cubicBezTo>
                  <a:cubicBezTo>
                    <a:pt x="82539" y="549140"/>
                    <a:pt x="83453" y="548682"/>
                    <a:pt x="84596" y="548225"/>
                  </a:cubicBezTo>
                  <a:cubicBezTo>
                    <a:pt x="85053" y="547997"/>
                    <a:pt x="85510" y="547768"/>
                    <a:pt x="85968" y="547539"/>
                  </a:cubicBezTo>
                  <a:cubicBezTo>
                    <a:pt x="87339" y="546854"/>
                    <a:pt x="88482" y="546168"/>
                    <a:pt x="89854" y="545711"/>
                  </a:cubicBezTo>
                  <a:cubicBezTo>
                    <a:pt x="90311" y="545482"/>
                    <a:pt x="90768" y="545253"/>
                    <a:pt x="91225" y="545025"/>
                  </a:cubicBezTo>
                  <a:cubicBezTo>
                    <a:pt x="92140" y="544568"/>
                    <a:pt x="93283" y="544110"/>
                    <a:pt x="94197" y="543425"/>
                  </a:cubicBezTo>
                  <a:cubicBezTo>
                    <a:pt x="94654" y="543196"/>
                    <a:pt x="95112" y="542967"/>
                    <a:pt x="95797" y="542739"/>
                  </a:cubicBezTo>
                  <a:cubicBezTo>
                    <a:pt x="97169" y="542053"/>
                    <a:pt x="98541" y="541367"/>
                    <a:pt x="99912" y="540910"/>
                  </a:cubicBezTo>
                  <a:cubicBezTo>
                    <a:pt x="190209" y="497705"/>
                    <a:pt x="341542" y="431639"/>
                    <a:pt x="369889" y="417466"/>
                  </a:cubicBezTo>
                  <a:cubicBezTo>
                    <a:pt x="375832" y="414494"/>
                    <a:pt x="382005" y="410379"/>
                    <a:pt x="387948" y="407636"/>
                  </a:cubicBezTo>
                  <a:cubicBezTo>
                    <a:pt x="397092" y="403521"/>
                    <a:pt x="403722" y="394606"/>
                    <a:pt x="405093" y="404436"/>
                  </a:cubicBezTo>
                  <a:cubicBezTo>
                    <a:pt x="413094" y="466158"/>
                    <a:pt x="427267" y="538167"/>
                    <a:pt x="436869" y="599660"/>
                  </a:cubicBezTo>
                  <a:cubicBezTo>
                    <a:pt x="441669" y="630064"/>
                    <a:pt x="448299" y="660239"/>
                    <a:pt x="454699" y="690414"/>
                  </a:cubicBezTo>
                  <a:cubicBezTo>
                    <a:pt x="454699" y="690414"/>
                    <a:pt x="454699" y="690643"/>
                    <a:pt x="454699" y="690643"/>
                  </a:cubicBezTo>
                  <a:cubicBezTo>
                    <a:pt x="455614" y="694529"/>
                    <a:pt x="456300" y="698415"/>
                    <a:pt x="457214" y="702530"/>
                  </a:cubicBezTo>
                  <a:cubicBezTo>
                    <a:pt x="458128" y="707102"/>
                    <a:pt x="459043" y="711446"/>
                    <a:pt x="459957" y="716018"/>
                  </a:cubicBezTo>
                  <a:cubicBezTo>
                    <a:pt x="461786" y="725390"/>
                    <a:pt x="464529" y="734534"/>
                    <a:pt x="465901" y="743907"/>
                  </a:cubicBezTo>
                  <a:cubicBezTo>
                    <a:pt x="467730" y="757166"/>
                    <a:pt x="466358" y="759223"/>
                    <a:pt x="453328" y="761280"/>
                  </a:cubicBezTo>
                  <a:close/>
                  <a:moveTo>
                    <a:pt x="747536" y="514621"/>
                  </a:moveTo>
                  <a:cubicBezTo>
                    <a:pt x="744107" y="528794"/>
                    <a:pt x="742050" y="543653"/>
                    <a:pt x="736563" y="557141"/>
                  </a:cubicBezTo>
                  <a:cubicBezTo>
                    <a:pt x="708217" y="628235"/>
                    <a:pt x="665240" y="687900"/>
                    <a:pt x="597117" y="726076"/>
                  </a:cubicBezTo>
                  <a:cubicBezTo>
                    <a:pt x="565799" y="743450"/>
                    <a:pt x="532195" y="755565"/>
                    <a:pt x="495619" y="758080"/>
                  </a:cubicBezTo>
                  <a:cubicBezTo>
                    <a:pt x="483046" y="758994"/>
                    <a:pt x="480531" y="750993"/>
                    <a:pt x="478017" y="742764"/>
                  </a:cubicBezTo>
                  <a:cubicBezTo>
                    <a:pt x="476874" y="738878"/>
                    <a:pt x="475731" y="734763"/>
                    <a:pt x="474588" y="730877"/>
                  </a:cubicBezTo>
                  <a:cubicBezTo>
                    <a:pt x="474359" y="730191"/>
                    <a:pt x="474130" y="729505"/>
                    <a:pt x="473902" y="728819"/>
                  </a:cubicBezTo>
                  <a:cubicBezTo>
                    <a:pt x="471387" y="720361"/>
                    <a:pt x="469101" y="711903"/>
                    <a:pt x="467044" y="703216"/>
                  </a:cubicBezTo>
                  <a:cubicBezTo>
                    <a:pt x="467044" y="703216"/>
                    <a:pt x="467044" y="703216"/>
                    <a:pt x="467044" y="702987"/>
                  </a:cubicBezTo>
                  <a:cubicBezTo>
                    <a:pt x="465901" y="698644"/>
                    <a:pt x="464986" y="694072"/>
                    <a:pt x="463843" y="689729"/>
                  </a:cubicBezTo>
                  <a:cubicBezTo>
                    <a:pt x="463843" y="689729"/>
                    <a:pt x="463843" y="689729"/>
                    <a:pt x="463843" y="689729"/>
                  </a:cubicBezTo>
                  <a:cubicBezTo>
                    <a:pt x="462700" y="684699"/>
                    <a:pt x="461786" y="679899"/>
                    <a:pt x="460872" y="674870"/>
                  </a:cubicBezTo>
                  <a:cubicBezTo>
                    <a:pt x="446470" y="596460"/>
                    <a:pt x="434583" y="518279"/>
                    <a:pt x="419952" y="439869"/>
                  </a:cubicBezTo>
                  <a:cubicBezTo>
                    <a:pt x="418352" y="431182"/>
                    <a:pt x="417438" y="422495"/>
                    <a:pt x="416295" y="413808"/>
                  </a:cubicBezTo>
                  <a:cubicBezTo>
                    <a:pt x="415609" y="398264"/>
                    <a:pt x="411723" y="393692"/>
                    <a:pt x="426810" y="395978"/>
                  </a:cubicBezTo>
                  <a:cubicBezTo>
                    <a:pt x="462472" y="401235"/>
                    <a:pt x="609919" y="451985"/>
                    <a:pt x="649238" y="462957"/>
                  </a:cubicBezTo>
                  <a:cubicBezTo>
                    <a:pt x="660897" y="466158"/>
                    <a:pt x="680099" y="471187"/>
                    <a:pt x="697244" y="475759"/>
                  </a:cubicBezTo>
                  <a:cubicBezTo>
                    <a:pt x="697473" y="475759"/>
                    <a:pt x="697473" y="475759"/>
                    <a:pt x="697701" y="475759"/>
                  </a:cubicBezTo>
                  <a:cubicBezTo>
                    <a:pt x="698616" y="475988"/>
                    <a:pt x="699530" y="476216"/>
                    <a:pt x="700673" y="476445"/>
                  </a:cubicBezTo>
                  <a:cubicBezTo>
                    <a:pt x="700902" y="476445"/>
                    <a:pt x="701359" y="476673"/>
                    <a:pt x="701587" y="476673"/>
                  </a:cubicBezTo>
                  <a:cubicBezTo>
                    <a:pt x="702502" y="476902"/>
                    <a:pt x="703416" y="477131"/>
                    <a:pt x="704331" y="477359"/>
                  </a:cubicBezTo>
                  <a:cubicBezTo>
                    <a:pt x="704559" y="477359"/>
                    <a:pt x="704788" y="477588"/>
                    <a:pt x="705016" y="477588"/>
                  </a:cubicBezTo>
                  <a:cubicBezTo>
                    <a:pt x="705931" y="477816"/>
                    <a:pt x="706845" y="478045"/>
                    <a:pt x="707760" y="478274"/>
                  </a:cubicBezTo>
                  <a:cubicBezTo>
                    <a:pt x="707988" y="478274"/>
                    <a:pt x="708217" y="478502"/>
                    <a:pt x="708445" y="478502"/>
                  </a:cubicBezTo>
                  <a:cubicBezTo>
                    <a:pt x="709360" y="478731"/>
                    <a:pt x="710274" y="478959"/>
                    <a:pt x="711189" y="479188"/>
                  </a:cubicBezTo>
                  <a:cubicBezTo>
                    <a:pt x="711417" y="479188"/>
                    <a:pt x="711646" y="479188"/>
                    <a:pt x="711874" y="479417"/>
                  </a:cubicBezTo>
                  <a:cubicBezTo>
                    <a:pt x="713932" y="479874"/>
                    <a:pt x="715989" y="480560"/>
                    <a:pt x="717818" y="481017"/>
                  </a:cubicBezTo>
                  <a:cubicBezTo>
                    <a:pt x="718047" y="481017"/>
                    <a:pt x="718275" y="481017"/>
                    <a:pt x="718504" y="481245"/>
                  </a:cubicBezTo>
                  <a:cubicBezTo>
                    <a:pt x="719190" y="481474"/>
                    <a:pt x="719875" y="481703"/>
                    <a:pt x="720561" y="481703"/>
                  </a:cubicBezTo>
                  <a:cubicBezTo>
                    <a:pt x="720790" y="481703"/>
                    <a:pt x="721018" y="481931"/>
                    <a:pt x="721476" y="481931"/>
                  </a:cubicBezTo>
                  <a:cubicBezTo>
                    <a:pt x="722161" y="482160"/>
                    <a:pt x="722619" y="482160"/>
                    <a:pt x="723304" y="482388"/>
                  </a:cubicBezTo>
                  <a:cubicBezTo>
                    <a:pt x="723533" y="482388"/>
                    <a:pt x="723762" y="482617"/>
                    <a:pt x="724219" y="482617"/>
                  </a:cubicBezTo>
                  <a:cubicBezTo>
                    <a:pt x="724676" y="482846"/>
                    <a:pt x="725133" y="482846"/>
                    <a:pt x="725590" y="483074"/>
                  </a:cubicBezTo>
                  <a:cubicBezTo>
                    <a:pt x="725819" y="483074"/>
                    <a:pt x="726048" y="483303"/>
                    <a:pt x="726505" y="483303"/>
                  </a:cubicBezTo>
                  <a:cubicBezTo>
                    <a:pt x="726962" y="483531"/>
                    <a:pt x="727419" y="483531"/>
                    <a:pt x="727876" y="483760"/>
                  </a:cubicBezTo>
                  <a:cubicBezTo>
                    <a:pt x="728105" y="483760"/>
                    <a:pt x="728334" y="483989"/>
                    <a:pt x="728562" y="483989"/>
                  </a:cubicBezTo>
                  <a:cubicBezTo>
                    <a:pt x="729019" y="483989"/>
                    <a:pt x="729248" y="484217"/>
                    <a:pt x="729705" y="484217"/>
                  </a:cubicBezTo>
                  <a:cubicBezTo>
                    <a:pt x="729934" y="484217"/>
                    <a:pt x="730162" y="484446"/>
                    <a:pt x="730391" y="484446"/>
                  </a:cubicBezTo>
                  <a:cubicBezTo>
                    <a:pt x="730620" y="484446"/>
                    <a:pt x="731077" y="484674"/>
                    <a:pt x="731305" y="484674"/>
                  </a:cubicBezTo>
                  <a:cubicBezTo>
                    <a:pt x="731534" y="484674"/>
                    <a:pt x="731763" y="484903"/>
                    <a:pt x="731763" y="484903"/>
                  </a:cubicBezTo>
                  <a:cubicBezTo>
                    <a:pt x="731991" y="484903"/>
                    <a:pt x="732220" y="485132"/>
                    <a:pt x="732448" y="485132"/>
                  </a:cubicBezTo>
                  <a:cubicBezTo>
                    <a:pt x="732677" y="485132"/>
                    <a:pt x="732677" y="485132"/>
                    <a:pt x="732906" y="485360"/>
                  </a:cubicBezTo>
                  <a:cubicBezTo>
                    <a:pt x="733134" y="485360"/>
                    <a:pt x="733363" y="485589"/>
                    <a:pt x="733591" y="485589"/>
                  </a:cubicBezTo>
                  <a:cubicBezTo>
                    <a:pt x="733591" y="485589"/>
                    <a:pt x="733820" y="485589"/>
                    <a:pt x="733820" y="485589"/>
                  </a:cubicBezTo>
                  <a:cubicBezTo>
                    <a:pt x="734049" y="485589"/>
                    <a:pt x="734277" y="485817"/>
                    <a:pt x="734277" y="485817"/>
                  </a:cubicBezTo>
                  <a:cubicBezTo>
                    <a:pt x="750051" y="493590"/>
                    <a:pt x="751651" y="496790"/>
                    <a:pt x="747536" y="514621"/>
                  </a:cubicBezTo>
                  <a:close/>
                </a:path>
              </a:pathLst>
            </a:custGeom>
            <a:solidFill>
              <a:srgbClr val="000000"/>
            </a:solidFill>
            <a:ln w="2286" cap="flat">
              <a:noFill/>
              <a:prstDash val="solid"/>
              <a:miter/>
            </a:ln>
          </p:spPr>
          <p:txBody>
            <a:bodyPr rtlCol="0" anchor="ctr"/>
            <a:lstStyle/>
            <a:p>
              <a:endParaRPr lang="en-US"/>
            </a:p>
          </p:txBody>
        </p:sp>
        <p:sp>
          <p:nvSpPr>
            <p:cNvPr id="67" name="Freeform 126">
              <a:extLst>
                <a:ext uri="{FF2B5EF4-FFF2-40B4-BE49-F238E27FC236}">
                  <a16:creationId xmlns:a16="http://schemas.microsoft.com/office/drawing/2014/main" id="{1621C8F2-B0DF-7C9E-995A-C63DD8755239}"/>
                </a:ext>
              </a:extLst>
            </p:cNvPr>
            <p:cNvSpPr/>
            <p:nvPr/>
          </p:nvSpPr>
          <p:spPr>
            <a:xfrm>
              <a:off x="8642996" y="5759762"/>
              <a:ext cx="569053" cy="727540"/>
            </a:xfrm>
            <a:custGeom>
              <a:avLst/>
              <a:gdLst>
                <a:gd name="connsiteX0" fmla="*/ 514771 w 569053"/>
                <a:gd name="connsiteY0" fmla="*/ 150691 h 727540"/>
                <a:gd name="connsiteX1" fmla="*/ 428132 w 569053"/>
                <a:gd name="connsiteY1" fmla="*/ 168979 h 727540"/>
                <a:gd name="connsiteX2" fmla="*/ 407329 w 569053"/>
                <a:gd name="connsiteY2" fmla="*/ 251275 h 727540"/>
                <a:gd name="connsiteX3" fmla="*/ 437047 w 569053"/>
                <a:gd name="connsiteY3" fmla="*/ 297224 h 727540"/>
                <a:gd name="connsiteX4" fmla="*/ 366867 w 569053"/>
                <a:gd name="connsiteY4" fmla="*/ 313683 h 727540"/>
                <a:gd name="connsiteX5" fmla="*/ 348122 w 569053"/>
                <a:gd name="connsiteY5" fmla="*/ 302481 h 727540"/>
                <a:gd name="connsiteX6" fmla="*/ 323433 w 569053"/>
                <a:gd name="connsiteY6" fmla="*/ 182466 h 727540"/>
                <a:gd name="connsiteX7" fmla="*/ 196560 w 569053"/>
                <a:gd name="connsiteY7" fmla="*/ 11245 h 727540"/>
                <a:gd name="connsiteX8" fmla="*/ 173014 w 569053"/>
                <a:gd name="connsiteY8" fmla="*/ 272 h 727540"/>
                <a:gd name="connsiteX9" fmla="*/ 154498 w 569053"/>
                <a:gd name="connsiteY9" fmla="*/ 10559 h 727540"/>
                <a:gd name="connsiteX10" fmla="*/ 122265 w 569053"/>
                <a:gd name="connsiteY10" fmla="*/ 77768 h 727540"/>
                <a:gd name="connsiteX11" fmla="*/ 1336 w 569053"/>
                <a:gd name="connsiteY11" fmla="*/ 316426 h 727540"/>
                <a:gd name="connsiteX12" fmla="*/ 10480 w 569053"/>
                <a:gd name="connsiteY12" fmla="*/ 341572 h 727540"/>
                <a:gd name="connsiteX13" fmla="*/ 140324 w 569053"/>
                <a:gd name="connsiteY13" fmla="*/ 378834 h 727540"/>
                <a:gd name="connsiteX14" fmla="*/ 228793 w 569053"/>
                <a:gd name="connsiteY14" fmla="*/ 403294 h 727540"/>
                <a:gd name="connsiteX15" fmla="*/ 250052 w 569053"/>
                <a:gd name="connsiteY15" fmla="*/ 414038 h 727540"/>
                <a:gd name="connsiteX16" fmla="*/ 301487 w 569053"/>
                <a:gd name="connsiteY16" fmla="*/ 455643 h 727540"/>
                <a:gd name="connsiteX17" fmla="*/ 390641 w 569053"/>
                <a:gd name="connsiteY17" fmla="*/ 468674 h 727540"/>
                <a:gd name="connsiteX18" fmla="*/ 399557 w 569053"/>
                <a:gd name="connsiteY18" fmla="*/ 479418 h 727540"/>
                <a:gd name="connsiteX19" fmla="*/ 389956 w 569053"/>
                <a:gd name="connsiteY19" fmla="*/ 501363 h 727540"/>
                <a:gd name="connsiteX20" fmla="*/ 360009 w 569053"/>
                <a:gd name="connsiteY20" fmla="*/ 544797 h 727540"/>
                <a:gd name="connsiteX21" fmla="*/ 348808 w 569053"/>
                <a:gd name="connsiteY21" fmla="*/ 574744 h 727540"/>
                <a:gd name="connsiteX22" fmla="*/ 352237 w 569053"/>
                <a:gd name="connsiteY22" fmla="*/ 695445 h 727540"/>
                <a:gd name="connsiteX23" fmla="*/ 388127 w 569053"/>
                <a:gd name="connsiteY23" fmla="*/ 725849 h 727540"/>
                <a:gd name="connsiteX24" fmla="*/ 396814 w 569053"/>
                <a:gd name="connsiteY24" fmla="*/ 724706 h 727540"/>
                <a:gd name="connsiteX25" fmla="*/ 413959 w 569053"/>
                <a:gd name="connsiteY25" fmla="*/ 702531 h 727540"/>
                <a:gd name="connsiteX26" fmla="*/ 412816 w 569053"/>
                <a:gd name="connsiteY26" fmla="*/ 624807 h 727540"/>
                <a:gd name="connsiteX27" fmla="*/ 452135 w 569053"/>
                <a:gd name="connsiteY27" fmla="*/ 567429 h 727540"/>
                <a:gd name="connsiteX28" fmla="*/ 479338 w 569053"/>
                <a:gd name="connsiteY28" fmla="*/ 678528 h 727540"/>
                <a:gd name="connsiteX29" fmla="*/ 489397 w 569053"/>
                <a:gd name="connsiteY29" fmla="*/ 709847 h 727540"/>
                <a:gd name="connsiteX30" fmla="*/ 504484 w 569053"/>
                <a:gd name="connsiteY30" fmla="*/ 724248 h 727540"/>
                <a:gd name="connsiteX31" fmla="*/ 547918 w 569053"/>
                <a:gd name="connsiteY31" fmla="*/ 726077 h 727540"/>
                <a:gd name="connsiteX32" fmla="*/ 556605 w 569053"/>
                <a:gd name="connsiteY32" fmla="*/ 685386 h 727540"/>
                <a:gd name="connsiteX33" fmla="*/ 533288 w 569053"/>
                <a:gd name="connsiteY33" fmla="*/ 608120 h 727540"/>
                <a:gd name="connsiteX34" fmla="*/ 531688 w 569053"/>
                <a:gd name="connsiteY34" fmla="*/ 523309 h 727540"/>
                <a:gd name="connsiteX35" fmla="*/ 519115 w 569053"/>
                <a:gd name="connsiteY35" fmla="*/ 325799 h 727540"/>
                <a:gd name="connsiteX36" fmla="*/ 521172 w 569053"/>
                <a:gd name="connsiteY36" fmla="*/ 310254 h 727540"/>
                <a:gd name="connsiteX37" fmla="*/ 566892 w 569053"/>
                <a:gd name="connsiteY37" fmla="*/ 248989 h 727540"/>
                <a:gd name="connsiteX38" fmla="*/ 514771 w 569053"/>
                <a:gd name="connsiteY38" fmla="*/ 150691 h 727540"/>
                <a:gd name="connsiteX39" fmla="*/ 350865 w 569053"/>
                <a:gd name="connsiteY39" fmla="*/ 376319 h 727540"/>
                <a:gd name="connsiteX40" fmla="*/ 390870 w 569053"/>
                <a:gd name="connsiteY40" fmla="*/ 376776 h 727540"/>
                <a:gd name="connsiteX41" fmla="*/ 370296 w 569053"/>
                <a:gd name="connsiteY41" fmla="*/ 401008 h 727540"/>
                <a:gd name="connsiteX42" fmla="*/ 349951 w 569053"/>
                <a:gd name="connsiteY42" fmla="*/ 398265 h 727540"/>
                <a:gd name="connsiteX43" fmla="*/ 350865 w 569053"/>
                <a:gd name="connsiteY43" fmla="*/ 376319 h 727540"/>
                <a:gd name="connsiteX44" fmla="*/ 255996 w 569053"/>
                <a:gd name="connsiteY44" fmla="*/ 396893 h 727540"/>
                <a:gd name="connsiteX45" fmla="*/ 190616 w 569053"/>
                <a:gd name="connsiteY45" fmla="*/ 380434 h 727540"/>
                <a:gd name="connsiteX46" fmla="*/ 31968 w 569053"/>
                <a:gd name="connsiteY46" fmla="*/ 335400 h 727540"/>
                <a:gd name="connsiteX47" fmla="*/ 29225 w 569053"/>
                <a:gd name="connsiteY47" fmla="*/ 334714 h 727540"/>
                <a:gd name="connsiteX48" fmla="*/ 28768 w 569053"/>
                <a:gd name="connsiteY48" fmla="*/ 334714 h 727540"/>
                <a:gd name="connsiteX49" fmla="*/ 26482 w 569053"/>
                <a:gd name="connsiteY49" fmla="*/ 334028 h 727540"/>
                <a:gd name="connsiteX50" fmla="*/ 26024 w 569053"/>
                <a:gd name="connsiteY50" fmla="*/ 334028 h 727540"/>
                <a:gd name="connsiteX51" fmla="*/ 23738 w 569053"/>
                <a:gd name="connsiteY51" fmla="*/ 333342 h 727540"/>
                <a:gd name="connsiteX52" fmla="*/ 23510 w 569053"/>
                <a:gd name="connsiteY52" fmla="*/ 333342 h 727540"/>
                <a:gd name="connsiteX53" fmla="*/ 21452 w 569053"/>
                <a:gd name="connsiteY53" fmla="*/ 332657 h 727540"/>
                <a:gd name="connsiteX54" fmla="*/ 21452 w 569053"/>
                <a:gd name="connsiteY54" fmla="*/ 332657 h 727540"/>
                <a:gd name="connsiteX55" fmla="*/ 19624 w 569053"/>
                <a:gd name="connsiteY55" fmla="*/ 331971 h 727540"/>
                <a:gd name="connsiteX56" fmla="*/ 19395 w 569053"/>
                <a:gd name="connsiteY56" fmla="*/ 331971 h 727540"/>
                <a:gd name="connsiteX57" fmla="*/ 17795 w 569053"/>
                <a:gd name="connsiteY57" fmla="*/ 331285 h 727540"/>
                <a:gd name="connsiteX58" fmla="*/ 17795 w 569053"/>
                <a:gd name="connsiteY58" fmla="*/ 331285 h 727540"/>
                <a:gd name="connsiteX59" fmla="*/ 15280 w 569053"/>
                <a:gd name="connsiteY59" fmla="*/ 329456 h 727540"/>
                <a:gd name="connsiteX60" fmla="*/ 15280 w 569053"/>
                <a:gd name="connsiteY60" fmla="*/ 329456 h 727540"/>
                <a:gd name="connsiteX61" fmla="*/ 14366 w 569053"/>
                <a:gd name="connsiteY61" fmla="*/ 328542 h 727540"/>
                <a:gd name="connsiteX62" fmla="*/ 14366 w 569053"/>
                <a:gd name="connsiteY62" fmla="*/ 328542 h 727540"/>
                <a:gd name="connsiteX63" fmla="*/ 12994 w 569053"/>
                <a:gd name="connsiteY63" fmla="*/ 324884 h 727540"/>
                <a:gd name="connsiteX64" fmla="*/ 12994 w 569053"/>
                <a:gd name="connsiteY64" fmla="*/ 324884 h 727540"/>
                <a:gd name="connsiteX65" fmla="*/ 12994 w 569053"/>
                <a:gd name="connsiteY65" fmla="*/ 323284 h 727540"/>
                <a:gd name="connsiteX66" fmla="*/ 12994 w 569053"/>
                <a:gd name="connsiteY66" fmla="*/ 323284 h 727540"/>
                <a:gd name="connsiteX67" fmla="*/ 14137 w 569053"/>
                <a:gd name="connsiteY67" fmla="*/ 317569 h 727540"/>
                <a:gd name="connsiteX68" fmla="*/ 14137 w 569053"/>
                <a:gd name="connsiteY68" fmla="*/ 317569 h 727540"/>
                <a:gd name="connsiteX69" fmla="*/ 16423 w 569053"/>
                <a:gd name="connsiteY69" fmla="*/ 310940 h 727540"/>
                <a:gd name="connsiteX70" fmla="*/ 40426 w 569053"/>
                <a:gd name="connsiteY70" fmla="*/ 254475 h 727540"/>
                <a:gd name="connsiteX71" fmla="*/ 142153 w 569053"/>
                <a:gd name="connsiteY71" fmla="*/ 62223 h 727540"/>
                <a:gd name="connsiteX72" fmla="*/ 161813 w 569053"/>
                <a:gd name="connsiteY72" fmla="*/ 22904 h 727540"/>
                <a:gd name="connsiteX73" fmla="*/ 176900 w 569053"/>
                <a:gd name="connsiteY73" fmla="*/ 17646 h 727540"/>
                <a:gd name="connsiteX74" fmla="*/ 241137 w 569053"/>
                <a:gd name="connsiteY74" fmla="*/ 66566 h 727540"/>
                <a:gd name="connsiteX75" fmla="*/ 262168 w 569053"/>
                <a:gd name="connsiteY75" fmla="*/ 93312 h 727540"/>
                <a:gd name="connsiteX76" fmla="*/ 262854 w 569053"/>
                <a:gd name="connsiteY76" fmla="*/ 94455 h 727540"/>
                <a:gd name="connsiteX77" fmla="*/ 266512 w 569053"/>
                <a:gd name="connsiteY77" fmla="*/ 99256 h 727540"/>
                <a:gd name="connsiteX78" fmla="*/ 266969 w 569053"/>
                <a:gd name="connsiteY78" fmla="*/ 99942 h 727540"/>
                <a:gd name="connsiteX79" fmla="*/ 270855 w 569053"/>
                <a:gd name="connsiteY79" fmla="*/ 105428 h 727540"/>
                <a:gd name="connsiteX80" fmla="*/ 271541 w 569053"/>
                <a:gd name="connsiteY80" fmla="*/ 106343 h 727540"/>
                <a:gd name="connsiteX81" fmla="*/ 274513 w 569053"/>
                <a:gd name="connsiteY81" fmla="*/ 110686 h 727540"/>
                <a:gd name="connsiteX82" fmla="*/ 275427 w 569053"/>
                <a:gd name="connsiteY82" fmla="*/ 112286 h 727540"/>
                <a:gd name="connsiteX83" fmla="*/ 278627 w 569053"/>
                <a:gd name="connsiteY83" fmla="*/ 117315 h 727540"/>
                <a:gd name="connsiteX84" fmla="*/ 279085 w 569053"/>
                <a:gd name="connsiteY84" fmla="*/ 118001 h 727540"/>
                <a:gd name="connsiteX85" fmla="*/ 282514 w 569053"/>
                <a:gd name="connsiteY85" fmla="*/ 123488 h 727540"/>
                <a:gd name="connsiteX86" fmla="*/ 283428 w 569053"/>
                <a:gd name="connsiteY86" fmla="*/ 125088 h 727540"/>
                <a:gd name="connsiteX87" fmla="*/ 285943 w 569053"/>
                <a:gd name="connsiteY87" fmla="*/ 129431 h 727540"/>
                <a:gd name="connsiteX88" fmla="*/ 286857 w 569053"/>
                <a:gd name="connsiteY88" fmla="*/ 131031 h 727540"/>
                <a:gd name="connsiteX89" fmla="*/ 289829 w 569053"/>
                <a:gd name="connsiteY89" fmla="*/ 136975 h 727540"/>
                <a:gd name="connsiteX90" fmla="*/ 334863 w 569053"/>
                <a:gd name="connsiteY90" fmla="*/ 323055 h 727540"/>
                <a:gd name="connsiteX91" fmla="*/ 334863 w 569053"/>
                <a:gd name="connsiteY91" fmla="*/ 334028 h 727540"/>
                <a:gd name="connsiteX92" fmla="*/ 335092 w 569053"/>
                <a:gd name="connsiteY92" fmla="*/ 334028 h 727540"/>
                <a:gd name="connsiteX93" fmla="*/ 335092 w 569053"/>
                <a:gd name="connsiteY93" fmla="*/ 388892 h 727540"/>
                <a:gd name="connsiteX94" fmla="*/ 321376 w 569053"/>
                <a:gd name="connsiteY94" fmla="*/ 399865 h 727540"/>
                <a:gd name="connsiteX95" fmla="*/ 255996 w 569053"/>
                <a:gd name="connsiteY95" fmla="*/ 396893 h 727540"/>
                <a:gd name="connsiteX96" fmla="*/ 526430 w 569053"/>
                <a:gd name="connsiteY96" fmla="*/ 452672 h 727540"/>
                <a:gd name="connsiteX97" fmla="*/ 515914 w 569053"/>
                <a:gd name="connsiteY97" fmla="*/ 559656 h 727540"/>
                <a:gd name="connsiteX98" fmla="*/ 518886 w 569053"/>
                <a:gd name="connsiteY98" fmla="*/ 596004 h 727540"/>
                <a:gd name="connsiteX99" fmla="*/ 546089 w 569053"/>
                <a:gd name="connsiteY99" fmla="*/ 689958 h 727540"/>
                <a:gd name="connsiteX100" fmla="*/ 523687 w 569053"/>
                <a:gd name="connsiteY100" fmla="*/ 717390 h 727540"/>
                <a:gd name="connsiteX101" fmla="*/ 495112 w 569053"/>
                <a:gd name="connsiteY101" fmla="*/ 692702 h 727540"/>
                <a:gd name="connsiteX102" fmla="*/ 465851 w 569053"/>
                <a:gd name="connsiteY102" fmla="*/ 572229 h 727540"/>
                <a:gd name="connsiteX103" fmla="*/ 472480 w 569053"/>
                <a:gd name="connsiteY103" fmla="*/ 538397 h 727540"/>
                <a:gd name="connsiteX104" fmla="*/ 473395 w 569053"/>
                <a:gd name="connsiteY104" fmla="*/ 528795 h 727540"/>
                <a:gd name="connsiteX105" fmla="*/ 464479 w 569053"/>
                <a:gd name="connsiteY105" fmla="*/ 531539 h 727540"/>
                <a:gd name="connsiteX106" fmla="*/ 407558 w 569053"/>
                <a:gd name="connsiteY106" fmla="*/ 604005 h 727540"/>
                <a:gd name="connsiteX107" fmla="*/ 402986 w 569053"/>
                <a:gd name="connsiteY107" fmla="*/ 624350 h 727540"/>
                <a:gd name="connsiteX108" fmla="*/ 402300 w 569053"/>
                <a:gd name="connsiteY108" fmla="*/ 694759 h 727540"/>
                <a:gd name="connsiteX109" fmla="*/ 384241 w 569053"/>
                <a:gd name="connsiteY109" fmla="*/ 714647 h 727540"/>
                <a:gd name="connsiteX110" fmla="*/ 363895 w 569053"/>
                <a:gd name="connsiteY110" fmla="*/ 695673 h 727540"/>
                <a:gd name="connsiteX111" fmla="*/ 358409 w 569053"/>
                <a:gd name="connsiteY111" fmla="*/ 590060 h 727540"/>
                <a:gd name="connsiteX112" fmla="*/ 376925 w 569053"/>
                <a:gd name="connsiteY112" fmla="*/ 540911 h 727540"/>
                <a:gd name="connsiteX113" fmla="*/ 399785 w 569053"/>
                <a:gd name="connsiteY113" fmla="*/ 508679 h 727540"/>
                <a:gd name="connsiteX114" fmla="*/ 411444 w 569053"/>
                <a:gd name="connsiteY114" fmla="*/ 474160 h 727540"/>
                <a:gd name="connsiteX115" fmla="*/ 419902 w 569053"/>
                <a:gd name="connsiteY115" fmla="*/ 455415 h 727540"/>
                <a:gd name="connsiteX116" fmla="*/ 477738 w 569053"/>
                <a:gd name="connsiteY116" fmla="*/ 373119 h 727540"/>
                <a:gd name="connsiteX117" fmla="*/ 479795 w 569053"/>
                <a:gd name="connsiteY117" fmla="*/ 360317 h 727540"/>
                <a:gd name="connsiteX118" fmla="*/ 467222 w 569053"/>
                <a:gd name="connsiteY118" fmla="*/ 365804 h 727540"/>
                <a:gd name="connsiteX119" fmla="*/ 428360 w 569053"/>
                <a:gd name="connsiteY119" fmla="*/ 424325 h 727540"/>
                <a:gd name="connsiteX120" fmla="*/ 362295 w 569053"/>
                <a:gd name="connsiteY120" fmla="*/ 455415 h 727540"/>
                <a:gd name="connsiteX121" fmla="*/ 301945 w 569053"/>
                <a:gd name="connsiteY121" fmla="*/ 444442 h 727540"/>
                <a:gd name="connsiteX122" fmla="*/ 263311 w 569053"/>
                <a:gd name="connsiteY122" fmla="*/ 425011 h 727540"/>
                <a:gd name="connsiteX123" fmla="*/ 281371 w 569053"/>
                <a:gd name="connsiteY123" fmla="*/ 401922 h 727540"/>
                <a:gd name="connsiteX124" fmla="*/ 357723 w 569053"/>
                <a:gd name="connsiteY124" fmla="*/ 414495 h 727540"/>
                <a:gd name="connsiteX125" fmla="*/ 390413 w 569053"/>
                <a:gd name="connsiteY125" fmla="*/ 401237 h 727540"/>
                <a:gd name="connsiteX126" fmla="*/ 442762 w 569053"/>
                <a:gd name="connsiteY126" fmla="*/ 330828 h 727540"/>
                <a:gd name="connsiteX127" fmla="*/ 444134 w 569053"/>
                <a:gd name="connsiteY127" fmla="*/ 319398 h 727540"/>
                <a:gd name="connsiteX128" fmla="*/ 433161 w 569053"/>
                <a:gd name="connsiteY128" fmla="*/ 323055 h 727540"/>
                <a:gd name="connsiteX129" fmla="*/ 407558 w 569053"/>
                <a:gd name="connsiteY129" fmla="*/ 355974 h 727540"/>
                <a:gd name="connsiteX130" fmla="*/ 397728 w 569053"/>
                <a:gd name="connsiteY130" fmla="*/ 363518 h 727540"/>
                <a:gd name="connsiteX131" fmla="*/ 360695 w 569053"/>
                <a:gd name="connsiteY131" fmla="*/ 365804 h 727540"/>
                <a:gd name="connsiteX132" fmla="*/ 350636 w 569053"/>
                <a:gd name="connsiteY132" fmla="*/ 357345 h 727540"/>
                <a:gd name="connsiteX133" fmla="*/ 371439 w 569053"/>
                <a:gd name="connsiteY133" fmla="*/ 323055 h 727540"/>
                <a:gd name="connsiteX134" fmla="*/ 449849 w 569053"/>
                <a:gd name="connsiteY134" fmla="*/ 305453 h 727540"/>
                <a:gd name="connsiteX135" fmla="*/ 491225 w 569053"/>
                <a:gd name="connsiteY135" fmla="*/ 314369 h 727540"/>
                <a:gd name="connsiteX136" fmla="*/ 511571 w 569053"/>
                <a:gd name="connsiteY136" fmla="*/ 342486 h 727540"/>
                <a:gd name="connsiteX137" fmla="*/ 526430 w 569053"/>
                <a:gd name="connsiteY137" fmla="*/ 452672 h 727540"/>
                <a:gd name="connsiteX138" fmla="*/ 492368 w 569053"/>
                <a:gd name="connsiteY138" fmla="*/ 304310 h 727540"/>
                <a:gd name="connsiteX139" fmla="*/ 418302 w 569053"/>
                <a:gd name="connsiteY139" fmla="*/ 248532 h 727540"/>
                <a:gd name="connsiteX140" fmla="*/ 472480 w 569053"/>
                <a:gd name="connsiteY140" fmla="*/ 157320 h 727540"/>
                <a:gd name="connsiteX141" fmla="*/ 559577 w 569053"/>
                <a:gd name="connsiteY141" fmla="*/ 224986 h 727540"/>
                <a:gd name="connsiteX142" fmla="*/ 492368 w 569053"/>
                <a:gd name="connsiteY142" fmla="*/ 304310 h 7275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Lst>
              <a:rect l="l" t="t" r="r" b="b"/>
              <a:pathLst>
                <a:path w="569053" h="727540">
                  <a:moveTo>
                    <a:pt x="514771" y="150691"/>
                  </a:moveTo>
                  <a:cubicBezTo>
                    <a:pt x="482081" y="141090"/>
                    <a:pt x="450763" y="147033"/>
                    <a:pt x="428132" y="168979"/>
                  </a:cubicBezTo>
                  <a:cubicBezTo>
                    <a:pt x="405958" y="190467"/>
                    <a:pt x="401386" y="222243"/>
                    <a:pt x="407329" y="251275"/>
                  </a:cubicBezTo>
                  <a:cubicBezTo>
                    <a:pt x="410987" y="269334"/>
                    <a:pt x="421274" y="285108"/>
                    <a:pt x="437047" y="297224"/>
                  </a:cubicBezTo>
                  <a:cubicBezTo>
                    <a:pt x="411673" y="301796"/>
                    <a:pt x="389041" y="306596"/>
                    <a:pt x="366867" y="313683"/>
                  </a:cubicBezTo>
                  <a:cubicBezTo>
                    <a:pt x="350408" y="318941"/>
                    <a:pt x="350179" y="318712"/>
                    <a:pt x="348122" y="302481"/>
                  </a:cubicBezTo>
                  <a:cubicBezTo>
                    <a:pt x="343093" y="261791"/>
                    <a:pt x="337835" y="221557"/>
                    <a:pt x="323433" y="182466"/>
                  </a:cubicBezTo>
                  <a:cubicBezTo>
                    <a:pt x="297830" y="112743"/>
                    <a:pt x="260339" y="52393"/>
                    <a:pt x="196560" y="11245"/>
                  </a:cubicBezTo>
                  <a:cubicBezTo>
                    <a:pt x="189245" y="6444"/>
                    <a:pt x="182387" y="1187"/>
                    <a:pt x="173014" y="272"/>
                  </a:cubicBezTo>
                  <a:cubicBezTo>
                    <a:pt x="164099" y="-642"/>
                    <a:pt x="157698" y="272"/>
                    <a:pt x="154498" y="10559"/>
                  </a:cubicBezTo>
                  <a:cubicBezTo>
                    <a:pt x="146954" y="34334"/>
                    <a:pt x="132552" y="55136"/>
                    <a:pt x="122265" y="77768"/>
                  </a:cubicBezTo>
                  <a:cubicBezTo>
                    <a:pt x="85232" y="158921"/>
                    <a:pt x="34711" y="233444"/>
                    <a:pt x="1336" y="316426"/>
                  </a:cubicBezTo>
                  <a:cubicBezTo>
                    <a:pt x="-2322" y="325570"/>
                    <a:pt x="1793" y="340200"/>
                    <a:pt x="10480" y="341572"/>
                  </a:cubicBezTo>
                  <a:cubicBezTo>
                    <a:pt x="50485" y="348430"/>
                    <a:pt x="101234" y="369233"/>
                    <a:pt x="140324" y="378834"/>
                  </a:cubicBezTo>
                  <a:cubicBezTo>
                    <a:pt x="170271" y="386149"/>
                    <a:pt x="199989" y="391864"/>
                    <a:pt x="228793" y="403294"/>
                  </a:cubicBezTo>
                  <a:cubicBezTo>
                    <a:pt x="238622" y="407180"/>
                    <a:pt x="245938" y="404894"/>
                    <a:pt x="250052" y="414038"/>
                  </a:cubicBezTo>
                  <a:cubicBezTo>
                    <a:pt x="251881" y="437584"/>
                    <a:pt x="280456" y="452443"/>
                    <a:pt x="301487" y="455643"/>
                  </a:cubicBezTo>
                  <a:cubicBezTo>
                    <a:pt x="331205" y="459987"/>
                    <a:pt x="360238" y="468216"/>
                    <a:pt x="390641" y="468674"/>
                  </a:cubicBezTo>
                  <a:cubicBezTo>
                    <a:pt x="398871" y="468674"/>
                    <a:pt x="400928" y="472103"/>
                    <a:pt x="399557" y="479418"/>
                  </a:cubicBezTo>
                  <a:cubicBezTo>
                    <a:pt x="398185" y="487647"/>
                    <a:pt x="394528" y="494734"/>
                    <a:pt x="389956" y="501363"/>
                  </a:cubicBezTo>
                  <a:cubicBezTo>
                    <a:pt x="380126" y="515765"/>
                    <a:pt x="372125" y="531539"/>
                    <a:pt x="360009" y="544797"/>
                  </a:cubicBezTo>
                  <a:cubicBezTo>
                    <a:pt x="352465" y="553027"/>
                    <a:pt x="348350" y="562857"/>
                    <a:pt x="348808" y="574744"/>
                  </a:cubicBezTo>
                  <a:cubicBezTo>
                    <a:pt x="349722" y="614978"/>
                    <a:pt x="349265" y="655211"/>
                    <a:pt x="352237" y="695445"/>
                  </a:cubicBezTo>
                  <a:cubicBezTo>
                    <a:pt x="354294" y="722648"/>
                    <a:pt x="360466" y="728592"/>
                    <a:pt x="388127" y="725849"/>
                  </a:cubicBezTo>
                  <a:cubicBezTo>
                    <a:pt x="391099" y="725620"/>
                    <a:pt x="394070" y="725391"/>
                    <a:pt x="396814" y="724706"/>
                  </a:cubicBezTo>
                  <a:cubicBezTo>
                    <a:pt x="411444" y="721734"/>
                    <a:pt x="414187" y="717162"/>
                    <a:pt x="413959" y="702531"/>
                  </a:cubicBezTo>
                  <a:cubicBezTo>
                    <a:pt x="413730" y="691559"/>
                    <a:pt x="414416" y="635780"/>
                    <a:pt x="412816" y="624807"/>
                  </a:cubicBezTo>
                  <a:cubicBezTo>
                    <a:pt x="412816" y="616349"/>
                    <a:pt x="424246" y="592803"/>
                    <a:pt x="452135" y="567429"/>
                  </a:cubicBezTo>
                  <a:cubicBezTo>
                    <a:pt x="454192" y="570401"/>
                    <a:pt x="473166" y="646067"/>
                    <a:pt x="479338" y="678528"/>
                  </a:cubicBezTo>
                  <a:cubicBezTo>
                    <a:pt x="481396" y="689273"/>
                    <a:pt x="486425" y="699331"/>
                    <a:pt x="489397" y="709847"/>
                  </a:cubicBezTo>
                  <a:cubicBezTo>
                    <a:pt x="491683" y="717848"/>
                    <a:pt x="497626" y="723334"/>
                    <a:pt x="504484" y="724248"/>
                  </a:cubicBezTo>
                  <a:cubicBezTo>
                    <a:pt x="518886" y="726077"/>
                    <a:pt x="533516" y="729506"/>
                    <a:pt x="547918" y="726077"/>
                  </a:cubicBezTo>
                  <a:cubicBezTo>
                    <a:pt x="566435" y="721505"/>
                    <a:pt x="562549" y="703446"/>
                    <a:pt x="556605" y="685386"/>
                  </a:cubicBezTo>
                  <a:cubicBezTo>
                    <a:pt x="548147" y="659783"/>
                    <a:pt x="541746" y="633723"/>
                    <a:pt x="533288" y="608120"/>
                  </a:cubicBezTo>
                  <a:cubicBezTo>
                    <a:pt x="523229" y="577716"/>
                    <a:pt x="526887" y="555084"/>
                    <a:pt x="531688" y="523309"/>
                  </a:cubicBezTo>
                  <a:cubicBezTo>
                    <a:pt x="541517" y="456558"/>
                    <a:pt x="543803" y="390264"/>
                    <a:pt x="519115" y="325799"/>
                  </a:cubicBezTo>
                  <a:cubicBezTo>
                    <a:pt x="516371" y="318483"/>
                    <a:pt x="514771" y="312997"/>
                    <a:pt x="521172" y="310254"/>
                  </a:cubicBezTo>
                  <a:cubicBezTo>
                    <a:pt x="548604" y="298138"/>
                    <a:pt x="560720" y="275507"/>
                    <a:pt x="566892" y="248989"/>
                  </a:cubicBezTo>
                  <a:cubicBezTo>
                    <a:pt x="576036" y="207841"/>
                    <a:pt x="555691" y="162807"/>
                    <a:pt x="514771" y="150691"/>
                  </a:cubicBezTo>
                  <a:close/>
                  <a:moveTo>
                    <a:pt x="350865" y="376319"/>
                  </a:moveTo>
                  <a:cubicBezTo>
                    <a:pt x="359552" y="375633"/>
                    <a:pt x="379669" y="373576"/>
                    <a:pt x="390870" y="376776"/>
                  </a:cubicBezTo>
                  <a:cubicBezTo>
                    <a:pt x="384469" y="387292"/>
                    <a:pt x="381040" y="397122"/>
                    <a:pt x="370296" y="401008"/>
                  </a:cubicBezTo>
                  <a:cubicBezTo>
                    <a:pt x="364124" y="403294"/>
                    <a:pt x="354065" y="406494"/>
                    <a:pt x="349951" y="398265"/>
                  </a:cubicBezTo>
                  <a:cubicBezTo>
                    <a:pt x="346064" y="390492"/>
                    <a:pt x="346750" y="376776"/>
                    <a:pt x="350865" y="376319"/>
                  </a:cubicBezTo>
                  <a:close/>
                  <a:moveTo>
                    <a:pt x="255996" y="396893"/>
                  </a:moveTo>
                  <a:cubicBezTo>
                    <a:pt x="252567" y="398036"/>
                    <a:pt x="215762" y="387063"/>
                    <a:pt x="190616" y="380434"/>
                  </a:cubicBezTo>
                  <a:cubicBezTo>
                    <a:pt x="149697" y="369461"/>
                    <a:pt x="44084" y="337914"/>
                    <a:pt x="31968" y="335400"/>
                  </a:cubicBezTo>
                  <a:cubicBezTo>
                    <a:pt x="31054" y="335171"/>
                    <a:pt x="30139" y="334943"/>
                    <a:pt x="29225" y="334714"/>
                  </a:cubicBezTo>
                  <a:cubicBezTo>
                    <a:pt x="28996" y="334714"/>
                    <a:pt x="28996" y="334714"/>
                    <a:pt x="28768" y="334714"/>
                  </a:cubicBezTo>
                  <a:cubicBezTo>
                    <a:pt x="27853" y="334485"/>
                    <a:pt x="27167" y="334257"/>
                    <a:pt x="26482" y="334028"/>
                  </a:cubicBezTo>
                  <a:cubicBezTo>
                    <a:pt x="26253" y="334028"/>
                    <a:pt x="26253" y="334028"/>
                    <a:pt x="26024" y="334028"/>
                  </a:cubicBezTo>
                  <a:cubicBezTo>
                    <a:pt x="25339" y="333800"/>
                    <a:pt x="24424" y="333571"/>
                    <a:pt x="23738" y="333342"/>
                  </a:cubicBezTo>
                  <a:cubicBezTo>
                    <a:pt x="23738" y="333342"/>
                    <a:pt x="23738" y="333342"/>
                    <a:pt x="23510" y="333342"/>
                  </a:cubicBezTo>
                  <a:cubicBezTo>
                    <a:pt x="22824" y="333114"/>
                    <a:pt x="22138" y="332885"/>
                    <a:pt x="21452" y="332657"/>
                  </a:cubicBezTo>
                  <a:cubicBezTo>
                    <a:pt x="21452" y="332657"/>
                    <a:pt x="21452" y="332657"/>
                    <a:pt x="21452" y="332657"/>
                  </a:cubicBezTo>
                  <a:cubicBezTo>
                    <a:pt x="20767" y="332428"/>
                    <a:pt x="20309" y="332199"/>
                    <a:pt x="19624" y="331971"/>
                  </a:cubicBezTo>
                  <a:cubicBezTo>
                    <a:pt x="19624" y="331971"/>
                    <a:pt x="19395" y="331971"/>
                    <a:pt x="19395" y="331971"/>
                  </a:cubicBezTo>
                  <a:cubicBezTo>
                    <a:pt x="18938" y="331742"/>
                    <a:pt x="18252" y="331514"/>
                    <a:pt x="17795" y="331285"/>
                  </a:cubicBezTo>
                  <a:cubicBezTo>
                    <a:pt x="17795" y="331285"/>
                    <a:pt x="17795" y="331285"/>
                    <a:pt x="17795" y="331285"/>
                  </a:cubicBezTo>
                  <a:cubicBezTo>
                    <a:pt x="16880" y="330828"/>
                    <a:pt x="15966" y="330142"/>
                    <a:pt x="15280" y="329456"/>
                  </a:cubicBezTo>
                  <a:cubicBezTo>
                    <a:pt x="15280" y="329456"/>
                    <a:pt x="15280" y="329456"/>
                    <a:pt x="15280" y="329456"/>
                  </a:cubicBezTo>
                  <a:cubicBezTo>
                    <a:pt x="15052" y="329228"/>
                    <a:pt x="14594" y="328770"/>
                    <a:pt x="14366" y="328542"/>
                  </a:cubicBezTo>
                  <a:cubicBezTo>
                    <a:pt x="14366" y="328542"/>
                    <a:pt x="14366" y="328542"/>
                    <a:pt x="14366" y="328542"/>
                  </a:cubicBezTo>
                  <a:cubicBezTo>
                    <a:pt x="13680" y="327399"/>
                    <a:pt x="13223" y="326256"/>
                    <a:pt x="12994" y="324884"/>
                  </a:cubicBezTo>
                  <a:cubicBezTo>
                    <a:pt x="12994" y="324884"/>
                    <a:pt x="12994" y="324884"/>
                    <a:pt x="12994" y="324884"/>
                  </a:cubicBezTo>
                  <a:cubicBezTo>
                    <a:pt x="12994" y="324427"/>
                    <a:pt x="12994" y="323970"/>
                    <a:pt x="12994" y="323284"/>
                  </a:cubicBezTo>
                  <a:cubicBezTo>
                    <a:pt x="12994" y="323284"/>
                    <a:pt x="12994" y="323284"/>
                    <a:pt x="12994" y="323284"/>
                  </a:cubicBezTo>
                  <a:cubicBezTo>
                    <a:pt x="12994" y="321684"/>
                    <a:pt x="13451" y="319855"/>
                    <a:pt x="14137" y="317569"/>
                  </a:cubicBezTo>
                  <a:lnTo>
                    <a:pt x="14137" y="317569"/>
                  </a:lnTo>
                  <a:cubicBezTo>
                    <a:pt x="14594" y="315512"/>
                    <a:pt x="15509" y="313454"/>
                    <a:pt x="16423" y="310940"/>
                  </a:cubicBezTo>
                  <a:cubicBezTo>
                    <a:pt x="23510" y="291737"/>
                    <a:pt x="30825" y="272306"/>
                    <a:pt x="40426" y="254475"/>
                  </a:cubicBezTo>
                  <a:cubicBezTo>
                    <a:pt x="74945" y="190696"/>
                    <a:pt x="109463" y="126917"/>
                    <a:pt x="142153" y="62223"/>
                  </a:cubicBezTo>
                  <a:cubicBezTo>
                    <a:pt x="148783" y="49193"/>
                    <a:pt x="156098" y="36391"/>
                    <a:pt x="161813" y="22904"/>
                  </a:cubicBezTo>
                  <a:cubicBezTo>
                    <a:pt x="165470" y="14674"/>
                    <a:pt x="169585" y="13988"/>
                    <a:pt x="176900" y="17646"/>
                  </a:cubicBezTo>
                  <a:cubicBezTo>
                    <a:pt x="201589" y="29533"/>
                    <a:pt x="224449" y="45306"/>
                    <a:pt x="241137" y="66566"/>
                  </a:cubicBezTo>
                  <a:cubicBezTo>
                    <a:pt x="248224" y="75482"/>
                    <a:pt x="255310" y="84168"/>
                    <a:pt x="262168" y="93312"/>
                  </a:cubicBezTo>
                  <a:cubicBezTo>
                    <a:pt x="262397" y="93541"/>
                    <a:pt x="262625" y="93998"/>
                    <a:pt x="262854" y="94455"/>
                  </a:cubicBezTo>
                  <a:cubicBezTo>
                    <a:pt x="263997" y="96056"/>
                    <a:pt x="265369" y="97656"/>
                    <a:pt x="266512" y="99256"/>
                  </a:cubicBezTo>
                  <a:cubicBezTo>
                    <a:pt x="266740" y="99485"/>
                    <a:pt x="266740" y="99713"/>
                    <a:pt x="266969" y="99942"/>
                  </a:cubicBezTo>
                  <a:cubicBezTo>
                    <a:pt x="268340" y="101771"/>
                    <a:pt x="269712" y="103599"/>
                    <a:pt x="270855" y="105428"/>
                  </a:cubicBezTo>
                  <a:cubicBezTo>
                    <a:pt x="271084" y="105657"/>
                    <a:pt x="271312" y="106114"/>
                    <a:pt x="271541" y="106343"/>
                  </a:cubicBezTo>
                  <a:cubicBezTo>
                    <a:pt x="272684" y="107714"/>
                    <a:pt x="273598" y="109314"/>
                    <a:pt x="274513" y="110686"/>
                  </a:cubicBezTo>
                  <a:cubicBezTo>
                    <a:pt x="274741" y="111143"/>
                    <a:pt x="275198" y="111600"/>
                    <a:pt x="275427" y="112286"/>
                  </a:cubicBezTo>
                  <a:cubicBezTo>
                    <a:pt x="276570" y="113886"/>
                    <a:pt x="277484" y="115487"/>
                    <a:pt x="278627" y="117315"/>
                  </a:cubicBezTo>
                  <a:cubicBezTo>
                    <a:pt x="278856" y="117544"/>
                    <a:pt x="278856" y="117773"/>
                    <a:pt x="279085" y="118001"/>
                  </a:cubicBezTo>
                  <a:cubicBezTo>
                    <a:pt x="280228" y="119830"/>
                    <a:pt x="281371" y="121659"/>
                    <a:pt x="282514" y="123488"/>
                  </a:cubicBezTo>
                  <a:cubicBezTo>
                    <a:pt x="282742" y="123945"/>
                    <a:pt x="283199" y="124402"/>
                    <a:pt x="283428" y="125088"/>
                  </a:cubicBezTo>
                  <a:cubicBezTo>
                    <a:pt x="284342" y="126459"/>
                    <a:pt x="285028" y="128060"/>
                    <a:pt x="285943" y="129431"/>
                  </a:cubicBezTo>
                  <a:cubicBezTo>
                    <a:pt x="286171" y="129888"/>
                    <a:pt x="286628" y="130574"/>
                    <a:pt x="286857" y="131031"/>
                  </a:cubicBezTo>
                  <a:cubicBezTo>
                    <a:pt x="288000" y="133089"/>
                    <a:pt x="288914" y="134918"/>
                    <a:pt x="289829" y="136975"/>
                  </a:cubicBezTo>
                  <a:cubicBezTo>
                    <a:pt x="318632" y="195725"/>
                    <a:pt x="336235" y="256990"/>
                    <a:pt x="334863" y="323055"/>
                  </a:cubicBezTo>
                  <a:cubicBezTo>
                    <a:pt x="334863" y="326713"/>
                    <a:pt x="334863" y="330371"/>
                    <a:pt x="334863" y="334028"/>
                  </a:cubicBezTo>
                  <a:cubicBezTo>
                    <a:pt x="334863" y="334028"/>
                    <a:pt x="335092" y="334028"/>
                    <a:pt x="335092" y="334028"/>
                  </a:cubicBezTo>
                  <a:cubicBezTo>
                    <a:pt x="335092" y="352316"/>
                    <a:pt x="335092" y="370604"/>
                    <a:pt x="335092" y="388892"/>
                  </a:cubicBezTo>
                  <a:cubicBezTo>
                    <a:pt x="335092" y="398265"/>
                    <a:pt x="331434" y="401922"/>
                    <a:pt x="321376" y="399865"/>
                  </a:cubicBezTo>
                  <a:cubicBezTo>
                    <a:pt x="305602" y="395750"/>
                    <a:pt x="272684" y="387749"/>
                    <a:pt x="255996" y="396893"/>
                  </a:cubicBezTo>
                  <a:close/>
                  <a:moveTo>
                    <a:pt x="526430" y="452672"/>
                  </a:moveTo>
                  <a:cubicBezTo>
                    <a:pt x="526430" y="488790"/>
                    <a:pt x="519343" y="523995"/>
                    <a:pt x="515914" y="559656"/>
                  </a:cubicBezTo>
                  <a:cubicBezTo>
                    <a:pt x="514771" y="572458"/>
                    <a:pt x="514771" y="584117"/>
                    <a:pt x="518886" y="596004"/>
                  </a:cubicBezTo>
                  <a:cubicBezTo>
                    <a:pt x="529630" y="627093"/>
                    <a:pt x="536488" y="658412"/>
                    <a:pt x="546089" y="689958"/>
                  </a:cubicBezTo>
                  <a:cubicBezTo>
                    <a:pt x="552262" y="709847"/>
                    <a:pt x="544718" y="718533"/>
                    <a:pt x="523687" y="717390"/>
                  </a:cubicBezTo>
                  <a:cubicBezTo>
                    <a:pt x="507227" y="716476"/>
                    <a:pt x="500369" y="710990"/>
                    <a:pt x="495112" y="692702"/>
                  </a:cubicBezTo>
                  <a:cubicBezTo>
                    <a:pt x="483682" y="652697"/>
                    <a:pt x="475452" y="612692"/>
                    <a:pt x="465851" y="572229"/>
                  </a:cubicBezTo>
                  <a:cubicBezTo>
                    <a:pt x="462650" y="558971"/>
                    <a:pt x="462422" y="547769"/>
                    <a:pt x="472480" y="538397"/>
                  </a:cubicBezTo>
                  <a:cubicBezTo>
                    <a:pt x="474995" y="536111"/>
                    <a:pt x="477281" y="532224"/>
                    <a:pt x="473395" y="528795"/>
                  </a:cubicBezTo>
                  <a:cubicBezTo>
                    <a:pt x="469508" y="525595"/>
                    <a:pt x="466537" y="528795"/>
                    <a:pt x="464479" y="531539"/>
                  </a:cubicBezTo>
                  <a:cubicBezTo>
                    <a:pt x="445505" y="555770"/>
                    <a:pt x="426760" y="580002"/>
                    <a:pt x="407558" y="604005"/>
                  </a:cubicBezTo>
                  <a:cubicBezTo>
                    <a:pt x="402529" y="610177"/>
                    <a:pt x="402757" y="616806"/>
                    <a:pt x="402986" y="624350"/>
                  </a:cubicBezTo>
                  <a:cubicBezTo>
                    <a:pt x="403443" y="647896"/>
                    <a:pt x="402071" y="671213"/>
                    <a:pt x="402300" y="694759"/>
                  </a:cubicBezTo>
                  <a:cubicBezTo>
                    <a:pt x="402300" y="711904"/>
                    <a:pt x="400243" y="713961"/>
                    <a:pt x="384241" y="714647"/>
                  </a:cubicBezTo>
                  <a:cubicBezTo>
                    <a:pt x="369153" y="715333"/>
                    <a:pt x="364810" y="712133"/>
                    <a:pt x="363895" y="695673"/>
                  </a:cubicBezTo>
                  <a:cubicBezTo>
                    <a:pt x="362981" y="674414"/>
                    <a:pt x="359552" y="604005"/>
                    <a:pt x="358409" y="590060"/>
                  </a:cubicBezTo>
                  <a:cubicBezTo>
                    <a:pt x="356580" y="571315"/>
                    <a:pt x="366181" y="555542"/>
                    <a:pt x="376925" y="540911"/>
                  </a:cubicBezTo>
                  <a:cubicBezTo>
                    <a:pt x="384698" y="530396"/>
                    <a:pt x="391556" y="518966"/>
                    <a:pt x="399785" y="508679"/>
                  </a:cubicBezTo>
                  <a:cubicBezTo>
                    <a:pt x="407786" y="498392"/>
                    <a:pt x="412358" y="486962"/>
                    <a:pt x="411444" y="474160"/>
                  </a:cubicBezTo>
                  <a:cubicBezTo>
                    <a:pt x="410758" y="464787"/>
                    <a:pt x="413044" y="462273"/>
                    <a:pt x="419902" y="455415"/>
                  </a:cubicBezTo>
                  <a:cubicBezTo>
                    <a:pt x="442762" y="432326"/>
                    <a:pt x="458078" y="398493"/>
                    <a:pt x="477738" y="373119"/>
                  </a:cubicBezTo>
                  <a:cubicBezTo>
                    <a:pt x="480481" y="369461"/>
                    <a:pt x="486425" y="364661"/>
                    <a:pt x="479795" y="360317"/>
                  </a:cubicBezTo>
                  <a:cubicBezTo>
                    <a:pt x="474538" y="356888"/>
                    <a:pt x="469737" y="361232"/>
                    <a:pt x="467222" y="365804"/>
                  </a:cubicBezTo>
                  <a:cubicBezTo>
                    <a:pt x="455564" y="386149"/>
                    <a:pt x="440933" y="404437"/>
                    <a:pt x="428360" y="424325"/>
                  </a:cubicBezTo>
                  <a:cubicBezTo>
                    <a:pt x="412816" y="449014"/>
                    <a:pt x="392699" y="460901"/>
                    <a:pt x="362295" y="455415"/>
                  </a:cubicBezTo>
                  <a:cubicBezTo>
                    <a:pt x="342178" y="451757"/>
                    <a:pt x="321833" y="448785"/>
                    <a:pt x="301945" y="444442"/>
                  </a:cubicBezTo>
                  <a:cubicBezTo>
                    <a:pt x="288914" y="441470"/>
                    <a:pt x="270169" y="437813"/>
                    <a:pt x="263311" y="425011"/>
                  </a:cubicBezTo>
                  <a:cubicBezTo>
                    <a:pt x="260568" y="420210"/>
                    <a:pt x="263083" y="398265"/>
                    <a:pt x="281371" y="401922"/>
                  </a:cubicBezTo>
                  <a:cubicBezTo>
                    <a:pt x="306745" y="404666"/>
                    <a:pt x="332348" y="411066"/>
                    <a:pt x="357723" y="414495"/>
                  </a:cubicBezTo>
                  <a:cubicBezTo>
                    <a:pt x="371439" y="416324"/>
                    <a:pt x="382183" y="411981"/>
                    <a:pt x="390413" y="401237"/>
                  </a:cubicBezTo>
                  <a:cubicBezTo>
                    <a:pt x="408015" y="377919"/>
                    <a:pt x="425389" y="354374"/>
                    <a:pt x="442762" y="330828"/>
                  </a:cubicBezTo>
                  <a:cubicBezTo>
                    <a:pt x="445505" y="327170"/>
                    <a:pt x="448706" y="323284"/>
                    <a:pt x="444134" y="319398"/>
                  </a:cubicBezTo>
                  <a:cubicBezTo>
                    <a:pt x="439562" y="315740"/>
                    <a:pt x="435676" y="319855"/>
                    <a:pt x="433161" y="323055"/>
                  </a:cubicBezTo>
                  <a:cubicBezTo>
                    <a:pt x="424474" y="333800"/>
                    <a:pt x="416016" y="345001"/>
                    <a:pt x="407558" y="355974"/>
                  </a:cubicBezTo>
                  <a:cubicBezTo>
                    <a:pt x="404815" y="359403"/>
                    <a:pt x="402529" y="364432"/>
                    <a:pt x="397728" y="363518"/>
                  </a:cubicBezTo>
                  <a:cubicBezTo>
                    <a:pt x="379440" y="363518"/>
                    <a:pt x="373039" y="365575"/>
                    <a:pt x="360695" y="365804"/>
                  </a:cubicBezTo>
                  <a:cubicBezTo>
                    <a:pt x="354523" y="365804"/>
                    <a:pt x="351551" y="363975"/>
                    <a:pt x="350636" y="357345"/>
                  </a:cubicBezTo>
                  <a:cubicBezTo>
                    <a:pt x="347893" y="337000"/>
                    <a:pt x="351551" y="329685"/>
                    <a:pt x="371439" y="323055"/>
                  </a:cubicBezTo>
                  <a:cubicBezTo>
                    <a:pt x="386527" y="318026"/>
                    <a:pt x="431789" y="309339"/>
                    <a:pt x="449849" y="305453"/>
                  </a:cubicBezTo>
                  <a:cubicBezTo>
                    <a:pt x="456250" y="309339"/>
                    <a:pt x="470423" y="311397"/>
                    <a:pt x="491225" y="314369"/>
                  </a:cubicBezTo>
                  <a:cubicBezTo>
                    <a:pt x="505399" y="316426"/>
                    <a:pt x="507685" y="331514"/>
                    <a:pt x="511571" y="342486"/>
                  </a:cubicBezTo>
                  <a:cubicBezTo>
                    <a:pt x="523001" y="378148"/>
                    <a:pt x="526430" y="414953"/>
                    <a:pt x="526430" y="452672"/>
                  </a:cubicBezTo>
                  <a:close/>
                  <a:moveTo>
                    <a:pt x="492368" y="304310"/>
                  </a:moveTo>
                  <a:cubicBezTo>
                    <a:pt x="430875" y="302253"/>
                    <a:pt x="423560" y="272763"/>
                    <a:pt x="418302" y="248532"/>
                  </a:cubicBezTo>
                  <a:cubicBezTo>
                    <a:pt x="408472" y="202812"/>
                    <a:pt x="427446" y="166922"/>
                    <a:pt x="472480" y="157320"/>
                  </a:cubicBezTo>
                  <a:cubicBezTo>
                    <a:pt x="532831" y="148862"/>
                    <a:pt x="560263" y="193439"/>
                    <a:pt x="559577" y="224986"/>
                  </a:cubicBezTo>
                  <a:cubicBezTo>
                    <a:pt x="560720" y="275964"/>
                    <a:pt x="533059" y="304310"/>
                    <a:pt x="492368" y="304310"/>
                  </a:cubicBezTo>
                  <a:close/>
                </a:path>
              </a:pathLst>
            </a:custGeom>
            <a:solidFill>
              <a:srgbClr val="000000"/>
            </a:solidFill>
            <a:ln w="2286" cap="flat">
              <a:noFill/>
              <a:prstDash val="solid"/>
              <a:miter/>
            </a:ln>
          </p:spPr>
          <p:txBody>
            <a:bodyPr rtlCol="0" anchor="ctr"/>
            <a:lstStyle/>
            <a:p>
              <a:endParaRPr lang="en-US"/>
            </a:p>
          </p:txBody>
        </p:sp>
        <p:sp>
          <p:nvSpPr>
            <p:cNvPr id="68" name="Freeform 127">
              <a:extLst>
                <a:ext uri="{FF2B5EF4-FFF2-40B4-BE49-F238E27FC236}">
                  <a16:creationId xmlns:a16="http://schemas.microsoft.com/office/drawing/2014/main" id="{1470977F-1CBA-CF9E-9D11-5BCC8D440A8C}"/>
                </a:ext>
              </a:extLst>
            </p:cNvPr>
            <p:cNvSpPr/>
            <p:nvPr/>
          </p:nvSpPr>
          <p:spPr>
            <a:xfrm>
              <a:off x="8195133" y="6456065"/>
              <a:ext cx="115671" cy="17458"/>
            </a:xfrm>
            <a:custGeom>
              <a:avLst/>
              <a:gdLst>
                <a:gd name="connsiteX0" fmla="*/ 80695 w 115671"/>
                <a:gd name="connsiteY0" fmla="*/ 513 h 17458"/>
                <a:gd name="connsiteX1" fmla="*/ 30861 w 115671"/>
                <a:gd name="connsiteY1" fmla="*/ 970 h 17458"/>
                <a:gd name="connsiteX2" fmla="*/ 2971 w 115671"/>
                <a:gd name="connsiteY2" fmla="*/ 3484 h 17458"/>
                <a:gd name="connsiteX3" fmla="*/ 0 w 115671"/>
                <a:gd name="connsiteY3" fmla="*/ 8742 h 17458"/>
                <a:gd name="connsiteX4" fmla="*/ 3886 w 115671"/>
                <a:gd name="connsiteY4" fmla="*/ 13314 h 17458"/>
                <a:gd name="connsiteX5" fmla="*/ 25603 w 115671"/>
                <a:gd name="connsiteY5" fmla="*/ 15143 h 17458"/>
                <a:gd name="connsiteX6" fmla="*/ 95326 w 115671"/>
                <a:gd name="connsiteY6" fmla="*/ 16515 h 17458"/>
                <a:gd name="connsiteX7" fmla="*/ 115671 w 115671"/>
                <a:gd name="connsiteY7" fmla="*/ 14457 h 17458"/>
                <a:gd name="connsiteX8" fmla="*/ 80695 w 115671"/>
                <a:gd name="connsiteY8" fmla="*/ 513 h 174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5671" h="17458">
                  <a:moveTo>
                    <a:pt x="80695" y="513"/>
                  </a:moveTo>
                  <a:cubicBezTo>
                    <a:pt x="64008" y="3484"/>
                    <a:pt x="47548" y="3027"/>
                    <a:pt x="30861" y="970"/>
                  </a:cubicBezTo>
                  <a:cubicBezTo>
                    <a:pt x="21717" y="-173"/>
                    <a:pt x="11887" y="-1088"/>
                    <a:pt x="2971" y="3484"/>
                  </a:cubicBezTo>
                  <a:cubicBezTo>
                    <a:pt x="1143" y="4399"/>
                    <a:pt x="0" y="6228"/>
                    <a:pt x="0" y="8742"/>
                  </a:cubicBezTo>
                  <a:cubicBezTo>
                    <a:pt x="0" y="11485"/>
                    <a:pt x="2057" y="13086"/>
                    <a:pt x="3886" y="13314"/>
                  </a:cubicBezTo>
                  <a:cubicBezTo>
                    <a:pt x="10972" y="14229"/>
                    <a:pt x="18516" y="15829"/>
                    <a:pt x="25603" y="15143"/>
                  </a:cubicBezTo>
                  <a:cubicBezTo>
                    <a:pt x="48920" y="12628"/>
                    <a:pt x="72009" y="13771"/>
                    <a:pt x="95326" y="16515"/>
                  </a:cubicBezTo>
                  <a:cubicBezTo>
                    <a:pt x="101269" y="17200"/>
                    <a:pt x="108127" y="19029"/>
                    <a:pt x="115671" y="14457"/>
                  </a:cubicBezTo>
                  <a:cubicBezTo>
                    <a:pt x="105384" y="3713"/>
                    <a:pt x="93954" y="-1773"/>
                    <a:pt x="80695" y="513"/>
                  </a:cubicBezTo>
                  <a:close/>
                </a:path>
              </a:pathLst>
            </a:custGeom>
            <a:solidFill>
              <a:srgbClr val="000000"/>
            </a:solidFill>
            <a:ln w="2286" cap="flat">
              <a:noFill/>
              <a:prstDash val="solid"/>
              <a:miter/>
            </a:ln>
          </p:spPr>
          <p:txBody>
            <a:bodyPr rtlCol="0" anchor="ctr"/>
            <a:lstStyle/>
            <a:p>
              <a:endParaRPr lang="en-US"/>
            </a:p>
          </p:txBody>
        </p:sp>
        <p:sp>
          <p:nvSpPr>
            <p:cNvPr id="69" name="Freeform 128">
              <a:extLst>
                <a:ext uri="{FF2B5EF4-FFF2-40B4-BE49-F238E27FC236}">
                  <a16:creationId xmlns:a16="http://schemas.microsoft.com/office/drawing/2014/main" id="{D5640A9B-318E-9AC9-7B5B-FDC4868DB8A8}"/>
                </a:ext>
              </a:extLst>
            </p:cNvPr>
            <p:cNvSpPr/>
            <p:nvPr/>
          </p:nvSpPr>
          <p:spPr>
            <a:xfrm>
              <a:off x="9214971" y="6072982"/>
              <a:ext cx="35985" cy="107541"/>
            </a:xfrm>
            <a:custGeom>
              <a:avLst/>
              <a:gdLst>
                <a:gd name="connsiteX0" fmla="*/ 19835 w 35985"/>
                <a:gd name="connsiteY0" fmla="*/ 95560 h 107541"/>
                <a:gd name="connsiteX1" fmla="*/ 18464 w 35985"/>
                <a:gd name="connsiteY1" fmla="*/ 107447 h 107541"/>
                <a:gd name="connsiteX2" fmla="*/ 28751 w 35985"/>
                <a:gd name="connsiteY2" fmla="*/ 98303 h 107541"/>
                <a:gd name="connsiteX3" fmla="*/ 23493 w 35985"/>
                <a:gd name="connsiteY3" fmla="*/ 18293 h 107541"/>
                <a:gd name="connsiteX4" fmla="*/ 14806 w 35985"/>
                <a:gd name="connsiteY4" fmla="*/ 5720 h 107541"/>
                <a:gd name="connsiteX5" fmla="*/ 2233 w 35985"/>
                <a:gd name="connsiteY5" fmla="*/ 2062 h 107541"/>
                <a:gd name="connsiteX6" fmla="*/ 3376 w 35985"/>
                <a:gd name="connsiteY6" fmla="*/ 13492 h 107541"/>
                <a:gd name="connsiteX7" fmla="*/ 7491 w 35985"/>
                <a:gd name="connsiteY7" fmla="*/ 18522 h 107541"/>
                <a:gd name="connsiteX8" fmla="*/ 19835 w 35985"/>
                <a:gd name="connsiteY8" fmla="*/ 95560 h 1075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5985" h="107541">
                  <a:moveTo>
                    <a:pt x="19835" y="95560"/>
                  </a:moveTo>
                  <a:cubicBezTo>
                    <a:pt x="18692" y="99217"/>
                    <a:pt x="13892" y="102875"/>
                    <a:pt x="18464" y="107447"/>
                  </a:cubicBezTo>
                  <a:cubicBezTo>
                    <a:pt x="25322" y="108361"/>
                    <a:pt x="26693" y="102418"/>
                    <a:pt x="28751" y="98303"/>
                  </a:cubicBezTo>
                  <a:cubicBezTo>
                    <a:pt x="41552" y="70871"/>
                    <a:pt x="35837" y="44353"/>
                    <a:pt x="23493" y="18293"/>
                  </a:cubicBezTo>
                  <a:cubicBezTo>
                    <a:pt x="21435" y="13721"/>
                    <a:pt x="18006" y="9606"/>
                    <a:pt x="14806" y="5720"/>
                  </a:cubicBezTo>
                  <a:cubicBezTo>
                    <a:pt x="11606" y="1834"/>
                    <a:pt x="7491" y="-2738"/>
                    <a:pt x="2233" y="2062"/>
                  </a:cubicBezTo>
                  <a:cubicBezTo>
                    <a:pt x="-1882" y="5720"/>
                    <a:pt x="404" y="10063"/>
                    <a:pt x="3376" y="13492"/>
                  </a:cubicBezTo>
                  <a:cubicBezTo>
                    <a:pt x="4748" y="15093"/>
                    <a:pt x="6348" y="16693"/>
                    <a:pt x="7491" y="18522"/>
                  </a:cubicBezTo>
                  <a:cubicBezTo>
                    <a:pt x="23036" y="42296"/>
                    <a:pt x="27836" y="67899"/>
                    <a:pt x="19835" y="95560"/>
                  </a:cubicBezTo>
                  <a:close/>
                </a:path>
              </a:pathLst>
            </a:custGeom>
            <a:solidFill>
              <a:srgbClr val="000000"/>
            </a:solidFill>
            <a:ln w="2286" cap="flat">
              <a:noFill/>
              <a:prstDash val="solid"/>
              <a:miter/>
            </a:ln>
          </p:spPr>
          <p:txBody>
            <a:bodyPr rtlCol="0" anchor="ctr"/>
            <a:lstStyle/>
            <a:p>
              <a:endParaRPr lang="en-US"/>
            </a:p>
          </p:txBody>
        </p:sp>
        <p:sp>
          <p:nvSpPr>
            <p:cNvPr id="70" name="Freeform 129">
              <a:extLst>
                <a:ext uri="{FF2B5EF4-FFF2-40B4-BE49-F238E27FC236}">
                  <a16:creationId xmlns:a16="http://schemas.microsoft.com/office/drawing/2014/main" id="{4FC538EC-63D0-BFA4-4B7F-B86C27DC0768}"/>
                </a:ext>
              </a:extLst>
            </p:cNvPr>
            <p:cNvSpPr/>
            <p:nvPr/>
          </p:nvSpPr>
          <p:spPr>
            <a:xfrm>
              <a:off x="9229767" y="6464335"/>
              <a:ext cx="112023" cy="20236"/>
            </a:xfrm>
            <a:custGeom>
              <a:avLst/>
              <a:gdLst>
                <a:gd name="connsiteX0" fmla="*/ 108138 w 112023"/>
                <a:gd name="connsiteY0" fmla="*/ 8474 h 20236"/>
                <a:gd name="connsiteX1" fmla="*/ 8011 w 112023"/>
                <a:gd name="connsiteY1" fmla="*/ 473 h 20236"/>
                <a:gd name="connsiteX2" fmla="*/ 10 w 112023"/>
                <a:gd name="connsiteY2" fmla="*/ 5959 h 20236"/>
                <a:gd name="connsiteX3" fmla="*/ 7553 w 112023"/>
                <a:gd name="connsiteY3" fmla="*/ 12132 h 20236"/>
                <a:gd name="connsiteX4" fmla="*/ 20584 w 112023"/>
                <a:gd name="connsiteY4" fmla="*/ 12132 h 20236"/>
                <a:gd name="connsiteX5" fmla="*/ 94422 w 112023"/>
                <a:gd name="connsiteY5" fmla="*/ 18532 h 20236"/>
                <a:gd name="connsiteX6" fmla="*/ 104937 w 112023"/>
                <a:gd name="connsiteY6" fmla="*/ 20133 h 20236"/>
                <a:gd name="connsiteX7" fmla="*/ 112024 w 112023"/>
                <a:gd name="connsiteY7" fmla="*/ 12817 h 20236"/>
                <a:gd name="connsiteX8" fmla="*/ 108138 w 112023"/>
                <a:gd name="connsiteY8" fmla="*/ 8474 h 20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2023" h="20236">
                  <a:moveTo>
                    <a:pt x="108138" y="8474"/>
                  </a:moveTo>
                  <a:cubicBezTo>
                    <a:pt x="74762" y="6188"/>
                    <a:pt x="41844" y="-2042"/>
                    <a:pt x="8011" y="473"/>
                  </a:cubicBezTo>
                  <a:cubicBezTo>
                    <a:pt x="4353" y="702"/>
                    <a:pt x="238" y="1387"/>
                    <a:pt x="10" y="5959"/>
                  </a:cubicBezTo>
                  <a:cubicBezTo>
                    <a:pt x="-219" y="10303"/>
                    <a:pt x="3667" y="11903"/>
                    <a:pt x="7553" y="12132"/>
                  </a:cubicBezTo>
                  <a:cubicBezTo>
                    <a:pt x="11897" y="12589"/>
                    <a:pt x="16240" y="12360"/>
                    <a:pt x="20584" y="12132"/>
                  </a:cubicBezTo>
                  <a:cubicBezTo>
                    <a:pt x="45501" y="10303"/>
                    <a:pt x="70190" y="12589"/>
                    <a:pt x="94422" y="18532"/>
                  </a:cubicBezTo>
                  <a:cubicBezTo>
                    <a:pt x="97851" y="19447"/>
                    <a:pt x="101508" y="20590"/>
                    <a:pt x="104937" y="20133"/>
                  </a:cubicBezTo>
                  <a:cubicBezTo>
                    <a:pt x="108366" y="19675"/>
                    <a:pt x="111338" y="16704"/>
                    <a:pt x="112024" y="12817"/>
                  </a:cubicBezTo>
                  <a:cubicBezTo>
                    <a:pt x="112024" y="10303"/>
                    <a:pt x="110195" y="8703"/>
                    <a:pt x="108138" y="8474"/>
                  </a:cubicBezTo>
                  <a:close/>
                </a:path>
              </a:pathLst>
            </a:custGeom>
            <a:solidFill>
              <a:srgbClr val="000000"/>
            </a:solidFill>
            <a:ln w="2286" cap="flat">
              <a:noFill/>
              <a:prstDash val="solid"/>
              <a:miter/>
            </a:ln>
          </p:spPr>
          <p:txBody>
            <a:bodyPr rtlCol="0" anchor="ctr"/>
            <a:lstStyle/>
            <a:p>
              <a:endParaRPr lang="en-US"/>
            </a:p>
          </p:txBody>
        </p:sp>
        <p:sp>
          <p:nvSpPr>
            <p:cNvPr id="71" name="Freeform 130">
              <a:extLst>
                <a:ext uri="{FF2B5EF4-FFF2-40B4-BE49-F238E27FC236}">
                  <a16:creationId xmlns:a16="http://schemas.microsoft.com/office/drawing/2014/main" id="{C8FE5658-6666-FD3F-EF09-587CB08C26B1}"/>
                </a:ext>
              </a:extLst>
            </p:cNvPr>
            <p:cNvSpPr/>
            <p:nvPr/>
          </p:nvSpPr>
          <p:spPr>
            <a:xfrm>
              <a:off x="8731657" y="5699864"/>
              <a:ext cx="80238" cy="67484"/>
            </a:xfrm>
            <a:custGeom>
              <a:avLst/>
              <a:gdLst>
                <a:gd name="connsiteX0" fmla="*/ 25374 w 80238"/>
                <a:gd name="connsiteY0" fmla="*/ 8963 h 67484"/>
                <a:gd name="connsiteX1" fmla="*/ 0 w 80238"/>
                <a:gd name="connsiteY1" fmla="*/ 67484 h 67484"/>
                <a:gd name="connsiteX2" fmla="*/ 15545 w 80238"/>
                <a:gd name="connsiteY2" fmla="*/ 40052 h 67484"/>
                <a:gd name="connsiteX3" fmla="*/ 58293 w 80238"/>
                <a:gd name="connsiteY3" fmla="*/ 11477 h 67484"/>
                <a:gd name="connsiteX4" fmla="*/ 80238 w 80238"/>
                <a:gd name="connsiteY4" fmla="*/ 5305 h 67484"/>
                <a:gd name="connsiteX5" fmla="*/ 25374 w 80238"/>
                <a:gd name="connsiteY5" fmla="*/ 8963 h 67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0238" h="67484">
                  <a:moveTo>
                    <a:pt x="25374" y="8963"/>
                  </a:moveTo>
                  <a:cubicBezTo>
                    <a:pt x="7772" y="24050"/>
                    <a:pt x="686" y="44396"/>
                    <a:pt x="0" y="67484"/>
                  </a:cubicBezTo>
                  <a:cubicBezTo>
                    <a:pt x="6629" y="59026"/>
                    <a:pt x="10744" y="49425"/>
                    <a:pt x="15545" y="40052"/>
                  </a:cubicBezTo>
                  <a:cubicBezTo>
                    <a:pt x="24460" y="22679"/>
                    <a:pt x="37033" y="11020"/>
                    <a:pt x="58293" y="11477"/>
                  </a:cubicBezTo>
                  <a:cubicBezTo>
                    <a:pt x="65151" y="11706"/>
                    <a:pt x="72923" y="12392"/>
                    <a:pt x="80238" y="5305"/>
                  </a:cubicBezTo>
                  <a:cubicBezTo>
                    <a:pt x="63322" y="-2696"/>
                    <a:pt x="37947" y="-1781"/>
                    <a:pt x="25374" y="8963"/>
                  </a:cubicBezTo>
                  <a:close/>
                </a:path>
              </a:pathLst>
            </a:custGeom>
            <a:solidFill>
              <a:srgbClr val="000000"/>
            </a:solidFill>
            <a:ln w="2286" cap="flat">
              <a:noFill/>
              <a:prstDash val="solid"/>
              <a:miter/>
            </a:ln>
          </p:spPr>
          <p:txBody>
            <a:bodyPr rtlCol="0" anchor="ctr"/>
            <a:lstStyle/>
            <a:p>
              <a:endParaRPr lang="en-US"/>
            </a:p>
          </p:txBody>
        </p:sp>
        <p:sp>
          <p:nvSpPr>
            <p:cNvPr id="72" name="Freeform 131">
              <a:extLst>
                <a:ext uri="{FF2B5EF4-FFF2-40B4-BE49-F238E27FC236}">
                  <a16:creationId xmlns:a16="http://schemas.microsoft.com/office/drawing/2014/main" id="{FC8E5C85-5227-69C1-E0E6-979694E78F79}"/>
                </a:ext>
              </a:extLst>
            </p:cNvPr>
            <p:cNvSpPr/>
            <p:nvPr/>
          </p:nvSpPr>
          <p:spPr>
            <a:xfrm>
              <a:off x="8623043" y="6460414"/>
              <a:ext cx="101070" cy="14021"/>
            </a:xfrm>
            <a:custGeom>
              <a:avLst/>
              <a:gdLst>
                <a:gd name="connsiteX0" fmla="*/ 67694 w 101070"/>
                <a:gd name="connsiteY0" fmla="*/ 1193 h 14021"/>
                <a:gd name="connsiteX1" fmla="*/ 32947 w 101070"/>
                <a:gd name="connsiteY1" fmla="*/ 1650 h 14021"/>
                <a:gd name="connsiteX2" fmla="*/ 4601 w 101070"/>
                <a:gd name="connsiteY2" fmla="*/ 507 h 14021"/>
                <a:gd name="connsiteX3" fmla="*/ 29 w 101070"/>
                <a:gd name="connsiteY3" fmla="*/ 4393 h 14021"/>
                <a:gd name="connsiteX4" fmla="*/ 2772 w 101070"/>
                <a:gd name="connsiteY4" fmla="*/ 9651 h 14021"/>
                <a:gd name="connsiteX5" fmla="*/ 11002 w 101070"/>
                <a:gd name="connsiteY5" fmla="*/ 11937 h 14021"/>
                <a:gd name="connsiteX6" fmla="*/ 101070 w 101070"/>
                <a:gd name="connsiteY6" fmla="*/ 11251 h 14021"/>
                <a:gd name="connsiteX7" fmla="*/ 67694 w 101070"/>
                <a:gd name="connsiteY7" fmla="*/ 1193 h 140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1070" h="14021">
                  <a:moveTo>
                    <a:pt x="67694" y="1193"/>
                  </a:moveTo>
                  <a:cubicBezTo>
                    <a:pt x="56493" y="4165"/>
                    <a:pt x="44606" y="3479"/>
                    <a:pt x="32947" y="1650"/>
                  </a:cubicBezTo>
                  <a:cubicBezTo>
                    <a:pt x="23575" y="279"/>
                    <a:pt x="13973" y="507"/>
                    <a:pt x="4601" y="507"/>
                  </a:cubicBezTo>
                  <a:cubicBezTo>
                    <a:pt x="2772" y="507"/>
                    <a:pt x="257" y="1422"/>
                    <a:pt x="29" y="4393"/>
                  </a:cubicBezTo>
                  <a:cubicBezTo>
                    <a:pt x="-200" y="6908"/>
                    <a:pt x="943" y="8737"/>
                    <a:pt x="2772" y="9651"/>
                  </a:cubicBezTo>
                  <a:cubicBezTo>
                    <a:pt x="5287" y="10794"/>
                    <a:pt x="8258" y="11937"/>
                    <a:pt x="11002" y="11937"/>
                  </a:cubicBezTo>
                  <a:cubicBezTo>
                    <a:pt x="39805" y="13766"/>
                    <a:pt x="68609" y="15823"/>
                    <a:pt x="101070" y="11251"/>
                  </a:cubicBezTo>
                  <a:cubicBezTo>
                    <a:pt x="89183" y="1193"/>
                    <a:pt x="79810" y="-2007"/>
                    <a:pt x="67694" y="1193"/>
                  </a:cubicBezTo>
                  <a:close/>
                </a:path>
              </a:pathLst>
            </a:custGeom>
            <a:solidFill>
              <a:srgbClr val="000000"/>
            </a:solidFill>
            <a:ln w="2286" cap="flat">
              <a:noFill/>
              <a:prstDash val="solid"/>
              <a:miter/>
            </a:ln>
          </p:spPr>
          <p:txBody>
            <a:bodyPr rtlCol="0" anchor="ctr"/>
            <a:lstStyle/>
            <a:p>
              <a:endParaRPr lang="en-US"/>
            </a:p>
          </p:txBody>
        </p:sp>
      </p:grpSp>
    </p:spTree>
    <p:extLst>
      <p:ext uri="{BB962C8B-B14F-4D97-AF65-F5344CB8AC3E}">
        <p14:creationId xmlns:p14="http://schemas.microsoft.com/office/powerpoint/2010/main" val="8709080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CDFACE-C50D-6903-4AB5-9665435D02CC}"/>
            </a:ext>
          </a:extLst>
        </p:cNvPr>
        <p:cNvGrpSpPr/>
        <p:nvPr/>
      </p:nvGrpSpPr>
      <p:grpSpPr>
        <a:xfrm>
          <a:off x="0" y="0"/>
          <a:ext cx="0" cy="0"/>
          <a:chOff x="0" y="0"/>
          <a:chExt cx="0" cy="0"/>
        </a:xfrm>
      </p:grpSpPr>
      <p:sp>
        <p:nvSpPr>
          <p:cNvPr id="10" name="Text Placeholder 9">
            <a:extLst>
              <a:ext uri="{FF2B5EF4-FFF2-40B4-BE49-F238E27FC236}">
                <a16:creationId xmlns:a16="http://schemas.microsoft.com/office/drawing/2014/main" id="{6D0B32EE-DF1E-0066-6C2A-A80CEDF284A6}"/>
              </a:ext>
            </a:extLst>
          </p:cNvPr>
          <p:cNvSpPr>
            <a:spLocks noGrp="1"/>
          </p:cNvSpPr>
          <p:nvPr>
            <p:ph type="body" sz="quarter" idx="18"/>
          </p:nvPr>
        </p:nvSpPr>
        <p:spPr>
          <a:xfrm>
            <a:off x="221728" y="629576"/>
            <a:ext cx="2984778" cy="1049221"/>
          </a:xfrm>
        </p:spPr>
        <p:txBody>
          <a:bodyPr/>
          <a:lstStyle/>
          <a:p>
            <a:pPr>
              <a:lnSpc>
                <a:spcPct val="100000"/>
              </a:lnSpc>
            </a:pPr>
            <a:r>
              <a:rPr lang="en-US" dirty="0"/>
              <a:t>Waar financiers en investeerders naar op zoek zijn</a:t>
            </a:r>
          </a:p>
        </p:txBody>
      </p:sp>
      <p:sp>
        <p:nvSpPr>
          <p:cNvPr id="11" name="Text Placeholder 10">
            <a:extLst>
              <a:ext uri="{FF2B5EF4-FFF2-40B4-BE49-F238E27FC236}">
                <a16:creationId xmlns:a16="http://schemas.microsoft.com/office/drawing/2014/main" id="{046793BF-7558-E87E-EB7C-A88AD29E6B69}"/>
              </a:ext>
            </a:extLst>
          </p:cNvPr>
          <p:cNvSpPr>
            <a:spLocks noGrp="1"/>
          </p:cNvSpPr>
          <p:nvPr>
            <p:ph type="body" sz="quarter" idx="19"/>
          </p:nvPr>
        </p:nvSpPr>
        <p:spPr>
          <a:xfrm>
            <a:off x="221728" y="1829808"/>
            <a:ext cx="2984778" cy="385564"/>
          </a:xfrm>
        </p:spPr>
        <p:txBody>
          <a:bodyPr/>
          <a:lstStyle/>
          <a:p>
            <a:r>
              <a:rPr lang="en-IE" sz="2800" dirty="0"/>
              <a:t>Levensvatbaarheid en winstgevendheid</a:t>
            </a:r>
          </a:p>
        </p:txBody>
      </p:sp>
      <p:sp>
        <p:nvSpPr>
          <p:cNvPr id="6" name="Text Placeholder 5">
            <a:extLst>
              <a:ext uri="{FF2B5EF4-FFF2-40B4-BE49-F238E27FC236}">
                <a16:creationId xmlns:a16="http://schemas.microsoft.com/office/drawing/2014/main" id="{895552D3-AA20-9D06-430D-92E318802B53}"/>
              </a:ext>
            </a:extLst>
          </p:cNvPr>
          <p:cNvSpPr>
            <a:spLocks noGrp="1"/>
          </p:cNvSpPr>
          <p:nvPr>
            <p:ph type="body" sz="quarter" idx="21"/>
          </p:nvPr>
        </p:nvSpPr>
        <p:spPr>
          <a:xfrm>
            <a:off x="3943350" y="272998"/>
            <a:ext cx="7545719" cy="3499183"/>
          </a:xfrm>
        </p:spPr>
        <p:txBody>
          <a:bodyPr/>
          <a:lstStyle/>
          <a:p>
            <a:pPr>
              <a:spcAft>
                <a:spcPts val="1200"/>
              </a:spcAft>
            </a:pPr>
            <a:r>
              <a:rPr lang="en-US" sz="2000" dirty="0"/>
              <a:t>Dit wordt behandeld onder de volgende criteria. Over het algemeen moet u deze punten in uw pitch of aanvraag behandelen:</a:t>
            </a:r>
          </a:p>
          <a:p>
            <a:pPr marL="457200" indent="-457200">
              <a:spcAft>
                <a:spcPts val="1200"/>
              </a:spcAft>
              <a:buFont typeface="Wingdings" panose="05000000000000000000" pitchFamily="2" charset="2"/>
              <a:buChar char="Ø"/>
            </a:pPr>
            <a:r>
              <a:rPr lang="en-US" sz="2000" b="1" dirty="0">
                <a:solidFill>
                  <a:srgbClr val="E96751"/>
                </a:solidFill>
              </a:rPr>
              <a:t>Levensvatbaarheid en winstgevendheid</a:t>
            </a:r>
            <a:endParaRPr lang="en-US" sz="2000" dirty="0">
              <a:solidFill>
                <a:srgbClr val="E96751"/>
              </a:solidFill>
            </a:endParaRPr>
          </a:p>
          <a:p>
            <a:pPr>
              <a:spcAft>
                <a:spcPts val="1200"/>
              </a:spcAft>
            </a:pPr>
            <a:r>
              <a:rPr lang="en-US" sz="2000" b="1" i="1" dirty="0"/>
              <a:t>Lijkt het bedrijf financieel levensvatbaar? </a:t>
            </a:r>
          </a:p>
          <a:p>
            <a:pPr>
              <a:spcAft>
                <a:spcPts val="1200"/>
              </a:spcAft>
            </a:pPr>
            <a:r>
              <a:rPr lang="en-US" sz="2000" b="1" dirty="0"/>
              <a:t>Levensvatbaarheid verwijst naar </a:t>
            </a:r>
            <a:r>
              <a:rPr lang="en-US" sz="2000" dirty="0"/>
              <a:t>de vraag of uw alternatieve accommodatiebedrijf realistisch gezien kan functioneren en zichzelf in de loop van de tijd kan handhaven, zowel financieel als operationeel, binnen zijn markt en locatie. Vanuit financieringsperspectief is een levensvatbaar project:</a:t>
            </a:r>
          </a:p>
          <a:p>
            <a:pPr marL="342900" indent="-342900">
              <a:buFont typeface="Wingdings" panose="05000000000000000000" pitchFamily="2" charset="2"/>
              <a:buChar char="v"/>
            </a:pPr>
            <a:r>
              <a:rPr lang="en-US" sz="2000" dirty="0"/>
              <a:t>Voldoet aan een duidelijke </a:t>
            </a:r>
            <a:r>
              <a:rPr lang="en-US" sz="2000" b="1" dirty="0"/>
              <a:t>vraag </a:t>
            </a:r>
            <a:r>
              <a:rPr lang="en-US" sz="2000" dirty="0"/>
              <a:t>(bijv. glamping, eco-verblijven, erfgoedtoerisme)</a:t>
            </a:r>
          </a:p>
          <a:p>
            <a:pPr marL="342900" indent="-342900">
              <a:buFont typeface="Wingdings" panose="05000000000000000000" pitchFamily="2" charset="2"/>
              <a:buChar char="v"/>
            </a:pPr>
            <a:r>
              <a:rPr lang="en-US" sz="2000" dirty="0"/>
              <a:t>Heeft haalbare </a:t>
            </a:r>
            <a:r>
              <a:rPr lang="en-US" sz="2000" b="1" dirty="0"/>
              <a:t>financiële prognoses </a:t>
            </a:r>
            <a:r>
              <a:rPr lang="en-US" sz="2000" dirty="0"/>
              <a:t>(break-even, terugkerende inkomsten)</a:t>
            </a:r>
          </a:p>
          <a:p>
            <a:pPr marL="342900" indent="-342900">
              <a:buFont typeface="Wingdings" panose="05000000000000000000" pitchFamily="2" charset="2"/>
              <a:buChar char="v"/>
            </a:pPr>
            <a:r>
              <a:rPr lang="en-US" sz="2000" dirty="0"/>
              <a:t>kan zijn </a:t>
            </a:r>
            <a:r>
              <a:rPr lang="en-US" sz="2000" b="1" dirty="0"/>
              <a:t>exploitatiekosten</a:t>
            </a:r>
            <a:r>
              <a:rPr lang="en-US" sz="2000" dirty="0"/>
              <a:t> dekken (personeel, onderhoud, nutsvoorzieningen)</a:t>
            </a:r>
          </a:p>
          <a:p>
            <a:pPr marL="342900" indent="-342900">
              <a:buFont typeface="Wingdings" panose="05000000000000000000" pitchFamily="2" charset="2"/>
              <a:buChar char="v"/>
            </a:pPr>
            <a:r>
              <a:rPr lang="en-US" sz="2000" dirty="0"/>
              <a:t>Voldoet aan </a:t>
            </a:r>
            <a:r>
              <a:rPr lang="en-US" sz="2000" b="1" dirty="0"/>
              <a:t>wettelijke, </a:t>
            </a:r>
            <a:r>
              <a:rPr lang="en-US" sz="2000" dirty="0"/>
              <a:t>bestemmingsplannen en milieueisen</a:t>
            </a:r>
          </a:p>
          <a:p>
            <a:pPr marL="342900" indent="-342900">
              <a:buFont typeface="Wingdings" panose="05000000000000000000" pitchFamily="2" charset="2"/>
              <a:buChar char="v"/>
            </a:pPr>
            <a:r>
              <a:rPr lang="en-US" sz="2000" dirty="0"/>
              <a:t>Wordt geëxploiteerd in een omgeving die </a:t>
            </a:r>
            <a:r>
              <a:rPr lang="en-US" sz="2000" b="1" dirty="0"/>
              <a:t>toegankelijk, veilig </a:t>
            </a:r>
            <a:r>
              <a:rPr lang="en-US" sz="2000" dirty="0"/>
              <a:t>en </a:t>
            </a:r>
            <a:r>
              <a:rPr lang="en-US" sz="2000" b="1" dirty="0"/>
              <a:t>aantrekkelijk </a:t>
            </a:r>
            <a:r>
              <a:rPr lang="en-US" sz="2000" dirty="0"/>
              <a:t>is </a:t>
            </a:r>
            <a:r>
              <a:rPr lang="en-US" sz="2000" b="1" dirty="0"/>
              <a:t>voor toeristen</a:t>
            </a:r>
          </a:p>
          <a:p>
            <a:pPr>
              <a:spcAft>
                <a:spcPts val="1200"/>
              </a:spcAft>
            </a:pPr>
            <a:r>
              <a:rPr lang="en-US" sz="2000" dirty="0"/>
              <a:t>.</a:t>
            </a:r>
          </a:p>
          <a:p>
            <a:pPr>
              <a:spcAft>
                <a:spcPts val="1200"/>
              </a:spcAft>
            </a:pPr>
            <a:endParaRPr lang="en-IE" sz="2000" dirty="0"/>
          </a:p>
        </p:txBody>
      </p:sp>
    </p:spTree>
    <p:extLst>
      <p:ext uri="{BB962C8B-B14F-4D97-AF65-F5344CB8AC3E}">
        <p14:creationId xmlns:p14="http://schemas.microsoft.com/office/powerpoint/2010/main" val="296975069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39995F-23EF-9F36-C8B5-DB4516BF6F6E}"/>
            </a:ext>
          </a:extLst>
        </p:cNvPr>
        <p:cNvGrpSpPr/>
        <p:nvPr/>
      </p:nvGrpSpPr>
      <p:grpSpPr>
        <a:xfrm>
          <a:off x="0" y="0"/>
          <a:ext cx="0" cy="0"/>
          <a:chOff x="0" y="0"/>
          <a:chExt cx="0" cy="0"/>
        </a:xfrm>
      </p:grpSpPr>
      <p:sp>
        <p:nvSpPr>
          <p:cNvPr id="7" name="Text Placeholder 6">
            <a:extLst>
              <a:ext uri="{FF2B5EF4-FFF2-40B4-BE49-F238E27FC236}">
                <a16:creationId xmlns:a16="http://schemas.microsoft.com/office/drawing/2014/main" id="{16CBFAA9-D649-B8A1-C9BF-ACF8A04C84CE}"/>
              </a:ext>
            </a:extLst>
          </p:cNvPr>
          <p:cNvSpPr>
            <a:spLocks noGrp="1"/>
          </p:cNvSpPr>
          <p:nvPr>
            <p:ph type="body" sz="quarter" idx="17"/>
          </p:nvPr>
        </p:nvSpPr>
        <p:spPr/>
        <p:txBody>
          <a:bodyPr/>
          <a:lstStyle/>
          <a:p>
            <a:r>
              <a:rPr lang="en-IE" dirty="0"/>
              <a:t>09</a:t>
            </a:r>
          </a:p>
        </p:txBody>
      </p:sp>
      <p:sp>
        <p:nvSpPr>
          <p:cNvPr id="12" name="Text Placeholder 8">
            <a:extLst>
              <a:ext uri="{FF2B5EF4-FFF2-40B4-BE49-F238E27FC236}">
                <a16:creationId xmlns:a16="http://schemas.microsoft.com/office/drawing/2014/main" id="{2C4C8DB8-2348-F20A-9CB7-4EF2D000D9AF}"/>
              </a:ext>
            </a:extLst>
          </p:cNvPr>
          <p:cNvSpPr>
            <a:spLocks noGrp="1"/>
          </p:cNvSpPr>
          <p:nvPr>
            <p:ph type="body" sz="quarter" idx="16"/>
          </p:nvPr>
        </p:nvSpPr>
        <p:spPr>
          <a:xfrm>
            <a:off x="352931" y="2487978"/>
            <a:ext cx="5282339" cy="3066422"/>
          </a:xfrm>
        </p:spPr>
        <p:txBody>
          <a:bodyPr/>
          <a:lstStyle/>
          <a:p>
            <a:r>
              <a:rPr lang="en-IE" sz="4000" dirty="0"/>
              <a:t>Voorbeeldantwoorden voor vragen in subsidieaanvragen</a:t>
            </a:r>
            <a:endParaRPr lang="en-IE" dirty="0"/>
          </a:p>
        </p:txBody>
      </p:sp>
      <p:sp>
        <p:nvSpPr>
          <p:cNvPr id="15" name="TextBox 14">
            <a:extLst>
              <a:ext uri="{FF2B5EF4-FFF2-40B4-BE49-F238E27FC236}">
                <a16:creationId xmlns:a16="http://schemas.microsoft.com/office/drawing/2014/main" id="{8586DDF4-D0AB-4A9E-A86F-7C6DA3525375}"/>
              </a:ext>
            </a:extLst>
          </p:cNvPr>
          <p:cNvSpPr txBox="1"/>
          <p:nvPr/>
        </p:nvSpPr>
        <p:spPr>
          <a:xfrm>
            <a:off x="140280" y="5147687"/>
            <a:ext cx="11863878" cy="1446550"/>
          </a:xfrm>
          <a:prstGeom prst="rect">
            <a:avLst/>
          </a:prstGeom>
          <a:noFill/>
        </p:spPr>
        <p:txBody>
          <a:bodyPr wrap="square" rtlCol="0">
            <a:spAutoFit/>
          </a:bodyPr>
          <a:lstStyle/>
          <a:p>
            <a:r>
              <a:rPr lang="en-US" sz="2200" dirty="0">
                <a:solidFill>
                  <a:srgbClr val="494949"/>
                </a:solidFill>
              </a:rPr>
              <a:t>Subsidieaanvragen kunnen overweldigend zijn, vooral als u niet zeker weet wat financiers willen horen. In dit gedeelte vindt u voorbeeldantwoorden en formuleringstips voor veelgestelde vragen over impact, innovatie, levensvatbaarheid en maatschappelijke waarde, zodat u gemakkelijker authentieke en overtuigende antwoorden kunt formuleren.</a:t>
            </a:r>
            <a:endParaRPr lang="en-IE" sz="2200" dirty="0">
              <a:solidFill>
                <a:srgbClr val="494949"/>
              </a:solidFill>
            </a:endParaRPr>
          </a:p>
        </p:txBody>
      </p:sp>
      <p:pic>
        <p:nvPicPr>
          <p:cNvPr id="6" name="Picture Placeholder 5" descr="A person writing on a whiteboard&#10;&#10;AI-generated content may be incorrect.">
            <a:extLst>
              <a:ext uri="{FF2B5EF4-FFF2-40B4-BE49-F238E27FC236}">
                <a16:creationId xmlns:a16="http://schemas.microsoft.com/office/drawing/2014/main" id="{FD7A8869-02BD-2387-B472-91E451DEF0DC}"/>
              </a:ext>
            </a:extLst>
          </p:cNvPr>
          <p:cNvPicPr>
            <a:picLocks noGrp="1" noChangeAspect="1"/>
          </p:cNvPicPr>
          <p:nvPr>
            <p:ph type="pic" sz="quarter" idx="19"/>
          </p:nvPr>
        </p:nvPicPr>
        <p:blipFill>
          <a:blip r:embed="rId2"/>
          <a:srcRect l="1931" r="1931"/>
          <a:stretch>
            <a:fillRect/>
          </a:stretch>
        </p:blipFill>
        <p:spPr/>
      </p:pic>
    </p:spTree>
    <p:extLst>
      <p:ext uri="{BB962C8B-B14F-4D97-AF65-F5344CB8AC3E}">
        <p14:creationId xmlns:p14="http://schemas.microsoft.com/office/powerpoint/2010/main" val="395072755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5DFCBCAC-559B-15EF-C2D2-F7FA5D3213A4}"/>
              </a:ext>
            </a:extLst>
          </p:cNvPr>
          <p:cNvSpPr>
            <a:spLocks noGrp="1"/>
          </p:cNvSpPr>
          <p:nvPr>
            <p:ph type="body" sz="quarter" idx="18"/>
          </p:nvPr>
        </p:nvSpPr>
        <p:spPr>
          <a:xfrm>
            <a:off x="485269" y="1779837"/>
            <a:ext cx="3381881" cy="1049221"/>
          </a:xfrm>
        </p:spPr>
        <p:txBody>
          <a:bodyPr/>
          <a:lstStyle/>
          <a:p>
            <a:pPr>
              <a:lnSpc>
                <a:spcPct val="100000"/>
              </a:lnSpc>
            </a:pPr>
            <a:r>
              <a:rPr lang="en-US" sz="3400" dirty="0"/>
              <a:t>Inleiding </a:t>
            </a:r>
            <a:endParaRPr lang="en-IE" sz="3400" dirty="0"/>
          </a:p>
        </p:txBody>
      </p:sp>
      <p:sp>
        <p:nvSpPr>
          <p:cNvPr id="4" name="Text Placeholder 3">
            <a:extLst>
              <a:ext uri="{FF2B5EF4-FFF2-40B4-BE49-F238E27FC236}">
                <a16:creationId xmlns:a16="http://schemas.microsoft.com/office/drawing/2014/main" id="{9E0E7891-2EC5-1D9A-F83F-6FA838C28A38}"/>
              </a:ext>
            </a:extLst>
          </p:cNvPr>
          <p:cNvSpPr>
            <a:spLocks noGrp="1"/>
          </p:cNvSpPr>
          <p:nvPr>
            <p:ph type="body" sz="quarter" idx="19"/>
          </p:nvPr>
        </p:nvSpPr>
        <p:spPr>
          <a:xfrm>
            <a:off x="528133" y="645559"/>
            <a:ext cx="3186617" cy="385564"/>
          </a:xfrm>
        </p:spPr>
        <p:txBody>
          <a:bodyPr/>
          <a:lstStyle/>
          <a:p>
            <a:r>
              <a:rPr lang="en-IE" sz="3200" dirty="0"/>
              <a:t>Vragen over subsidieaanvragen</a:t>
            </a:r>
          </a:p>
        </p:txBody>
      </p:sp>
      <p:sp>
        <p:nvSpPr>
          <p:cNvPr id="2" name="Text Placeholder 1">
            <a:extLst>
              <a:ext uri="{FF2B5EF4-FFF2-40B4-BE49-F238E27FC236}">
                <a16:creationId xmlns:a16="http://schemas.microsoft.com/office/drawing/2014/main" id="{8BF3300D-0068-79E5-5380-4FFB55F5C1FA}"/>
              </a:ext>
            </a:extLst>
          </p:cNvPr>
          <p:cNvSpPr>
            <a:spLocks noGrp="1"/>
          </p:cNvSpPr>
          <p:nvPr>
            <p:ph type="body" sz="quarter" idx="16"/>
          </p:nvPr>
        </p:nvSpPr>
        <p:spPr>
          <a:xfrm>
            <a:off x="4076701" y="124738"/>
            <a:ext cx="7943850" cy="803654"/>
          </a:xfrm>
        </p:spPr>
        <p:txBody>
          <a:bodyPr/>
          <a:lstStyle/>
          <a:p>
            <a:pPr marL="457200" indent="-457200">
              <a:spcAft>
                <a:spcPts val="1200"/>
              </a:spcAft>
              <a:buFont typeface="Wingdings" panose="05000000000000000000" pitchFamily="2" charset="2"/>
              <a:buChar char="Ø"/>
            </a:pPr>
            <a:r>
              <a:rPr lang="en-US" dirty="0"/>
              <a:t>Voorbeeldantwoorden voor vragen over subsidieaanvragen</a:t>
            </a:r>
          </a:p>
          <a:p>
            <a:pPr algn="ctr"/>
            <a:endParaRPr lang="en-IE" sz="3200" dirty="0"/>
          </a:p>
        </p:txBody>
      </p:sp>
      <p:sp>
        <p:nvSpPr>
          <p:cNvPr id="6" name="Text Placeholder 5">
            <a:extLst>
              <a:ext uri="{FF2B5EF4-FFF2-40B4-BE49-F238E27FC236}">
                <a16:creationId xmlns:a16="http://schemas.microsoft.com/office/drawing/2014/main" id="{BC6C150F-E2E2-4BDC-E358-6C8901BF83AF}"/>
              </a:ext>
            </a:extLst>
          </p:cNvPr>
          <p:cNvSpPr>
            <a:spLocks noGrp="1"/>
          </p:cNvSpPr>
          <p:nvPr>
            <p:ph type="body" sz="quarter" idx="21"/>
          </p:nvPr>
        </p:nvSpPr>
        <p:spPr>
          <a:xfrm>
            <a:off x="4394949" y="1079466"/>
            <a:ext cx="7311782" cy="3499183"/>
          </a:xfrm>
        </p:spPr>
        <p:txBody>
          <a:bodyPr/>
          <a:lstStyle/>
          <a:p>
            <a:pPr>
              <a:spcAft>
                <a:spcPts val="600"/>
              </a:spcAft>
            </a:pPr>
            <a:r>
              <a:rPr lang="en-US" sz="1800" dirty="0"/>
              <a:t>Subsidieaanvragen worden vaak ingediend in de vorm van </a:t>
            </a:r>
            <a:r>
              <a:rPr lang="en-US" sz="1800" dirty="0" err="1"/>
              <a:t>gestandaardiseerde </a:t>
            </a:r>
            <a:r>
              <a:rPr lang="en-US" sz="1800" dirty="0"/>
              <a:t>vragenlijsten met specifieke vragen. Hier volgen enkele algemene tips om u op weg te helpen:</a:t>
            </a:r>
          </a:p>
          <a:p>
            <a:pPr marL="342900" indent="-342900">
              <a:spcAft>
                <a:spcPts val="600"/>
              </a:spcAft>
              <a:buFont typeface="Wingdings" panose="05000000000000000000" pitchFamily="2" charset="2"/>
              <a:buChar char="q"/>
            </a:pPr>
            <a:r>
              <a:rPr lang="en-US" sz="1800" dirty="0"/>
              <a:t>Gebruik </a:t>
            </a:r>
            <a:r>
              <a:rPr lang="en-US" sz="1800" b="1" dirty="0">
                <a:solidFill>
                  <a:srgbClr val="E96751"/>
                </a:solidFill>
              </a:rPr>
              <a:t>duidelijke, jargonvrije taal</a:t>
            </a:r>
            <a:r>
              <a:rPr lang="en-US" sz="1800" dirty="0"/>
              <a:t>. Ga ervan uit dat de beoordelaar niet goed bekend is met uw vakgebied of glampingtrends – leg concepten waar nodig uit (maar kort).</a:t>
            </a:r>
          </a:p>
          <a:p>
            <a:pPr marL="342900" indent="-342900">
              <a:spcAft>
                <a:spcPts val="600"/>
              </a:spcAft>
              <a:buFont typeface="Wingdings" panose="05000000000000000000" pitchFamily="2" charset="2"/>
              <a:buChar char="q"/>
            </a:pPr>
            <a:r>
              <a:rPr lang="en-US" sz="1800" b="1" dirty="0">
                <a:solidFill>
                  <a:srgbClr val="E96751"/>
                </a:solidFill>
              </a:rPr>
              <a:t>Wees specifiek en realistisch. </a:t>
            </a:r>
            <a:r>
              <a:rPr lang="en-US" sz="1800" dirty="0"/>
              <a:t>Vermijd overdreven mooie beloften zonder onderbouwing. Als u beweert dat er "honderden banen" of "100% bezetting" zullen zijn, klinkt dat twijfelachtig. Het is beter om bescheiden, geloofwaardige cijfers te laten zien en uit te leggen hoe u daartoe bent gekomen.</a:t>
            </a:r>
          </a:p>
          <a:p>
            <a:pPr marL="342900" indent="-342900">
              <a:spcAft>
                <a:spcPts val="600"/>
              </a:spcAft>
              <a:buFont typeface="Wingdings" panose="05000000000000000000" pitchFamily="2" charset="2"/>
              <a:buChar char="q"/>
            </a:pPr>
            <a:r>
              <a:rPr lang="en-US" sz="1800" b="1" dirty="0">
                <a:solidFill>
                  <a:srgbClr val="E96751"/>
                </a:solidFill>
              </a:rPr>
              <a:t>Gebruik bijlagen/bewijsmateriaal/bijlagen verstandig: </a:t>
            </a:r>
            <a:r>
              <a:rPr lang="en-US" sz="1800" dirty="0"/>
              <a:t>vaak kunt u ondersteunende documenten bijvoegen – gebruik dit voor zaken als schetsen van uw pods, steunbrieven van lokale toeristenbureaus of gemeenschapsleiders, offertes van leveranciers voor kostenverificatie, fragmenten uit marktonderzoek en eventuele voorlopige boekingsintressen van reisbureaus of toeristen. In de schriftelijke antwoorden kunt u hiernaar verwijzen: "(Zie steunbrief van de burgemeester in bijlage)".</a:t>
            </a:r>
          </a:p>
          <a:p>
            <a:pPr marL="342900" indent="-342900">
              <a:spcAft>
                <a:spcPts val="600"/>
              </a:spcAft>
              <a:buFont typeface="Wingdings" panose="05000000000000000000" pitchFamily="2" charset="2"/>
              <a:buChar char="q"/>
            </a:pPr>
            <a:endParaRPr lang="en-US" sz="1800" dirty="0"/>
          </a:p>
          <a:p>
            <a:pPr marL="342900" indent="-342900">
              <a:spcAft>
                <a:spcPts val="600"/>
              </a:spcAft>
              <a:buFont typeface="Wingdings" panose="05000000000000000000" pitchFamily="2" charset="2"/>
              <a:buChar char="q"/>
            </a:pPr>
            <a:endParaRPr lang="en-US" sz="1800" dirty="0"/>
          </a:p>
        </p:txBody>
      </p:sp>
      <p:grpSp>
        <p:nvGrpSpPr>
          <p:cNvPr id="5" name="Graphic 2">
            <a:extLst>
              <a:ext uri="{FF2B5EF4-FFF2-40B4-BE49-F238E27FC236}">
                <a16:creationId xmlns:a16="http://schemas.microsoft.com/office/drawing/2014/main" id="{6830C2C0-301A-D91A-0866-A27256B4451D}"/>
              </a:ext>
            </a:extLst>
          </p:cNvPr>
          <p:cNvGrpSpPr/>
          <p:nvPr/>
        </p:nvGrpSpPr>
        <p:grpSpPr>
          <a:xfrm>
            <a:off x="803364" y="4163388"/>
            <a:ext cx="2825100" cy="1668675"/>
            <a:chOff x="6309375" y="3100788"/>
            <a:chExt cx="1262188" cy="787212"/>
          </a:xfrm>
        </p:grpSpPr>
        <p:sp>
          <p:nvSpPr>
            <p:cNvPr id="7" name="Freeform 457">
              <a:extLst>
                <a:ext uri="{FF2B5EF4-FFF2-40B4-BE49-F238E27FC236}">
                  <a16:creationId xmlns:a16="http://schemas.microsoft.com/office/drawing/2014/main" id="{717DCBFF-CB7A-B8F1-38EE-A7089079D41E}"/>
                </a:ext>
              </a:extLst>
            </p:cNvPr>
            <p:cNvSpPr/>
            <p:nvPr/>
          </p:nvSpPr>
          <p:spPr>
            <a:xfrm>
              <a:off x="7452183" y="3717204"/>
              <a:ext cx="62636" cy="92185"/>
            </a:xfrm>
            <a:custGeom>
              <a:avLst/>
              <a:gdLst>
                <a:gd name="connsiteX0" fmla="*/ 37719 w 62636"/>
                <a:gd name="connsiteY0" fmla="*/ 71840 h 92185"/>
                <a:gd name="connsiteX1" fmla="*/ 61493 w 62636"/>
                <a:gd name="connsiteY1" fmla="*/ 8061 h 92185"/>
                <a:gd name="connsiteX2" fmla="*/ 61493 w 62636"/>
                <a:gd name="connsiteY2" fmla="*/ 8061 h 92185"/>
                <a:gd name="connsiteX3" fmla="*/ 62636 w 62636"/>
                <a:gd name="connsiteY3" fmla="*/ 17433 h 92185"/>
                <a:gd name="connsiteX4" fmla="*/ 19431 w 62636"/>
                <a:gd name="connsiteY4" fmla="*/ 60 h 92185"/>
                <a:gd name="connsiteX5" fmla="*/ 4572 w 62636"/>
                <a:gd name="connsiteY5" fmla="*/ 13547 h 92185"/>
                <a:gd name="connsiteX6" fmla="*/ 0 w 62636"/>
                <a:gd name="connsiteY6" fmla="*/ 92186 h 92185"/>
                <a:gd name="connsiteX7" fmla="*/ 37719 w 62636"/>
                <a:gd name="connsiteY7" fmla="*/ 71840 h 921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2636" h="92185">
                  <a:moveTo>
                    <a:pt x="37719" y="71840"/>
                  </a:moveTo>
                  <a:cubicBezTo>
                    <a:pt x="54178" y="54009"/>
                    <a:pt x="58978" y="31378"/>
                    <a:pt x="61493" y="8061"/>
                  </a:cubicBezTo>
                  <a:cubicBezTo>
                    <a:pt x="61493" y="8061"/>
                    <a:pt x="61493" y="8061"/>
                    <a:pt x="61493" y="8061"/>
                  </a:cubicBezTo>
                  <a:cubicBezTo>
                    <a:pt x="62407" y="10347"/>
                    <a:pt x="62636" y="13547"/>
                    <a:pt x="62636" y="17433"/>
                  </a:cubicBezTo>
                  <a:cubicBezTo>
                    <a:pt x="62407" y="-626"/>
                    <a:pt x="57150" y="-169"/>
                    <a:pt x="19431" y="60"/>
                  </a:cubicBezTo>
                  <a:cubicBezTo>
                    <a:pt x="9372" y="60"/>
                    <a:pt x="5029" y="3032"/>
                    <a:pt x="4572" y="13547"/>
                  </a:cubicBezTo>
                  <a:cubicBezTo>
                    <a:pt x="3429" y="39836"/>
                    <a:pt x="1600" y="65897"/>
                    <a:pt x="0" y="92186"/>
                  </a:cubicBezTo>
                  <a:cubicBezTo>
                    <a:pt x="14173" y="89900"/>
                    <a:pt x="27203" y="83270"/>
                    <a:pt x="37719" y="71840"/>
                  </a:cubicBezTo>
                  <a:close/>
                </a:path>
              </a:pathLst>
            </a:custGeom>
            <a:solidFill>
              <a:srgbClr val="FFFFFF"/>
            </a:solidFill>
            <a:ln w="2286" cap="flat">
              <a:noFill/>
              <a:prstDash val="solid"/>
              <a:miter/>
            </a:ln>
          </p:spPr>
          <p:txBody>
            <a:bodyPr rtlCol="0" anchor="ctr"/>
            <a:lstStyle/>
            <a:p>
              <a:endParaRPr lang="en-US"/>
            </a:p>
          </p:txBody>
        </p:sp>
        <p:sp>
          <p:nvSpPr>
            <p:cNvPr id="8" name="Freeform 458">
              <a:extLst>
                <a:ext uri="{FF2B5EF4-FFF2-40B4-BE49-F238E27FC236}">
                  <a16:creationId xmlns:a16="http://schemas.microsoft.com/office/drawing/2014/main" id="{021AE363-2EAD-D9BB-DEB2-1498660B25CD}"/>
                </a:ext>
              </a:extLst>
            </p:cNvPr>
            <p:cNvSpPr/>
            <p:nvPr/>
          </p:nvSpPr>
          <p:spPr>
            <a:xfrm>
              <a:off x="7473672" y="3174568"/>
              <a:ext cx="4800" cy="2286"/>
            </a:xfrm>
            <a:custGeom>
              <a:avLst/>
              <a:gdLst>
                <a:gd name="connsiteX0" fmla="*/ 0 w 4800"/>
                <a:gd name="connsiteY0" fmla="*/ 0 h 2286"/>
                <a:gd name="connsiteX1" fmla="*/ 4801 w 4800"/>
                <a:gd name="connsiteY1" fmla="*/ 2286 h 2286"/>
                <a:gd name="connsiteX2" fmla="*/ 0 w 4800"/>
                <a:gd name="connsiteY2" fmla="*/ 0 h 2286"/>
              </a:gdLst>
              <a:ahLst/>
              <a:cxnLst>
                <a:cxn ang="0">
                  <a:pos x="connsiteX0" y="connsiteY0"/>
                </a:cxn>
                <a:cxn ang="0">
                  <a:pos x="connsiteX1" y="connsiteY1"/>
                </a:cxn>
                <a:cxn ang="0">
                  <a:pos x="connsiteX2" y="connsiteY2"/>
                </a:cxn>
              </a:cxnLst>
              <a:rect l="l" t="t" r="r" b="b"/>
              <a:pathLst>
                <a:path w="4800" h="2286">
                  <a:moveTo>
                    <a:pt x="0" y="0"/>
                  </a:moveTo>
                  <a:cubicBezTo>
                    <a:pt x="1600" y="686"/>
                    <a:pt x="3200" y="1372"/>
                    <a:pt x="4801" y="2286"/>
                  </a:cubicBezTo>
                  <a:cubicBezTo>
                    <a:pt x="3200" y="1600"/>
                    <a:pt x="1600" y="686"/>
                    <a:pt x="0" y="0"/>
                  </a:cubicBezTo>
                  <a:close/>
                </a:path>
              </a:pathLst>
            </a:custGeom>
            <a:solidFill>
              <a:srgbClr val="FFFFFF"/>
            </a:solidFill>
            <a:ln w="2286" cap="flat">
              <a:noFill/>
              <a:prstDash val="solid"/>
              <a:miter/>
            </a:ln>
          </p:spPr>
          <p:txBody>
            <a:bodyPr rtlCol="0" anchor="ctr"/>
            <a:lstStyle/>
            <a:p>
              <a:endParaRPr lang="en-US"/>
            </a:p>
          </p:txBody>
        </p:sp>
        <p:sp>
          <p:nvSpPr>
            <p:cNvPr id="9" name="Freeform 459">
              <a:extLst>
                <a:ext uri="{FF2B5EF4-FFF2-40B4-BE49-F238E27FC236}">
                  <a16:creationId xmlns:a16="http://schemas.microsoft.com/office/drawing/2014/main" id="{28CF3420-8ECC-1B4E-E295-4490E08FC5B5}"/>
                </a:ext>
              </a:extLst>
            </p:cNvPr>
            <p:cNvSpPr/>
            <p:nvPr/>
          </p:nvSpPr>
          <p:spPr>
            <a:xfrm>
              <a:off x="7462927" y="3170453"/>
              <a:ext cx="5257" cy="1828"/>
            </a:xfrm>
            <a:custGeom>
              <a:avLst/>
              <a:gdLst>
                <a:gd name="connsiteX0" fmla="*/ 0 w 5257"/>
                <a:gd name="connsiteY0" fmla="*/ 0 h 1828"/>
                <a:gd name="connsiteX1" fmla="*/ 5258 w 5257"/>
                <a:gd name="connsiteY1" fmla="*/ 1829 h 1828"/>
                <a:gd name="connsiteX2" fmla="*/ 0 w 5257"/>
                <a:gd name="connsiteY2" fmla="*/ 0 h 1828"/>
              </a:gdLst>
              <a:ahLst/>
              <a:cxnLst>
                <a:cxn ang="0">
                  <a:pos x="connsiteX0" y="connsiteY0"/>
                </a:cxn>
                <a:cxn ang="0">
                  <a:pos x="connsiteX1" y="connsiteY1"/>
                </a:cxn>
                <a:cxn ang="0">
                  <a:pos x="connsiteX2" y="connsiteY2"/>
                </a:cxn>
              </a:cxnLst>
              <a:rect l="l" t="t" r="r" b="b"/>
              <a:pathLst>
                <a:path w="5257" h="1828">
                  <a:moveTo>
                    <a:pt x="0" y="0"/>
                  </a:moveTo>
                  <a:cubicBezTo>
                    <a:pt x="1829" y="686"/>
                    <a:pt x="3429" y="1143"/>
                    <a:pt x="5258" y="1829"/>
                  </a:cubicBezTo>
                  <a:cubicBezTo>
                    <a:pt x="3429" y="1143"/>
                    <a:pt x="1600" y="457"/>
                    <a:pt x="0" y="0"/>
                  </a:cubicBezTo>
                  <a:close/>
                </a:path>
              </a:pathLst>
            </a:custGeom>
            <a:solidFill>
              <a:srgbClr val="FFFFFF"/>
            </a:solidFill>
            <a:ln w="2286" cap="flat">
              <a:noFill/>
              <a:prstDash val="solid"/>
              <a:miter/>
            </a:ln>
          </p:spPr>
          <p:txBody>
            <a:bodyPr rtlCol="0" anchor="ctr"/>
            <a:lstStyle/>
            <a:p>
              <a:endParaRPr lang="en-US"/>
            </a:p>
          </p:txBody>
        </p:sp>
        <p:sp>
          <p:nvSpPr>
            <p:cNvPr id="10" name="Freeform 460">
              <a:extLst>
                <a:ext uri="{FF2B5EF4-FFF2-40B4-BE49-F238E27FC236}">
                  <a16:creationId xmlns:a16="http://schemas.microsoft.com/office/drawing/2014/main" id="{1B0EEEE2-A2E7-063E-F1F7-924A20E86509}"/>
                </a:ext>
              </a:extLst>
            </p:cNvPr>
            <p:cNvSpPr/>
            <p:nvPr/>
          </p:nvSpPr>
          <p:spPr>
            <a:xfrm>
              <a:off x="7457441" y="3168624"/>
              <a:ext cx="5486" cy="1600"/>
            </a:xfrm>
            <a:custGeom>
              <a:avLst/>
              <a:gdLst>
                <a:gd name="connsiteX0" fmla="*/ 0 w 5486"/>
                <a:gd name="connsiteY0" fmla="*/ 0 h 1600"/>
                <a:gd name="connsiteX1" fmla="*/ 5487 w 5486"/>
                <a:gd name="connsiteY1" fmla="*/ 1600 h 1600"/>
                <a:gd name="connsiteX2" fmla="*/ 0 w 5486"/>
                <a:gd name="connsiteY2" fmla="*/ 0 h 1600"/>
              </a:gdLst>
              <a:ahLst/>
              <a:cxnLst>
                <a:cxn ang="0">
                  <a:pos x="connsiteX0" y="connsiteY0"/>
                </a:cxn>
                <a:cxn ang="0">
                  <a:pos x="connsiteX1" y="connsiteY1"/>
                </a:cxn>
                <a:cxn ang="0">
                  <a:pos x="connsiteX2" y="connsiteY2"/>
                </a:cxn>
              </a:cxnLst>
              <a:rect l="l" t="t" r="r" b="b"/>
              <a:pathLst>
                <a:path w="5486" h="1600">
                  <a:moveTo>
                    <a:pt x="0" y="0"/>
                  </a:moveTo>
                  <a:cubicBezTo>
                    <a:pt x="1829" y="457"/>
                    <a:pt x="3658" y="1143"/>
                    <a:pt x="5487" y="1600"/>
                  </a:cubicBezTo>
                  <a:cubicBezTo>
                    <a:pt x="3429" y="1143"/>
                    <a:pt x="1829" y="457"/>
                    <a:pt x="0" y="0"/>
                  </a:cubicBezTo>
                  <a:close/>
                </a:path>
              </a:pathLst>
            </a:custGeom>
            <a:solidFill>
              <a:srgbClr val="FFFFFF"/>
            </a:solidFill>
            <a:ln w="2286" cap="flat">
              <a:noFill/>
              <a:prstDash val="solid"/>
              <a:miter/>
            </a:ln>
          </p:spPr>
          <p:txBody>
            <a:bodyPr rtlCol="0" anchor="ctr"/>
            <a:lstStyle/>
            <a:p>
              <a:endParaRPr lang="en-US"/>
            </a:p>
          </p:txBody>
        </p:sp>
        <p:sp>
          <p:nvSpPr>
            <p:cNvPr id="11" name="Freeform 461">
              <a:extLst>
                <a:ext uri="{FF2B5EF4-FFF2-40B4-BE49-F238E27FC236}">
                  <a16:creationId xmlns:a16="http://schemas.microsoft.com/office/drawing/2014/main" id="{C47FE90F-EB5E-0DAC-CD0F-9F46BA52DECC}"/>
                </a:ext>
              </a:extLst>
            </p:cNvPr>
            <p:cNvSpPr/>
            <p:nvPr/>
          </p:nvSpPr>
          <p:spPr>
            <a:xfrm>
              <a:off x="7317766" y="3334359"/>
              <a:ext cx="1828" cy="4114"/>
            </a:xfrm>
            <a:custGeom>
              <a:avLst/>
              <a:gdLst>
                <a:gd name="connsiteX0" fmla="*/ 1829 w 1828"/>
                <a:gd name="connsiteY0" fmla="*/ 4115 h 4114"/>
                <a:gd name="connsiteX1" fmla="*/ 0 w 1828"/>
                <a:gd name="connsiteY1" fmla="*/ 0 h 4114"/>
                <a:gd name="connsiteX2" fmla="*/ 1829 w 1828"/>
                <a:gd name="connsiteY2" fmla="*/ 4115 h 4114"/>
              </a:gdLst>
              <a:ahLst/>
              <a:cxnLst>
                <a:cxn ang="0">
                  <a:pos x="connsiteX0" y="connsiteY0"/>
                </a:cxn>
                <a:cxn ang="0">
                  <a:pos x="connsiteX1" y="connsiteY1"/>
                </a:cxn>
                <a:cxn ang="0">
                  <a:pos x="connsiteX2" y="connsiteY2"/>
                </a:cxn>
              </a:cxnLst>
              <a:rect l="l" t="t" r="r" b="b"/>
              <a:pathLst>
                <a:path w="1828" h="4114">
                  <a:moveTo>
                    <a:pt x="1829" y="4115"/>
                  </a:moveTo>
                  <a:cubicBezTo>
                    <a:pt x="1143" y="2743"/>
                    <a:pt x="686" y="1372"/>
                    <a:pt x="0" y="0"/>
                  </a:cubicBezTo>
                  <a:cubicBezTo>
                    <a:pt x="457" y="1372"/>
                    <a:pt x="1143" y="2743"/>
                    <a:pt x="1829" y="4115"/>
                  </a:cubicBezTo>
                  <a:close/>
                </a:path>
              </a:pathLst>
            </a:custGeom>
            <a:solidFill>
              <a:srgbClr val="FFFFFF"/>
            </a:solidFill>
            <a:ln w="2286" cap="flat">
              <a:noFill/>
              <a:prstDash val="solid"/>
              <a:miter/>
            </a:ln>
          </p:spPr>
          <p:txBody>
            <a:bodyPr rtlCol="0" anchor="ctr"/>
            <a:lstStyle/>
            <a:p>
              <a:endParaRPr lang="en-US"/>
            </a:p>
          </p:txBody>
        </p:sp>
        <p:sp>
          <p:nvSpPr>
            <p:cNvPr id="12" name="Freeform 462">
              <a:extLst>
                <a:ext uri="{FF2B5EF4-FFF2-40B4-BE49-F238E27FC236}">
                  <a16:creationId xmlns:a16="http://schemas.microsoft.com/office/drawing/2014/main" id="{63EB5AF0-3E5D-5F79-44B8-270AD618F64F}"/>
                </a:ext>
              </a:extLst>
            </p:cNvPr>
            <p:cNvSpPr/>
            <p:nvPr/>
          </p:nvSpPr>
          <p:spPr>
            <a:xfrm>
              <a:off x="7316166" y="3329787"/>
              <a:ext cx="1600" cy="4343"/>
            </a:xfrm>
            <a:custGeom>
              <a:avLst/>
              <a:gdLst>
                <a:gd name="connsiteX0" fmla="*/ 1600 w 1600"/>
                <a:gd name="connsiteY0" fmla="*/ 4343 h 4343"/>
                <a:gd name="connsiteX1" fmla="*/ 0 w 1600"/>
                <a:gd name="connsiteY1" fmla="*/ 0 h 4343"/>
                <a:gd name="connsiteX2" fmla="*/ 1600 w 1600"/>
                <a:gd name="connsiteY2" fmla="*/ 4343 h 4343"/>
              </a:gdLst>
              <a:ahLst/>
              <a:cxnLst>
                <a:cxn ang="0">
                  <a:pos x="connsiteX0" y="connsiteY0"/>
                </a:cxn>
                <a:cxn ang="0">
                  <a:pos x="connsiteX1" y="connsiteY1"/>
                </a:cxn>
                <a:cxn ang="0">
                  <a:pos x="connsiteX2" y="connsiteY2"/>
                </a:cxn>
              </a:cxnLst>
              <a:rect l="l" t="t" r="r" b="b"/>
              <a:pathLst>
                <a:path w="1600" h="4343">
                  <a:moveTo>
                    <a:pt x="1600" y="4343"/>
                  </a:moveTo>
                  <a:cubicBezTo>
                    <a:pt x="1143" y="2972"/>
                    <a:pt x="457" y="1372"/>
                    <a:pt x="0" y="0"/>
                  </a:cubicBezTo>
                  <a:cubicBezTo>
                    <a:pt x="457" y="1372"/>
                    <a:pt x="914" y="2972"/>
                    <a:pt x="1600" y="4343"/>
                  </a:cubicBezTo>
                  <a:close/>
                </a:path>
              </a:pathLst>
            </a:custGeom>
            <a:solidFill>
              <a:srgbClr val="FFFFFF"/>
            </a:solidFill>
            <a:ln w="2286" cap="flat">
              <a:noFill/>
              <a:prstDash val="solid"/>
              <a:miter/>
            </a:ln>
          </p:spPr>
          <p:txBody>
            <a:bodyPr rtlCol="0" anchor="ctr"/>
            <a:lstStyle/>
            <a:p>
              <a:endParaRPr lang="en-US"/>
            </a:p>
          </p:txBody>
        </p:sp>
        <p:sp>
          <p:nvSpPr>
            <p:cNvPr id="13" name="Freeform 463">
              <a:extLst>
                <a:ext uri="{FF2B5EF4-FFF2-40B4-BE49-F238E27FC236}">
                  <a16:creationId xmlns:a16="http://schemas.microsoft.com/office/drawing/2014/main" id="{6750324C-B2C6-C70A-8E04-AE380C5884CB}"/>
                </a:ext>
              </a:extLst>
            </p:cNvPr>
            <p:cNvSpPr/>
            <p:nvPr/>
          </p:nvSpPr>
          <p:spPr>
            <a:xfrm>
              <a:off x="7468185" y="3172282"/>
              <a:ext cx="5029" cy="2057"/>
            </a:xfrm>
            <a:custGeom>
              <a:avLst/>
              <a:gdLst>
                <a:gd name="connsiteX0" fmla="*/ 0 w 5029"/>
                <a:gd name="connsiteY0" fmla="*/ 0 h 2057"/>
                <a:gd name="connsiteX1" fmla="*/ 5029 w 5029"/>
                <a:gd name="connsiteY1" fmla="*/ 2057 h 2057"/>
                <a:gd name="connsiteX2" fmla="*/ 0 w 5029"/>
                <a:gd name="connsiteY2" fmla="*/ 0 h 2057"/>
              </a:gdLst>
              <a:ahLst/>
              <a:cxnLst>
                <a:cxn ang="0">
                  <a:pos x="connsiteX0" y="connsiteY0"/>
                </a:cxn>
                <a:cxn ang="0">
                  <a:pos x="connsiteX1" y="connsiteY1"/>
                </a:cxn>
                <a:cxn ang="0">
                  <a:pos x="connsiteX2" y="connsiteY2"/>
                </a:cxn>
              </a:cxnLst>
              <a:rect l="l" t="t" r="r" b="b"/>
              <a:pathLst>
                <a:path w="5029" h="2057">
                  <a:moveTo>
                    <a:pt x="0" y="0"/>
                  </a:moveTo>
                  <a:cubicBezTo>
                    <a:pt x="1600" y="686"/>
                    <a:pt x="3429" y="1372"/>
                    <a:pt x="5029" y="2057"/>
                  </a:cubicBezTo>
                  <a:cubicBezTo>
                    <a:pt x="3429" y="1372"/>
                    <a:pt x="1828" y="686"/>
                    <a:pt x="0" y="0"/>
                  </a:cubicBezTo>
                  <a:close/>
                </a:path>
              </a:pathLst>
            </a:custGeom>
            <a:solidFill>
              <a:srgbClr val="FFFFFF"/>
            </a:solidFill>
            <a:ln w="2286" cap="flat">
              <a:noFill/>
              <a:prstDash val="solid"/>
              <a:miter/>
            </a:ln>
          </p:spPr>
          <p:txBody>
            <a:bodyPr rtlCol="0" anchor="ctr"/>
            <a:lstStyle/>
            <a:p>
              <a:endParaRPr lang="en-US"/>
            </a:p>
          </p:txBody>
        </p:sp>
        <p:sp>
          <p:nvSpPr>
            <p:cNvPr id="14" name="Freeform 464">
              <a:extLst>
                <a:ext uri="{FF2B5EF4-FFF2-40B4-BE49-F238E27FC236}">
                  <a16:creationId xmlns:a16="http://schemas.microsoft.com/office/drawing/2014/main" id="{EC5DCC2B-B7DB-9278-43AD-82879790961A}"/>
                </a:ext>
              </a:extLst>
            </p:cNvPr>
            <p:cNvSpPr/>
            <p:nvPr/>
          </p:nvSpPr>
          <p:spPr>
            <a:xfrm>
              <a:off x="7511391" y="3201543"/>
              <a:ext cx="2743" cy="2971"/>
            </a:xfrm>
            <a:custGeom>
              <a:avLst/>
              <a:gdLst>
                <a:gd name="connsiteX0" fmla="*/ 0 w 2743"/>
                <a:gd name="connsiteY0" fmla="*/ 0 h 2971"/>
                <a:gd name="connsiteX1" fmla="*/ 2743 w 2743"/>
                <a:gd name="connsiteY1" fmla="*/ 2972 h 2971"/>
                <a:gd name="connsiteX2" fmla="*/ 0 w 2743"/>
                <a:gd name="connsiteY2" fmla="*/ 0 h 2971"/>
              </a:gdLst>
              <a:ahLst/>
              <a:cxnLst>
                <a:cxn ang="0">
                  <a:pos x="connsiteX0" y="connsiteY0"/>
                </a:cxn>
                <a:cxn ang="0">
                  <a:pos x="connsiteX1" y="connsiteY1"/>
                </a:cxn>
                <a:cxn ang="0">
                  <a:pos x="connsiteX2" y="connsiteY2"/>
                </a:cxn>
              </a:cxnLst>
              <a:rect l="l" t="t" r="r" b="b"/>
              <a:pathLst>
                <a:path w="2743" h="2971">
                  <a:moveTo>
                    <a:pt x="0" y="0"/>
                  </a:moveTo>
                  <a:cubicBezTo>
                    <a:pt x="914" y="914"/>
                    <a:pt x="1829" y="2057"/>
                    <a:pt x="2743" y="2972"/>
                  </a:cubicBezTo>
                  <a:cubicBezTo>
                    <a:pt x="1829" y="2057"/>
                    <a:pt x="914" y="1143"/>
                    <a:pt x="0" y="0"/>
                  </a:cubicBezTo>
                  <a:close/>
                </a:path>
              </a:pathLst>
            </a:custGeom>
            <a:solidFill>
              <a:srgbClr val="FFFFFF"/>
            </a:solidFill>
            <a:ln w="2286" cap="flat">
              <a:noFill/>
              <a:prstDash val="solid"/>
              <a:miter/>
            </a:ln>
          </p:spPr>
          <p:txBody>
            <a:bodyPr rtlCol="0" anchor="ctr"/>
            <a:lstStyle/>
            <a:p>
              <a:endParaRPr lang="en-US"/>
            </a:p>
          </p:txBody>
        </p:sp>
        <p:sp>
          <p:nvSpPr>
            <p:cNvPr id="15" name="Freeform 465">
              <a:extLst>
                <a:ext uri="{FF2B5EF4-FFF2-40B4-BE49-F238E27FC236}">
                  <a16:creationId xmlns:a16="http://schemas.microsoft.com/office/drawing/2014/main" id="{850E4282-1391-E140-8AEE-8790405B670D}"/>
                </a:ext>
              </a:extLst>
            </p:cNvPr>
            <p:cNvSpPr/>
            <p:nvPr/>
          </p:nvSpPr>
          <p:spPr>
            <a:xfrm>
              <a:off x="7498360" y="3189655"/>
              <a:ext cx="3429" cy="2743"/>
            </a:xfrm>
            <a:custGeom>
              <a:avLst/>
              <a:gdLst>
                <a:gd name="connsiteX0" fmla="*/ 0 w 3429"/>
                <a:gd name="connsiteY0" fmla="*/ 0 h 2743"/>
                <a:gd name="connsiteX1" fmla="*/ 3429 w 3429"/>
                <a:gd name="connsiteY1" fmla="*/ 2743 h 2743"/>
                <a:gd name="connsiteX2" fmla="*/ 0 w 3429"/>
                <a:gd name="connsiteY2" fmla="*/ 0 h 2743"/>
              </a:gdLst>
              <a:ahLst/>
              <a:cxnLst>
                <a:cxn ang="0">
                  <a:pos x="connsiteX0" y="connsiteY0"/>
                </a:cxn>
                <a:cxn ang="0">
                  <a:pos x="connsiteX1" y="connsiteY1"/>
                </a:cxn>
                <a:cxn ang="0">
                  <a:pos x="connsiteX2" y="connsiteY2"/>
                </a:cxn>
              </a:cxnLst>
              <a:rect l="l" t="t" r="r" b="b"/>
              <a:pathLst>
                <a:path w="3429" h="2743">
                  <a:moveTo>
                    <a:pt x="0" y="0"/>
                  </a:moveTo>
                  <a:cubicBezTo>
                    <a:pt x="1143" y="914"/>
                    <a:pt x="2286" y="1829"/>
                    <a:pt x="3429" y="2743"/>
                  </a:cubicBezTo>
                  <a:cubicBezTo>
                    <a:pt x="2286" y="1829"/>
                    <a:pt x="1143" y="914"/>
                    <a:pt x="0" y="0"/>
                  </a:cubicBezTo>
                  <a:close/>
                </a:path>
              </a:pathLst>
            </a:custGeom>
            <a:solidFill>
              <a:srgbClr val="FFFFFF"/>
            </a:solidFill>
            <a:ln w="2286" cap="flat">
              <a:noFill/>
              <a:prstDash val="solid"/>
              <a:miter/>
            </a:ln>
          </p:spPr>
          <p:txBody>
            <a:bodyPr rtlCol="0" anchor="ctr"/>
            <a:lstStyle/>
            <a:p>
              <a:endParaRPr lang="en-US"/>
            </a:p>
          </p:txBody>
        </p:sp>
        <p:sp>
          <p:nvSpPr>
            <p:cNvPr id="16" name="Freeform 466">
              <a:extLst>
                <a:ext uri="{FF2B5EF4-FFF2-40B4-BE49-F238E27FC236}">
                  <a16:creationId xmlns:a16="http://schemas.microsoft.com/office/drawing/2014/main" id="{353D76D7-2DFC-79E6-5C0A-B3C74BB8421E}"/>
                </a:ext>
              </a:extLst>
            </p:cNvPr>
            <p:cNvSpPr/>
            <p:nvPr/>
          </p:nvSpPr>
          <p:spPr>
            <a:xfrm>
              <a:off x="7502932" y="3193542"/>
              <a:ext cx="3200" cy="2743"/>
            </a:xfrm>
            <a:custGeom>
              <a:avLst/>
              <a:gdLst>
                <a:gd name="connsiteX0" fmla="*/ 0 w 3200"/>
                <a:gd name="connsiteY0" fmla="*/ 0 h 2743"/>
                <a:gd name="connsiteX1" fmla="*/ 3200 w 3200"/>
                <a:gd name="connsiteY1" fmla="*/ 2743 h 2743"/>
                <a:gd name="connsiteX2" fmla="*/ 0 w 3200"/>
                <a:gd name="connsiteY2" fmla="*/ 0 h 2743"/>
              </a:gdLst>
              <a:ahLst/>
              <a:cxnLst>
                <a:cxn ang="0">
                  <a:pos x="connsiteX0" y="connsiteY0"/>
                </a:cxn>
                <a:cxn ang="0">
                  <a:pos x="connsiteX1" y="connsiteY1"/>
                </a:cxn>
                <a:cxn ang="0">
                  <a:pos x="connsiteX2" y="connsiteY2"/>
                </a:cxn>
              </a:cxnLst>
              <a:rect l="l" t="t" r="r" b="b"/>
              <a:pathLst>
                <a:path w="3200" h="2743">
                  <a:moveTo>
                    <a:pt x="0" y="0"/>
                  </a:moveTo>
                  <a:cubicBezTo>
                    <a:pt x="1143" y="914"/>
                    <a:pt x="2057" y="1829"/>
                    <a:pt x="3200" y="2743"/>
                  </a:cubicBezTo>
                  <a:cubicBezTo>
                    <a:pt x="2057" y="1829"/>
                    <a:pt x="1143" y="914"/>
                    <a:pt x="0" y="0"/>
                  </a:cubicBezTo>
                  <a:close/>
                </a:path>
              </a:pathLst>
            </a:custGeom>
            <a:solidFill>
              <a:srgbClr val="FFFFFF"/>
            </a:solidFill>
            <a:ln w="2286" cap="flat">
              <a:noFill/>
              <a:prstDash val="solid"/>
              <a:miter/>
            </a:ln>
          </p:spPr>
          <p:txBody>
            <a:bodyPr rtlCol="0" anchor="ctr"/>
            <a:lstStyle/>
            <a:p>
              <a:endParaRPr lang="en-US"/>
            </a:p>
          </p:txBody>
        </p:sp>
        <p:sp>
          <p:nvSpPr>
            <p:cNvPr id="17" name="Freeform 467">
              <a:extLst>
                <a:ext uri="{FF2B5EF4-FFF2-40B4-BE49-F238E27FC236}">
                  <a16:creationId xmlns:a16="http://schemas.microsoft.com/office/drawing/2014/main" id="{00102323-196E-0F9F-E85A-0739AB7C87CA}"/>
                </a:ext>
              </a:extLst>
            </p:cNvPr>
            <p:cNvSpPr/>
            <p:nvPr/>
          </p:nvSpPr>
          <p:spPr>
            <a:xfrm>
              <a:off x="7478929" y="3177082"/>
              <a:ext cx="4572" cy="2514"/>
            </a:xfrm>
            <a:custGeom>
              <a:avLst/>
              <a:gdLst>
                <a:gd name="connsiteX0" fmla="*/ 0 w 4572"/>
                <a:gd name="connsiteY0" fmla="*/ 0 h 2514"/>
                <a:gd name="connsiteX1" fmla="*/ 4572 w 4572"/>
                <a:gd name="connsiteY1" fmla="*/ 2515 h 2514"/>
                <a:gd name="connsiteX2" fmla="*/ 0 w 4572"/>
                <a:gd name="connsiteY2" fmla="*/ 0 h 2514"/>
              </a:gdLst>
              <a:ahLst/>
              <a:cxnLst>
                <a:cxn ang="0">
                  <a:pos x="connsiteX0" y="connsiteY0"/>
                </a:cxn>
                <a:cxn ang="0">
                  <a:pos x="connsiteX1" y="connsiteY1"/>
                </a:cxn>
                <a:cxn ang="0">
                  <a:pos x="connsiteX2" y="connsiteY2"/>
                </a:cxn>
              </a:cxnLst>
              <a:rect l="l" t="t" r="r" b="b"/>
              <a:pathLst>
                <a:path w="4572" h="2514">
                  <a:moveTo>
                    <a:pt x="0" y="0"/>
                  </a:moveTo>
                  <a:cubicBezTo>
                    <a:pt x="1600" y="686"/>
                    <a:pt x="2972" y="1600"/>
                    <a:pt x="4572" y="2515"/>
                  </a:cubicBezTo>
                  <a:cubicBezTo>
                    <a:pt x="2972" y="1600"/>
                    <a:pt x="1371" y="914"/>
                    <a:pt x="0" y="0"/>
                  </a:cubicBezTo>
                  <a:close/>
                </a:path>
              </a:pathLst>
            </a:custGeom>
            <a:solidFill>
              <a:srgbClr val="FFFFFF"/>
            </a:solidFill>
            <a:ln w="2286" cap="flat">
              <a:noFill/>
              <a:prstDash val="solid"/>
              <a:miter/>
            </a:ln>
          </p:spPr>
          <p:txBody>
            <a:bodyPr rtlCol="0" anchor="ctr"/>
            <a:lstStyle/>
            <a:p>
              <a:endParaRPr lang="en-US"/>
            </a:p>
          </p:txBody>
        </p:sp>
        <p:sp>
          <p:nvSpPr>
            <p:cNvPr id="18" name="Freeform 468">
              <a:extLst>
                <a:ext uri="{FF2B5EF4-FFF2-40B4-BE49-F238E27FC236}">
                  <a16:creationId xmlns:a16="http://schemas.microsoft.com/office/drawing/2014/main" id="{EE87EB28-AB8B-E2A6-950D-AE81F37F7BCD}"/>
                </a:ext>
              </a:extLst>
            </p:cNvPr>
            <p:cNvSpPr/>
            <p:nvPr/>
          </p:nvSpPr>
          <p:spPr>
            <a:xfrm>
              <a:off x="7483959" y="3179826"/>
              <a:ext cx="4114" cy="2514"/>
            </a:xfrm>
            <a:custGeom>
              <a:avLst/>
              <a:gdLst>
                <a:gd name="connsiteX0" fmla="*/ 0 w 4114"/>
                <a:gd name="connsiteY0" fmla="*/ 0 h 2514"/>
                <a:gd name="connsiteX1" fmla="*/ 4115 w 4114"/>
                <a:gd name="connsiteY1" fmla="*/ 2515 h 2514"/>
                <a:gd name="connsiteX2" fmla="*/ 0 w 4114"/>
                <a:gd name="connsiteY2" fmla="*/ 0 h 2514"/>
              </a:gdLst>
              <a:ahLst/>
              <a:cxnLst>
                <a:cxn ang="0">
                  <a:pos x="connsiteX0" y="connsiteY0"/>
                </a:cxn>
                <a:cxn ang="0">
                  <a:pos x="connsiteX1" y="connsiteY1"/>
                </a:cxn>
                <a:cxn ang="0">
                  <a:pos x="connsiteX2" y="connsiteY2"/>
                </a:cxn>
              </a:cxnLst>
              <a:rect l="l" t="t" r="r" b="b"/>
              <a:pathLst>
                <a:path w="4114" h="2514">
                  <a:moveTo>
                    <a:pt x="0" y="0"/>
                  </a:moveTo>
                  <a:cubicBezTo>
                    <a:pt x="1372" y="914"/>
                    <a:pt x="2743" y="1600"/>
                    <a:pt x="4115" y="2515"/>
                  </a:cubicBezTo>
                  <a:cubicBezTo>
                    <a:pt x="2743" y="1829"/>
                    <a:pt x="1372" y="914"/>
                    <a:pt x="0" y="0"/>
                  </a:cubicBezTo>
                  <a:close/>
                </a:path>
              </a:pathLst>
            </a:custGeom>
            <a:solidFill>
              <a:srgbClr val="FFFFFF"/>
            </a:solidFill>
            <a:ln w="2286" cap="flat">
              <a:noFill/>
              <a:prstDash val="solid"/>
              <a:miter/>
            </a:ln>
          </p:spPr>
          <p:txBody>
            <a:bodyPr rtlCol="0" anchor="ctr"/>
            <a:lstStyle/>
            <a:p>
              <a:endParaRPr lang="en-US"/>
            </a:p>
          </p:txBody>
        </p:sp>
        <p:sp>
          <p:nvSpPr>
            <p:cNvPr id="19" name="Freeform 469">
              <a:extLst>
                <a:ext uri="{FF2B5EF4-FFF2-40B4-BE49-F238E27FC236}">
                  <a16:creationId xmlns:a16="http://schemas.microsoft.com/office/drawing/2014/main" id="{98CCEFF9-CD3B-D664-E5DA-219E98C270EA}"/>
                </a:ext>
              </a:extLst>
            </p:cNvPr>
            <p:cNvSpPr/>
            <p:nvPr/>
          </p:nvSpPr>
          <p:spPr>
            <a:xfrm>
              <a:off x="7507276" y="3197428"/>
              <a:ext cx="2971" cy="2971"/>
            </a:xfrm>
            <a:custGeom>
              <a:avLst/>
              <a:gdLst>
                <a:gd name="connsiteX0" fmla="*/ 0 w 2971"/>
                <a:gd name="connsiteY0" fmla="*/ 0 h 2971"/>
                <a:gd name="connsiteX1" fmla="*/ 2972 w 2971"/>
                <a:gd name="connsiteY1" fmla="*/ 2972 h 2971"/>
                <a:gd name="connsiteX2" fmla="*/ 0 w 2971"/>
                <a:gd name="connsiteY2" fmla="*/ 0 h 2971"/>
              </a:gdLst>
              <a:ahLst/>
              <a:cxnLst>
                <a:cxn ang="0">
                  <a:pos x="connsiteX0" y="connsiteY0"/>
                </a:cxn>
                <a:cxn ang="0">
                  <a:pos x="connsiteX1" y="connsiteY1"/>
                </a:cxn>
                <a:cxn ang="0">
                  <a:pos x="connsiteX2" y="connsiteY2"/>
                </a:cxn>
              </a:cxnLst>
              <a:rect l="l" t="t" r="r" b="b"/>
              <a:pathLst>
                <a:path w="2971" h="2971">
                  <a:moveTo>
                    <a:pt x="0" y="0"/>
                  </a:moveTo>
                  <a:cubicBezTo>
                    <a:pt x="915" y="914"/>
                    <a:pt x="2058" y="1829"/>
                    <a:pt x="2972" y="2972"/>
                  </a:cubicBezTo>
                  <a:cubicBezTo>
                    <a:pt x="2058" y="1829"/>
                    <a:pt x="915" y="914"/>
                    <a:pt x="0" y="0"/>
                  </a:cubicBezTo>
                  <a:close/>
                </a:path>
              </a:pathLst>
            </a:custGeom>
            <a:solidFill>
              <a:srgbClr val="FFFFFF"/>
            </a:solidFill>
            <a:ln w="2286" cap="flat">
              <a:noFill/>
              <a:prstDash val="solid"/>
              <a:miter/>
            </a:ln>
          </p:spPr>
          <p:txBody>
            <a:bodyPr rtlCol="0" anchor="ctr"/>
            <a:lstStyle/>
            <a:p>
              <a:endParaRPr lang="en-US"/>
            </a:p>
          </p:txBody>
        </p:sp>
        <p:sp>
          <p:nvSpPr>
            <p:cNvPr id="20" name="Freeform 470">
              <a:extLst>
                <a:ext uri="{FF2B5EF4-FFF2-40B4-BE49-F238E27FC236}">
                  <a16:creationId xmlns:a16="http://schemas.microsoft.com/office/drawing/2014/main" id="{0B37F1DD-EBF6-69AE-5B83-6A9EB0D96E03}"/>
                </a:ext>
              </a:extLst>
            </p:cNvPr>
            <p:cNvSpPr/>
            <p:nvPr/>
          </p:nvSpPr>
          <p:spPr>
            <a:xfrm>
              <a:off x="7488988" y="3183026"/>
              <a:ext cx="3886" cy="2743"/>
            </a:xfrm>
            <a:custGeom>
              <a:avLst/>
              <a:gdLst>
                <a:gd name="connsiteX0" fmla="*/ 0 w 3886"/>
                <a:gd name="connsiteY0" fmla="*/ 0 h 2743"/>
                <a:gd name="connsiteX1" fmla="*/ 3886 w 3886"/>
                <a:gd name="connsiteY1" fmla="*/ 2743 h 2743"/>
                <a:gd name="connsiteX2" fmla="*/ 0 w 3886"/>
                <a:gd name="connsiteY2" fmla="*/ 0 h 2743"/>
              </a:gdLst>
              <a:ahLst/>
              <a:cxnLst>
                <a:cxn ang="0">
                  <a:pos x="connsiteX0" y="connsiteY0"/>
                </a:cxn>
                <a:cxn ang="0">
                  <a:pos x="connsiteX1" y="connsiteY1"/>
                </a:cxn>
                <a:cxn ang="0">
                  <a:pos x="connsiteX2" y="connsiteY2"/>
                </a:cxn>
              </a:cxnLst>
              <a:rect l="l" t="t" r="r" b="b"/>
              <a:pathLst>
                <a:path w="3886" h="2743">
                  <a:moveTo>
                    <a:pt x="0" y="0"/>
                  </a:moveTo>
                  <a:cubicBezTo>
                    <a:pt x="1372" y="914"/>
                    <a:pt x="2743" y="1829"/>
                    <a:pt x="3886" y="2743"/>
                  </a:cubicBezTo>
                  <a:cubicBezTo>
                    <a:pt x="2515" y="1600"/>
                    <a:pt x="1372" y="686"/>
                    <a:pt x="0" y="0"/>
                  </a:cubicBezTo>
                  <a:close/>
                </a:path>
              </a:pathLst>
            </a:custGeom>
            <a:solidFill>
              <a:srgbClr val="FFFFFF"/>
            </a:solidFill>
            <a:ln w="2286" cap="flat">
              <a:noFill/>
              <a:prstDash val="solid"/>
              <a:miter/>
            </a:ln>
          </p:spPr>
          <p:txBody>
            <a:bodyPr rtlCol="0" anchor="ctr"/>
            <a:lstStyle/>
            <a:p>
              <a:endParaRPr lang="en-US"/>
            </a:p>
          </p:txBody>
        </p:sp>
        <p:sp>
          <p:nvSpPr>
            <p:cNvPr id="21" name="Freeform 471">
              <a:extLst>
                <a:ext uri="{FF2B5EF4-FFF2-40B4-BE49-F238E27FC236}">
                  <a16:creationId xmlns:a16="http://schemas.microsoft.com/office/drawing/2014/main" id="{71986A6B-C801-CC27-C9F7-7D868FC3D3D7}"/>
                </a:ext>
              </a:extLst>
            </p:cNvPr>
            <p:cNvSpPr/>
            <p:nvPr/>
          </p:nvSpPr>
          <p:spPr>
            <a:xfrm>
              <a:off x="7493788" y="3186226"/>
              <a:ext cx="3657" cy="2743"/>
            </a:xfrm>
            <a:custGeom>
              <a:avLst/>
              <a:gdLst>
                <a:gd name="connsiteX0" fmla="*/ 0 w 3657"/>
                <a:gd name="connsiteY0" fmla="*/ 0 h 2743"/>
                <a:gd name="connsiteX1" fmla="*/ 3657 w 3657"/>
                <a:gd name="connsiteY1" fmla="*/ 2743 h 2743"/>
                <a:gd name="connsiteX2" fmla="*/ 0 w 3657"/>
                <a:gd name="connsiteY2" fmla="*/ 0 h 2743"/>
              </a:gdLst>
              <a:ahLst/>
              <a:cxnLst>
                <a:cxn ang="0">
                  <a:pos x="connsiteX0" y="connsiteY0"/>
                </a:cxn>
                <a:cxn ang="0">
                  <a:pos x="connsiteX1" y="connsiteY1"/>
                </a:cxn>
                <a:cxn ang="0">
                  <a:pos x="connsiteX2" y="connsiteY2"/>
                </a:cxn>
              </a:cxnLst>
              <a:rect l="l" t="t" r="r" b="b"/>
              <a:pathLst>
                <a:path w="3657" h="2743">
                  <a:moveTo>
                    <a:pt x="0" y="0"/>
                  </a:moveTo>
                  <a:cubicBezTo>
                    <a:pt x="1143" y="914"/>
                    <a:pt x="2514" y="1829"/>
                    <a:pt x="3657" y="2743"/>
                  </a:cubicBezTo>
                  <a:cubicBezTo>
                    <a:pt x="2514" y="1829"/>
                    <a:pt x="1143" y="914"/>
                    <a:pt x="0" y="0"/>
                  </a:cubicBezTo>
                  <a:close/>
                </a:path>
              </a:pathLst>
            </a:custGeom>
            <a:solidFill>
              <a:srgbClr val="FFFFFF"/>
            </a:solidFill>
            <a:ln w="2286" cap="flat">
              <a:noFill/>
              <a:prstDash val="solid"/>
              <a:miter/>
            </a:ln>
          </p:spPr>
          <p:txBody>
            <a:bodyPr rtlCol="0" anchor="ctr"/>
            <a:lstStyle/>
            <a:p>
              <a:endParaRPr lang="en-US"/>
            </a:p>
          </p:txBody>
        </p:sp>
        <p:sp>
          <p:nvSpPr>
            <p:cNvPr id="22" name="Freeform 472">
              <a:extLst>
                <a:ext uri="{FF2B5EF4-FFF2-40B4-BE49-F238E27FC236}">
                  <a16:creationId xmlns:a16="http://schemas.microsoft.com/office/drawing/2014/main" id="{659E7475-2295-FD51-DA9C-18A5DDD7F905}"/>
                </a:ext>
              </a:extLst>
            </p:cNvPr>
            <p:cNvSpPr/>
            <p:nvPr/>
          </p:nvSpPr>
          <p:spPr>
            <a:xfrm>
              <a:off x="7359143" y="3379393"/>
              <a:ext cx="3429" cy="2057"/>
            </a:xfrm>
            <a:custGeom>
              <a:avLst/>
              <a:gdLst>
                <a:gd name="connsiteX0" fmla="*/ 3429 w 3429"/>
                <a:gd name="connsiteY0" fmla="*/ 2057 h 2057"/>
                <a:gd name="connsiteX1" fmla="*/ 0 w 3429"/>
                <a:gd name="connsiteY1" fmla="*/ 0 h 2057"/>
                <a:gd name="connsiteX2" fmla="*/ 3429 w 3429"/>
                <a:gd name="connsiteY2" fmla="*/ 2057 h 2057"/>
              </a:gdLst>
              <a:ahLst/>
              <a:cxnLst>
                <a:cxn ang="0">
                  <a:pos x="connsiteX0" y="connsiteY0"/>
                </a:cxn>
                <a:cxn ang="0">
                  <a:pos x="connsiteX1" y="connsiteY1"/>
                </a:cxn>
                <a:cxn ang="0">
                  <a:pos x="connsiteX2" y="connsiteY2"/>
                </a:cxn>
              </a:cxnLst>
              <a:rect l="l" t="t" r="r" b="b"/>
              <a:pathLst>
                <a:path w="3429" h="2057">
                  <a:moveTo>
                    <a:pt x="3429" y="2057"/>
                  </a:moveTo>
                  <a:cubicBezTo>
                    <a:pt x="2286" y="1372"/>
                    <a:pt x="1143" y="686"/>
                    <a:pt x="0" y="0"/>
                  </a:cubicBezTo>
                  <a:cubicBezTo>
                    <a:pt x="1143" y="686"/>
                    <a:pt x="2286" y="1372"/>
                    <a:pt x="3429" y="2057"/>
                  </a:cubicBezTo>
                  <a:close/>
                </a:path>
              </a:pathLst>
            </a:custGeom>
            <a:solidFill>
              <a:srgbClr val="FFFFFF"/>
            </a:solidFill>
            <a:ln w="2286" cap="flat">
              <a:noFill/>
              <a:prstDash val="solid"/>
              <a:miter/>
            </a:ln>
          </p:spPr>
          <p:txBody>
            <a:bodyPr rtlCol="0" anchor="ctr"/>
            <a:lstStyle/>
            <a:p>
              <a:endParaRPr lang="en-US"/>
            </a:p>
          </p:txBody>
        </p:sp>
        <p:sp>
          <p:nvSpPr>
            <p:cNvPr id="23" name="Freeform 473">
              <a:extLst>
                <a:ext uri="{FF2B5EF4-FFF2-40B4-BE49-F238E27FC236}">
                  <a16:creationId xmlns:a16="http://schemas.microsoft.com/office/drawing/2014/main" id="{4677D21B-5CCB-2FEF-352B-E9F188B621F7}"/>
                </a:ext>
              </a:extLst>
            </p:cNvPr>
            <p:cNvSpPr/>
            <p:nvPr/>
          </p:nvSpPr>
          <p:spPr>
            <a:xfrm>
              <a:off x="7355028" y="3377107"/>
              <a:ext cx="3429" cy="2057"/>
            </a:xfrm>
            <a:custGeom>
              <a:avLst/>
              <a:gdLst>
                <a:gd name="connsiteX0" fmla="*/ 3429 w 3429"/>
                <a:gd name="connsiteY0" fmla="*/ 2057 h 2057"/>
                <a:gd name="connsiteX1" fmla="*/ 0 w 3429"/>
                <a:gd name="connsiteY1" fmla="*/ 0 h 2057"/>
                <a:gd name="connsiteX2" fmla="*/ 3429 w 3429"/>
                <a:gd name="connsiteY2" fmla="*/ 2057 h 2057"/>
              </a:gdLst>
              <a:ahLst/>
              <a:cxnLst>
                <a:cxn ang="0">
                  <a:pos x="connsiteX0" y="connsiteY0"/>
                </a:cxn>
                <a:cxn ang="0">
                  <a:pos x="connsiteX1" y="connsiteY1"/>
                </a:cxn>
                <a:cxn ang="0">
                  <a:pos x="connsiteX2" y="connsiteY2"/>
                </a:cxn>
              </a:cxnLst>
              <a:rect l="l" t="t" r="r" b="b"/>
              <a:pathLst>
                <a:path w="3429" h="2057">
                  <a:moveTo>
                    <a:pt x="3429" y="2057"/>
                  </a:moveTo>
                  <a:cubicBezTo>
                    <a:pt x="2286" y="1372"/>
                    <a:pt x="1143" y="686"/>
                    <a:pt x="0" y="0"/>
                  </a:cubicBezTo>
                  <a:cubicBezTo>
                    <a:pt x="1143" y="457"/>
                    <a:pt x="2286" y="1143"/>
                    <a:pt x="3429" y="2057"/>
                  </a:cubicBezTo>
                  <a:close/>
                </a:path>
              </a:pathLst>
            </a:custGeom>
            <a:solidFill>
              <a:srgbClr val="FFFFFF"/>
            </a:solidFill>
            <a:ln w="2286" cap="flat">
              <a:noFill/>
              <a:prstDash val="solid"/>
              <a:miter/>
            </a:ln>
          </p:spPr>
          <p:txBody>
            <a:bodyPr rtlCol="0" anchor="ctr"/>
            <a:lstStyle/>
            <a:p>
              <a:endParaRPr lang="en-US"/>
            </a:p>
          </p:txBody>
        </p:sp>
        <p:sp>
          <p:nvSpPr>
            <p:cNvPr id="24" name="Freeform 474">
              <a:extLst>
                <a:ext uri="{FF2B5EF4-FFF2-40B4-BE49-F238E27FC236}">
                  <a16:creationId xmlns:a16="http://schemas.microsoft.com/office/drawing/2014/main" id="{F35FAD08-E2C2-7217-AE28-2B61A4283648}"/>
                </a:ext>
              </a:extLst>
            </p:cNvPr>
            <p:cNvSpPr/>
            <p:nvPr/>
          </p:nvSpPr>
          <p:spPr>
            <a:xfrm>
              <a:off x="7350913" y="3374136"/>
              <a:ext cx="3429" cy="2286"/>
            </a:xfrm>
            <a:custGeom>
              <a:avLst/>
              <a:gdLst>
                <a:gd name="connsiteX0" fmla="*/ 3429 w 3429"/>
                <a:gd name="connsiteY0" fmla="*/ 2286 h 2286"/>
                <a:gd name="connsiteX1" fmla="*/ 0 w 3429"/>
                <a:gd name="connsiteY1" fmla="*/ 0 h 2286"/>
                <a:gd name="connsiteX2" fmla="*/ 3429 w 3429"/>
                <a:gd name="connsiteY2" fmla="*/ 2286 h 2286"/>
              </a:gdLst>
              <a:ahLst/>
              <a:cxnLst>
                <a:cxn ang="0">
                  <a:pos x="connsiteX0" y="connsiteY0"/>
                </a:cxn>
                <a:cxn ang="0">
                  <a:pos x="connsiteX1" y="connsiteY1"/>
                </a:cxn>
                <a:cxn ang="0">
                  <a:pos x="connsiteX2" y="connsiteY2"/>
                </a:cxn>
              </a:cxnLst>
              <a:rect l="l" t="t" r="r" b="b"/>
              <a:pathLst>
                <a:path w="3429" h="2286">
                  <a:moveTo>
                    <a:pt x="3429" y="2286"/>
                  </a:moveTo>
                  <a:cubicBezTo>
                    <a:pt x="2286" y="1600"/>
                    <a:pt x="1143" y="686"/>
                    <a:pt x="0" y="0"/>
                  </a:cubicBezTo>
                  <a:cubicBezTo>
                    <a:pt x="1143" y="914"/>
                    <a:pt x="2286" y="1600"/>
                    <a:pt x="3429" y="2286"/>
                  </a:cubicBezTo>
                  <a:close/>
                </a:path>
              </a:pathLst>
            </a:custGeom>
            <a:solidFill>
              <a:srgbClr val="FFFFFF"/>
            </a:solidFill>
            <a:ln w="2286" cap="flat">
              <a:noFill/>
              <a:prstDash val="solid"/>
              <a:miter/>
            </a:ln>
          </p:spPr>
          <p:txBody>
            <a:bodyPr rtlCol="0" anchor="ctr"/>
            <a:lstStyle/>
            <a:p>
              <a:endParaRPr lang="en-US"/>
            </a:p>
          </p:txBody>
        </p:sp>
        <p:sp>
          <p:nvSpPr>
            <p:cNvPr id="25" name="Freeform 475">
              <a:extLst>
                <a:ext uri="{FF2B5EF4-FFF2-40B4-BE49-F238E27FC236}">
                  <a16:creationId xmlns:a16="http://schemas.microsoft.com/office/drawing/2014/main" id="{829C25BC-D631-3119-8D4C-E11D57110E35}"/>
                </a:ext>
              </a:extLst>
            </p:cNvPr>
            <p:cNvSpPr/>
            <p:nvPr/>
          </p:nvSpPr>
          <p:spPr>
            <a:xfrm>
              <a:off x="7346799" y="3371164"/>
              <a:ext cx="3429" cy="2514"/>
            </a:xfrm>
            <a:custGeom>
              <a:avLst/>
              <a:gdLst>
                <a:gd name="connsiteX0" fmla="*/ 3429 w 3429"/>
                <a:gd name="connsiteY0" fmla="*/ 2515 h 2514"/>
                <a:gd name="connsiteX1" fmla="*/ 0 w 3429"/>
                <a:gd name="connsiteY1" fmla="*/ 0 h 2514"/>
                <a:gd name="connsiteX2" fmla="*/ 3429 w 3429"/>
                <a:gd name="connsiteY2" fmla="*/ 2515 h 2514"/>
              </a:gdLst>
              <a:ahLst/>
              <a:cxnLst>
                <a:cxn ang="0">
                  <a:pos x="connsiteX0" y="connsiteY0"/>
                </a:cxn>
                <a:cxn ang="0">
                  <a:pos x="connsiteX1" y="connsiteY1"/>
                </a:cxn>
                <a:cxn ang="0">
                  <a:pos x="connsiteX2" y="connsiteY2"/>
                </a:cxn>
              </a:cxnLst>
              <a:rect l="l" t="t" r="r" b="b"/>
              <a:pathLst>
                <a:path w="3429" h="2514">
                  <a:moveTo>
                    <a:pt x="3429" y="2515"/>
                  </a:moveTo>
                  <a:cubicBezTo>
                    <a:pt x="2286" y="1829"/>
                    <a:pt x="1143" y="914"/>
                    <a:pt x="0" y="0"/>
                  </a:cubicBezTo>
                  <a:cubicBezTo>
                    <a:pt x="1143" y="914"/>
                    <a:pt x="2286" y="1829"/>
                    <a:pt x="3429" y="2515"/>
                  </a:cubicBezTo>
                  <a:close/>
                </a:path>
              </a:pathLst>
            </a:custGeom>
            <a:solidFill>
              <a:srgbClr val="FFFFFF"/>
            </a:solidFill>
            <a:ln w="2286" cap="flat">
              <a:noFill/>
              <a:prstDash val="solid"/>
              <a:miter/>
            </a:ln>
          </p:spPr>
          <p:txBody>
            <a:bodyPr rtlCol="0" anchor="ctr"/>
            <a:lstStyle/>
            <a:p>
              <a:endParaRPr lang="en-US"/>
            </a:p>
          </p:txBody>
        </p:sp>
        <p:sp>
          <p:nvSpPr>
            <p:cNvPr id="26" name="Freeform 476">
              <a:extLst>
                <a:ext uri="{FF2B5EF4-FFF2-40B4-BE49-F238E27FC236}">
                  <a16:creationId xmlns:a16="http://schemas.microsoft.com/office/drawing/2014/main" id="{90E0E12C-101C-63C0-9C61-0D122FABA7DA}"/>
                </a:ext>
              </a:extLst>
            </p:cNvPr>
            <p:cNvSpPr/>
            <p:nvPr/>
          </p:nvSpPr>
          <p:spPr>
            <a:xfrm>
              <a:off x="7363258" y="3381908"/>
              <a:ext cx="3429" cy="1828"/>
            </a:xfrm>
            <a:custGeom>
              <a:avLst/>
              <a:gdLst>
                <a:gd name="connsiteX0" fmla="*/ 3429 w 3429"/>
                <a:gd name="connsiteY0" fmla="*/ 1829 h 1828"/>
                <a:gd name="connsiteX1" fmla="*/ 0 w 3429"/>
                <a:gd name="connsiteY1" fmla="*/ 0 h 1828"/>
                <a:gd name="connsiteX2" fmla="*/ 3429 w 3429"/>
                <a:gd name="connsiteY2" fmla="*/ 1829 h 1828"/>
              </a:gdLst>
              <a:ahLst/>
              <a:cxnLst>
                <a:cxn ang="0">
                  <a:pos x="connsiteX0" y="connsiteY0"/>
                </a:cxn>
                <a:cxn ang="0">
                  <a:pos x="connsiteX1" y="connsiteY1"/>
                </a:cxn>
                <a:cxn ang="0">
                  <a:pos x="connsiteX2" y="connsiteY2"/>
                </a:cxn>
              </a:cxnLst>
              <a:rect l="l" t="t" r="r" b="b"/>
              <a:pathLst>
                <a:path w="3429" h="1828">
                  <a:moveTo>
                    <a:pt x="3429" y="1829"/>
                  </a:moveTo>
                  <a:cubicBezTo>
                    <a:pt x="2286" y="1143"/>
                    <a:pt x="1143" y="686"/>
                    <a:pt x="0" y="0"/>
                  </a:cubicBezTo>
                  <a:cubicBezTo>
                    <a:pt x="1372" y="686"/>
                    <a:pt x="2515" y="1372"/>
                    <a:pt x="3429" y="1829"/>
                  </a:cubicBezTo>
                  <a:close/>
                </a:path>
              </a:pathLst>
            </a:custGeom>
            <a:solidFill>
              <a:srgbClr val="FFFFFF"/>
            </a:solidFill>
            <a:ln w="2286" cap="flat">
              <a:noFill/>
              <a:prstDash val="solid"/>
              <a:miter/>
            </a:ln>
          </p:spPr>
          <p:txBody>
            <a:bodyPr rtlCol="0" anchor="ctr"/>
            <a:lstStyle/>
            <a:p>
              <a:endParaRPr lang="en-US"/>
            </a:p>
          </p:txBody>
        </p:sp>
        <p:sp>
          <p:nvSpPr>
            <p:cNvPr id="27" name="Freeform 477">
              <a:extLst>
                <a:ext uri="{FF2B5EF4-FFF2-40B4-BE49-F238E27FC236}">
                  <a16:creationId xmlns:a16="http://schemas.microsoft.com/office/drawing/2014/main" id="{5416839C-2B2B-B5B5-F01A-10BFAFDEF8C1}"/>
                </a:ext>
              </a:extLst>
            </p:cNvPr>
            <p:cNvSpPr/>
            <p:nvPr/>
          </p:nvSpPr>
          <p:spPr>
            <a:xfrm>
              <a:off x="7376745" y="3388309"/>
              <a:ext cx="3200" cy="1371"/>
            </a:xfrm>
            <a:custGeom>
              <a:avLst/>
              <a:gdLst>
                <a:gd name="connsiteX0" fmla="*/ 3200 w 3200"/>
                <a:gd name="connsiteY0" fmla="*/ 1372 h 1371"/>
                <a:gd name="connsiteX1" fmla="*/ 0 w 3200"/>
                <a:gd name="connsiteY1" fmla="*/ 0 h 1371"/>
                <a:gd name="connsiteX2" fmla="*/ 3200 w 3200"/>
                <a:gd name="connsiteY2" fmla="*/ 1372 h 1371"/>
              </a:gdLst>
              <a:ahLst/>
              <a:cxnLst>
                <a:cxn ang="0">
                  <a:pos x="connsiteX0" y="connsiteY0"/>
                </a:cxn>
                <a:cxn ang="0">
                  <a:pos x="connsiteX1" y="connsiteY1"/>
                </a:cxn>
                <a:cxn ang="0">
                  <a:pos x="connsiteX2" y="connsiteY2"/>
                </a:cxn>
              </a:cxnLst>
              <a:rect l="l" t="t" r="r" b="b"/>
              <a:pathLst>
                <a:path w="3200" h="1371">
                  <a:moveTo>
                    <a:pt x="3200" y="1372"/>
                  </a:moveTo>
                  <a:cubicBezTo>
                    <a:pt x="2057" y="914"/>
                    <a:pt x="1143" y="457"/>
                    <a:pt x="0" y="0"/>
                  </a:cubicBezTo>
                  <a:cubicBezTo>
                    <a:pt x="914" y="457"/>
                    <a:pt x="2057" y="914"/>
                    <a:pt x="3200" y="1372"/>
                  </a:cubicBezTo>
                  <a:close/>
                </a:path>
              </a:pathLst>
            </a:custGeom>
            <a:solidFill>
              <a:srgbClr val="FFFFFF"/>
            </a:solidFill>
            <a:ln w="2286" cap="flat">
              <a:noFill/>
              <a:prstDash val="solid"/>
              <a:miter/>
            </a:ln>
          </p:spPr>
          <p:txBody>
            <a:bodyPr rtlCol="0" anchor="ctr"/>
            <a:lstStyle/>
            <a:p>
              <a:endParaRPr lang="en-US"/>
            </a:p>
          </p:txBody>
        </p:sp>
        <p:sp>
          <p:nvSpPr>
            <p:cNvPr id="28" name="Freeform 478">
              <a:extLst>
                <a:ext uri="{FF2B5EF4-FFF2-40B4-BE49-F238E27FC236}">
                  <a16:creationId xmlns:a16="http://schemas.microsoft.com/office/drawing/2014/main" id="{6E91797C-49BA-8481-B4DB-CE0E88F3B4DB}"/>
                </a:ext>
              </a:extLst>
            </p:cNvPr>
            <p:cNvSpPr/>
            <p:nvPr/>
          </p:nvSpPr>
          <p:spPr>
            <a:xfrm>
              <a:off x="7372173" y="3386480"/>
              <a:ext cx="3200" cy="1371"/>
            </a:xfrm>
            <a:custGeom>
              <a:avLst/>
              <a:gdLst>
                <a:gd name="connsiteX0" fmla="*/ 3200 w 3200"/>
                <a:gd name="connsiteY0" fmla="*/ 1372 h 1371"/>
                <a:gd name="connsiteX1" fmla="*/ 0 w 3200"/>
                <a:gd name="connsiteY1" fmla="*/ 0 h 1371"/>
                <a:gd name="connsiteX2" fmla="*/ 3200 w 3200"/>
                <a:gd name="connsiteY2" fmla="*/ 1372 h 1371"/>
              </a:gdLst>
              <a:ahLst/>
              <a:cxnLst>
                <a:cxn ang="0">
                  <a:pos x="connsiteX0" y="connsiteY0"/>
                </a:cxn>
                <a:cxn ang="0">
                  <a:pos x="connsiteX1" y="connsiteY1"/>
                </a:cxn>
                <a:cxn ang="0">
                  <a:pos x="connsiteX2" y="connsiteY2"/>
                </a:cxn>
              </a:cxnLst>
              <a:rect l="l" t="t" r="r" b="b"/>
              <a:pathLst>
                <a:path w="3200" h="1371">
                  <a:moveTo>
                    <a:pt x="3200" y="1372"/>
                  </a:moveTo>
                  <a:cubicBezTo>
                    <a:pt x="2057" y="914"/>
                    <a:pt x="914" y="457"/>
                    <a:pt x="0" y="0"/>
                  </a:cubicBezTo>
                  <a:cubicBezTo>
                    <a:pt x="1143" y="457"/>
                    <a:pt x="2286" y="914"/>
                    <a:pt x="3200" y="1372"/>
                  </a:cubicBezTo>
                  <a:close/>
                </a:path>
              </a:pathLst>
            </a:custGeom>
            <a:solidFill>
              <a:srgbClr val="FFFFFF"/>
            </a:solidFill>
            <a:ln w="2286" cap="flat">
              <a:noFill/>
              <a:prstDash val="solid"/>
              <a:miter/>
            </a:ln>
          </p:spPr>
          <p:txBody>
            <a:bodyPr rtlCol="0" anchor="ctr"/>
            <a:lstStyle/>
            <a:p>
              <a:endParaRPr lang="en-US"/>
            </a:p>
          </p:txBody>
        </p:sp>
        <p:sp>
          <p:nvSpPr>
            <p:cNvPr id="29" name="Freeform 479">
              <a:extLst>
                <a:ext uri="{FF2B5EF4-FFF2-40B4-BE49-F238E27FC236}">
                  <a16:creationId xmlns:a16="http://schemas.microsoft.com/office/drawing/2014/main" id="{BB076523-85FE-83EB-2B11-C25464DD3C3D}"/>
                </a:ext>
              </a:extLst>
            </p:cNvPr>
            <p:cNvSpPr/>
            <p:nvPr/>
          </p:nvSpPr>
          <p:spPr>
            <a:xfrm>
              <a:off x="7319595" y="3338474"/>
              <a:ext cx="2057" cy="4114"/>
            </a:xfrm>
            <a:custGeom>
              <a:avLst/>
              <a:gdLst>
                <a:gd name="connsiteX0" fmla="*/ 2057 w 2057"/>
                <a:gd name="connsiteY0" fmla="*/ 4115 h 4114"/>
                <a:gd name="connsiteX1" fmla="*/ 0 w 2057"/>
                <a:gd name="connsiteY1" fmla="*/ 0 h 4114"/>
                <a:gd name="connsiteX2" fmla="*/ 2057 w 2057"/>
                <a:gd name="connsiteY2" fmla="*/ 4115 h 4114"/>
              </a:gdLst>
              <a:ahLst/>
              <a:cxnLst>
                <a:cxn ang="0">
                  <a:pos x="connsiteX0" y="connsiteY0"/>
                </a:cxn>
                <a:cxn ang="0">
                  <a:pos x="connsiteX1" y="connsiteY1"/>
                </a:cxn>
                <a:cxn ang="0">
                  <a:pos x="connsiteX2" y="connsiteY2"/>
                </a:cxn>
              </a:cxnLst>
              <a:rect l="l" t="t" r="r" b="b"/>
              <a:pathLst>
                <a:path w="2057" h="4114">
                  <a:moveTo>
                    <a:pt x="2057" y="4115"/>
                  </a:moveTo>
                  <a:cubicBezTo>
                    <a:pt x="1371" y="2743"/>
                    <a:pt x="685" y="1372"/>
                    <a:pt x="0" y="0"/>
                  </a:cubicBezTo>
                  <a:cubicBezTo>
                    <a:pt x="685" y="1372"/>
                    <a:pt x="1371" y="2743"/>
                    <a:pt x="2057" y="4115"/>
                  </a:cubicBezTo>
                  <a:close/>
                </a:path>
              </a:pathLst>
            </a:custGeom>
            <a:solidFill>
              <a:srgbClr val="FFFFFF"/>
            </a:solidFill>
            <a:ln w="2286" cap="flat">
              <a:noFill/>
              <a:prstDash val="solid"/>
              <a:miter/>
            </a:ln>
          </p:spPr>
          <p:txBody>
            <a:bodyPr rtlCol="0" anchor="ctr"/>
            <a:lstStyle/>
            <a:p>
              <a:endParaRPr lang="en-US"/>
            </a:p>
          </p:txBody>
        </p:sp>
        <p:sp>
          <p:nvSpPr>
            <p:cNvPr id="30" name="Freeform 480">
              <a:extLst>
                <a:ext uri="{FF2B5EF4-FFF2-40B4-BE49-F238E27FC236}">
                  <a16:creationId xmlns:a16="http://schemas.microsoft.com/office/drawing/2014/main" id="{3F546F58-B1BE-2CC9-4C8D-0CBD2B0386DC}"/>
                </a:ext>
              </a:extLst>
            </p:cNvPr>
            <p:cNvSpPr/>
            <p:nvPr/>
          </p:nvSpPr>
          <p:spPr>
            <a:xfrm>
              <a:off x="7367601" y="3384194"/>
              <a:ext cx="3429" cy="1600"/>
            </a:xfrm>
            <a:custGeom>
              <a:avLst/>
              <a:gdLst>
                <a:gd name="connsiteX0" fmla="*/ 3429 w 3429"/>
                <a:gd name="connsiteY0" fmla="*/ 1600 h 1600"/>
                <a:gd name="connsiteX1" fmla="*/ 0 w 3429"/>
                <a:gd name="connsiteY1" fmla="*/ 0 h 1600"/>
                <a:gd name="connsiteX2" fmla="*/ 3429 w 3429"/>
                <a:gd name="connsiteY2" fmla="*/ 1600 h 1600"/>
              </a:gdLst>
              <a:ahLst/>
              <a:cxnLst>
                <a:cxn ang="0">
                  <a:pos x="connsiteX0" y="connsiteY0"/>
                </a:cxn>
                <a:cxn ang="0">
                  <a:pos x="connsiteX1" y="connsiteY1"/>
                </a:cxn>
                <a:cxn ang="0">
                  <a:pos x="connsiteX2" y="connsiteY2"/>
                </a:cxn>
              </a:cxnLst>
              <a:rect l="l" t="t" r="r" b="b"/>
              <a:pathLst>
                <a:path w="3429" h="1600">
                  <a:moveTo>
                    <a:pt x="3429" y="1600"/>
                  </a:moveTo>
                  <a:cubicBezTo>
                    <a:pt x="2286" y="1143"/>
                    <a:pt x="1143" y="457"/>
                    <a:pt x="0" y="0"/>
                  </a:cubicBezTo>
                  <a:cubicBezTo>
                    <a:pt x="1371" y="686"/>
                    <a:pt x="2286" y="1143"/>
                    <a:pt x="3429" y="1600"/>
                  </a:cubicBezTo>
                  <a:close/>
                </a:path>
              </a:pathLst>
            </a:custGeom>
            <a:solidFill>
              <a:srgbClr val="FFFFFF"/>
            </a:solidFill>
            <a:ln w="2286" cap="flat">
              <a:noFill/>
              <a:prstDash val="solid"/>
              <a:miter/>
            </a:ln>
          </p:spPr>
          <p:txBody>
            <a:bodyPr rtlCol="0" anchor="ctr"/>
            <a:lstStyle/>
            <a:p>
              <a:endParaRPr lang="en-US"/>
            </a:p>
          </p:txBody>
        </p:sp>
        <p:sp>
          <p:nvSpPr>
            <p:cNvPr id="31" name="Freeform 481">
              <a:extLst>
                <a:ext uri="{FF2B5EF4-FFF2-40B4-BE49-F238E27FC236}">
                  <a16:creationId xmlns:a16="http://schemas.microsoft.com/office/drawing/2014/main" id="{BEF81158-CB03-5EA4-0759-0D69BBCCC17F}"/>
                </a:ext>
              </a:extLst>
            </p:cNvPr>
            <p:cNvSpPr/>
            <p:nvPr/>
          </p:nvSpPr>
          <p:spPr>
            <a:xfrm>
              <a:off x="7326910" y="3350818"/>
              <a:ext cx="2514" cy="3429"/>
            </a:xfrm>
            <a:custGeom>
              <a:avLst/>
              <a:gdLst>
                <a:gd name="connsiteX0" fmla="*/ 2514 w 2514"/>
                <a:gd name="connsiteY0" fmla="*/ 3429 h 3429"/>
                <a:gd name="connsiteX1" fmla="*/ 0 w 2514"/>
                <a:gd name="connsiteY1" fmla="*/ 0 h 3429"/>
                <a:gd name="connsiteX2" fmla="*/ 2514 w 2514"/>
                <a:gd name="connsiteY2" fmla="*/ 3429 h 3429"/>
              </a:gdLst>
              <a:ahLst/>
              <a:cxnLst>
                <a:cxn ang="0">
                  <a:pos x="connsiteX0" y="connsiteY0"/>
                </a:cxn>
                <a:cxn ang="0">
                  <a:pos x="connsiteX1" y="connsiteY1"/>
                </a:cxn>
                <a:cxn ang="0">
                  <a:pos x="connsiteX2" y="connsiteY2"/>
                </a:cxn>
              </a:cxnLst>
              <a:rect l="l" t="t" r="r" b="b"/>
              <a:pathLst>
                <a:path w="2514" h="3429">
                  <a:moveTo>
                    <a:pt x="2514" y="3429"/>
                  </a:moveTo>
                  <a:cubicBezTo>
                    <a:pt x="1600" y="2286"/>
                    <a:pt x="686" y="1143"/>
                    <a:pt x="0" y="0"/>
                  </a:cubicBezTo>
                  <a:cubicBezTo>
                    <a:pt x="686" y="1143"/>
                    <a:pt x="1600" y="2286"/>
                    <a:pt x="2514" y="3429"/>
                  </a:cubicBezTo>
                  <a:close/>
                </a:path>
              </a:pathLst>
            </a:custGeom>
            <a:solidFill>
              <a:srgbClr val="FFFFFF"/>
            </a:solidFill>
            <a:ln w="2286" cap="flat">
              <a:noFill/>
              <a:prstDash val="solid"/>
              <a:miter/>
            </a:ln>
          </p:spPr>
          <p:txBody>
            <a:bodyPr rtlCol="0" anchor="ctr"/>
            <a:lstStyle/>
            <a:p>
              <a:endParaRPr lang="en-US"/>
            </a:p>
          </p:txBody>
        </p:sp>
        <p:sp>
          <p:nvSpPr>
            <p:cNvPr id="32" name="Freeform 482">
              <a:extLst>
                <a:ext uri="{FF2B5EF4-FFF2-40B4-BE49-F238E27FC236}">
                  <a16:creationId xmlns:a16="http://schemas.microsoft.com/office/drawing/2014/main" id="{791787E8-8F67-F6E3-1A5D-DFE8A5FEE428}"/>
                </a:ext>
              </a:extLst>
            </p:cNvPr>
            <p:cNvSpPr/>
            <p:nvPr/>
          </p:nvSpPr>
          <p:spPr>
            <a:xfrm>
              <a:off x="7324167" y="3346932"/>
              <a:ext cx="2514" cy="3657"/>
            </a:xfrm>
            <a:custGeom>
              <a:avLst/>
              <a:gdLst>
                <a:gd name="connsiteX0" fmla="*/ 2514 w 2514"/>
                <a:gd name="connsiteY0" fmla="*/ 3658 h 3657"/>
                <a:gd name="connsiteX1" fmla="*/ 0 w 2514"/>
                <a:gd name="connsiteY1" fmla="*/ 0 h 3657"/>
                <a:gd name="connsiteX2" fmla="*/ 2514 w 2514"/>
                <a:gd name="connsiteY2" fmla="*/ 3658 h 3657"/>
              </a:gdLst>
              <a:ahLst/>
              <a:cxnLst>
                <a:cxn ang="0">
                  <a:pos x="connsiteX0" y="connsiteY0"/>
                </a:cxn>
                <a:cxn ang="0">
                  <a:pos x="connsiteX1" y="connsiteY1"/>
                </a:cxn>
                <a:cxn ang="0">
                  <a:pos x="connsiteX2" y="connsiteY2"/>
                </a:cxn>
              </a:cxnLst>
              <a:rect l="l" t="t" r="r" b="b"/>
              <a:pathLst>
                <a:path w="2514" h="3657">
                  <a:moveTo>
                    <a:pt x="2514" y="3658"/>
                  </a:moveTo>
                  <a:cubicBezTo>
                    <a:pt x="1600" y="2515"/>
                    <a:pt x="914" y="1143"/>
                    <a:pt x="0" y="0"/>
                  </a:cubicBezTo>
                  <a:cubicBezTo>
                    <a:pt x="685" y="1143"/>
                    <a:pt x="1600" y="2286"/>
                    <a:pt x="2514" y="3658"/>
                  </a:cubicBezTo>
                  <a:close/>
                </a:path>
              </a:pathLst>
            </a:custGeom>
            <a:solidFill>
              <a:srgbClr val="FFFFFF"/>
            </a:solidFill>
            <a:ln w="2286" cap="flat">
              <a:noFill/>
              <a:prstDash val="solid"/>
              <a:miter/>
            </a:ln>
          </p:spPr>
          <p:txBody>
            <a:bodyPr rtlCol="0" anchor="ctr"/>
            <a:lstStyle/>
            <a:p>
              <a:endParaRPr lang="en-US"/>
            </a:p>
          </p:txBody>
        </p:sp>
        <p:sp>
          <p:nvSpPr>
            <p:cNvPr id="33" name="Freeform 483">
              <a:extLst>
                <a:ext uri="{FF2B5EF4-FFF2-40B4-BE49-F238E27FC236}">
                  <a16:creationId xmlns:a16="http://schemas.microsoft.com/office/drawing/2014/main" id="{66091553-9B21-496F-BF54-7BE3CDD984FA}"/>
                </a:ext>
              </a:extLst>
            </p:cNvPr>
            <p:cNvSpPr/>
            <p:nvPr/>
          </p:nvSpPr>
          <p:spPr>
            <a:xfrm>
              <a:off x="7329654" y="3354705"/>
              <a:ext cx="2743" cy="3200"/>
            </a:xfrm>
            <a:custGeom>
              <a:avLst/>
              <a:gdLst>
                <a:gd name="connsiteX0" fmla="*/ 2743 w 2743"/>
                <a:gd name="connsiteY0" fmla="*/ 3200 h 3200"/>
                <a:gd name="connsiteX1" fmla="*/ 0 w 2743"/>
                <a:gd name="connsiteY1" fmla="*/ 0 h 3200"/>
                <a:gd name="connsiteX2" fmla="*/ 2743 w 2743"/>
                <a:gd name="connsiteY2" fmla="*/ 3200 h 3200"/>
              </a:gdLst>
              <a:ahLst/>
              <a:cxnLst>
                <a:cxn ang="0">
                  <a:pos x="connsiteX0" y="connsiteY0"/>
                </a:cxn>
                <a:cxn ang="0">
                  <a:pos x="connsiteX1" y="connsiteY1"/>
                </a:cxn>
                <a:cxn ang="0">
                  <a:pos x="connsiteX2" y="connsiteY2"/>
                </a:cxn>
              </a:cxnLst>
              <a:rect l="l" t="t" r="r" b="b"/>
              <a:pathLst>
                <a:path w="2743" h="3200">
                  <a:moveTo>
                    <a:pt x="2743" y="3200"/>
                  </a:moveTo>
                  <a:cubicBezTo>
                    <a:pt x="1829" y="2057"/>
                    <a:pt x="914" y="914"/>
                    <a:pt x="0" y="0"/>
                  </a:cubicBezTo>
                  <a:cubicBezTo>
                    <a:pt x="914" y="914"/>
                    <a:pt x="1829" y="2057"/>
                    <a:pt x="2743" y="3200"/>
                  </a:cubicBezTo>
                  <a:close/>
                </a:path>
              </a:pathLst>
            </a:custGeom>
            <a:solidFill>
              <a:srgbClr val="FFFFFF"/>
            </a:solidFill>
            <a:ln w="2286" cap="flat">
              <a:noFill/>
              <a:prstDash val="solid"/>
              <a:miter/>
            </a:ln>
          </p:spPr>
          <p:txBody>
            <a:bodyPr rtlCol="0" anchor="ctr"/>
            <a:lstStyle/>
            <a:p>
              <a:endParaRPr lang="en-US"/>
            </a:p>
          </p:txBody>
        </p:sp>
        <p:sp>
          <p:nvSpPr>
            <p:cNvPr id="34" name="Freeform 484">
              <a:extLst>
                <a:ext uri="{FF2B5EF4-FFF2-40B4-BE49-F238E27FC236}">
                  <a16:creationId xmlns:a16="http://schemas.microsoft.com/office/drawing/2014/main" id="{AF7CCB8F-05A0-5252-A0AC-C9102F15DE4C}"/>
                </a:ext>
              </a:extLst>
            </p:cNvPr>
            <p:cNvSpPr/>
            <p:nvPr/>
          </p:nvSpPr>
          <p:spPr>
            <a:xfrm>
              <a:off x="7321653" y="3342817"/>
              <a:ext cx="2286" cy="3886"/>
            </a:xfrm>
            <a:custGeom>
              <a:avLst/>
              <a:gdLst>
                <a:gd name="connsiteX0" fmla="*/ 2286 w 2286"/>
                <a:gd name="connsiteY0" fmla="*/ 3886 h 3886"/>
                <a:gd name="connsiteX1" fmla="*/ 0 w 2286"/>
                <a:gd name="connsiteY1" fmla="*/ 0 h 3886"/>
                <a:gd name="connsiteX2" fmla="*/ 2286 w 2286"/>
                <a:gd name="connsiteY2" fmla="*/ 3886 h 3886"/>
              </a:gdLst>
              <a:ahLst/>
              <a:cxnLst>
                <a:cxn ang="0">
                  <a:pos x="connsiteX0" y="connsiteY0"/>
                </a:cxn>
                <a:cxn ang="0">
                  <a:pos x="connsiteX1" y="connsiteY1"/>
                </a:cxn>
                <a:cxn ang="0">
                  <a:pos x="connsiteX2" y="connsiteY2"/>
                </a:cxn>
              </a:cxnLst>
              <a:rect l="l" t="t" r="r" b="b"/>
              <a:pathLst>
                <a:path w="2286" h="3886">
                  <a:moveTo>
                    <a:pt x="2286" y="3886"/>
                  </a:moveTo>
                  <a:cubicBezTo>
                    <a:pt x="1600" y="2743"/>
                    <a:pt x="686" y="1372"/>
                    <a:pt x="0" y="0"/>
                  </a:cubicBezTo>
                  <a:cubicBezTo>
                    <a:pt x="914" y="1372"/>
                    <a:pt x="1600" y="2515"/>
                    <a:pt x="2286" y="3886"/>
                  </a:cubicBezTo>
                  <a:close/>
                </a:path>
              </a:pathLst>
            </a:custGeom>
            <a:solidFill>
              <a:srgbClr val="FFFFFF"/>
            </a:solidFill>
            <a:ln w="2286" cap="flat">
              <a:noFill/>
              <a:prstDash val="solid"/>
              <a:miter/>
            </a:ln>
          </p:spPr>
          <p:txBody>
            <a:bodyPr rtlCol="0" anchor="ctr"/>
            <a:lstStyle/>
            <a:p>
              <a:endParaRPr lang="en-US"/>
            </a:p>
          </p:txBody>
        </p:sp>
        <p:sp>
          <p:nvSpPr>
            <p:cNvPr id="35" name="Freeform 485">
              <a:extLst>
                <a:ext uri="{FF2B5EF4-FFF2-40B4-BE49-F238E27FC236}">
                  <a16:creationId xmlns:a16="http://schemas.microsoft.com/office/drawing/2014/main" id="{67AD2B35-2710-19EE-F2A5-FA47BA22D6BE}"/>
                </a:ext>
              </a:extLst>
            </p:cNvPr>
            <p:cNvSpPr/>
            <p:nvPr/>
          </p:nvSpPr>
          <p:spPr>
            <a:xfrm>
              <a:off x="7343141" y="3368421"/>
              <a:ext cx="3200" cy="2514"/>
            </a:xfrm>
            <a:custGeom>
              <a:avLst/>
              <a:gdLst>
                <a:gd name="connsiteX0" fmla="*/ 3201 w 3200"/>
                <a:gd name="connsiteY0" fmla="*/ 2515 h 2514"/>
                <a:gd name="connsiteX1" fmla="*/ 0 w 3200"/>
                <a:gd name="connsiteY1" fmla="*/ 0 h 2514"/>
                <a:gd name="connsiteX2" fmla="*/ 3201 w 3200"/>
                <a:gd name="connsiteY2" fmla="*/ 2515 h 2514"/>
              </a:gdLst>
              <a:ahLst/>
              <a:cxnLst>
                <a:cxn ang="0">
                  <a:pos x="connsiteX0" y="connsiteY0"/>
                </a:cxn>
                <a:cxn ang="0">
                  <a:pos x="connsiteX1" y="connsiteY1"/>
                </a:cxn>
                <a:cxn ang="0">
                  <a:pos x="connsiteX2" y="connsiteY2"/>
                </a:cxn>
              </a:cxnLst>
              <a:rect l="l" t="t" r="r" b="b"/>
              <a:pathLst>
                <a:path w="3200" h="2514">
                  <a:moveTo>
                    <a:pt x="3201" y="2515"/>
                  </a:moveTo>
                  <a:cubicBezTo>
                    <a:pt x="2058" y="1600"/>
                    <a:pt x="915" y="686"/>
                    <a:pt x="0" y="0"/>
                  </a:cubicBezTo>
                  <a:cubicBezTo>
                    <a:pt x="1143" y="686"/>
                    <a:pt x="2058" y="1600"/>
                    <a:pt x="3201" y="2515"/>
                  </a:cubicBezTo>
                  <a:close/>
                </a:path>
              </a:pathLst>
            </a:custGeom>
            <a:solidFill>
              <a:srgbClr val="FFFFFF"/>
            </a:solidFill>
            <a:ln w="2286" cap="flat">
              <a:noFill/>
              <a:prstDash val="solid"/>
              <a:miter/>
            </a:ln>
          </p:spPr>
          <p:txBody>
            <a:bodyPr rtlCol="0" anchor="ctr"/>
            <a:lstStyle/>
            <a:p>
              <a:endParaRPr lang="en-US"/>
            </a:p>
          </p:txBody>
        </p:sp>
        <p:sp>
          <p:nvSpPr>
            <p:cNvPr id="36" name="Freeform 486">
              <a:extLst>
                <a:ext uri="{FF2B5EF4-FFF2-40B4-BE49-F238E27FC236}">
                  <a16:creationId xmlns:a16="http://schemas.microsoft.com/office/drawing/2014/main" id="{4EC02135-FE18-143D-B5F7-E0D3E42A3E4C}"/>
                </a:ext>
              </a:extLst>
            </p:cNvPr>
            <p:cNvSpPr/>
            <p:nvPr/>
          </p:nvSpPr>
          <p:spPr>
            <a:xfrm>
              <a:off x="7339483" y="3364992"/>
              <a:ext cx="3200" cy="2743"/>
            </a:xfrm>
            <a:custGeom>
              <a:avLst/>
              <a:gdLst>
                <a:gd name="connsiteX0" fmla="*/ 3200 w 3200"/>
                <a:gd name="connsiteY0" fmla="*/ 2743 h 2743"/>
                <a:gd name="connsiteX1" fmla="*/ 0 w 3200"/>
                <a:gd name="connsiteY1" fmla="*/ 0 h 2743"/>
                <a:gd name="connsiteX2" fmla="*/ 3200 w 3200"/>
                <a:gd name="connsiteY2" fmla="*/ 2743 h 2743"/>
              </a:gdLst>
              <a:ahLst/>
              <a:cxnLst>
                <a:cxn ang="0">
                  <a:pos x="connsiteX0" y="connsiteY0"/>
                </a:cxn>
                <a:cxn ang="0">
                  <a:pos x="connsiteX1" y="connsiteY1"/>
                </a:cxn>
                <a:cxn ang="0">
                  <a:pos x="connsiteX2" y="connsiteY2"/>
                </a:cxn>
              </a:cxnLst>
              <a:rect l="l" t="t" r="r" b="b"/>
              <a:pathLst>
                <a:path w="3200" h="2743">
                  <a:moveTo>
                    <a:pt x="3200" y="2743"/>
                  </a:moveTo>
                  <a:cubicBezTo>
                    <a:pt x="2057" y="1829"/>
                    <a:pt x="1143" y="914"/>
                    <a:pt x="0" y="0"/>
                  </a:cubicBezTo>
                  <a:cubicBezTo>
                    <a:pt x="1143" y="914"/>
                    <a:pt x="2057" y="1829"/>
                    <a:pt x="3200" y="2743"/>
                  </a:cubicBezTo>
                  <a:close/>
                </a:path>
              </a:pathLst>
            </a:custGeom>
            <a:solidFill>
              <a:srgbClr val="FFFFFF"/>
            </a:solidFill>
            <a:ln w="2286" cap="flat">
              <a:noFill/>
              <a:prstDash val="solid"/>
              <a:miter/>
            </a:ln>
          </p:spPr>
          <p:txBody>
            <a:bodyPr rtlCol="0" anchor="ctr"/>
            <a:lstStyle/>
            <a:p>
              <a:endParaRPr lang="en-US"/>
            </a:p>
          </p:txBody>
        </p:sp>
        <p:sp>
          <p:nvSpPr>
            <p:cNvPr id="37" name="Freeform 487">
              <a:extLst>
                <a:ext uri="{FF2B5EF4-FFF2-40B4-BE49-F238E27FC236}">
                  <a16:creationId xmlns:a16="http://schemas.microsoft.com/office/drawing/2014/main" id="{7EAC7259-751C-853B-A3C5-A8026EB10877}"/>
                </a:ext>
              </a:extLst>
            </p:cNvPr>
            <p:cNvSpPr/>
            <p:nvPr/>
          </p:nvSpPr>
          <p:spPr>
            <a:xfrm>
              <a:off x="7336054" y="3361791"/>
              <a:ext cx="2971" cy="2971"/>
            </a:xfrm>
            <a:custGeom>
              <a:avLst/>
              <a:gdLst>
                <a:gd name="connsiteX0" fmla="*/ 2972 w 2971"/>
                <a:gd name="connsiteY0" fmla="*/ 2972 h 2971"/>
                <a:gd name="connsiteX1" fmla="*/ 0 w 2971"/>
                <a:gd name="connsiteY1" fmla="*/ 0 h 2971"/>
                <a:gd name="connsiteX2" fmla="*/ 2972 w 2971"/>
                <a:gd name="connsiteY2" fmla="*/ 2972 h 2971"/>
              </a:gdLst>
              <a:ahLst/>
              <a:cxnLst>
                <a:cxn ang="0">
                  <a:pos x="connsiteX0" y="connsiteY0"/>
                </a:cxn>
                <a:cxn ang="0">
                  <a:pos x="connsiteX1" y="connsiteY1"/>
                </a:cxn>
                <a:cxn ang="0">
                  <a:pos x="connsiteX2" y="connsiteY2"/>
                </a:cxn>
              </a:cxnLst>
              <a:rect l="l" t="t" r="r" b="b"/>
              <a:pathLst>
                <a:path w="2971" h="2971">
                  <a:moveTo>
                    <a:pt x="2972" y="2972"/>
                  </a:moveTo>
                  <a:cubicBezTo>
                    <a:pt x="1829" y="2057"/>
                    <a:pt x="914" y="914"/>
                    <a:pt x="0" y="0"/>
                  </a:cubicBezTo>
                  <a:cubicBezTo>
                    <a:pt x="914" y="914"/>
                    <a:pt x="2057" y="1829"/>
                    <a:pt x="2972" y="2972"/>
                  </a:cubicBezTo>
                  <a:close/>
                </a:path>
              </a:pathLst>
            </a:custGeom>
            <a:solidFill>
              <a:srgbClr val="FFFFFF"/>
            </a:solidFill>
            <a:ln w="2286" cap="flat">
              <a:noFill/>
              <a:prstDash val="solid"/>
              <a:miter/>
            </a:ln>
          </p:spPr>
          <p:txBody>
            <a:bodyPr rtlCol="0" anchor="ctr"/>
            <a:lstStyle/>
            <a:p>
              <a:endParaRPr lang="en-US"/>
            </a:p>
          </p:txBody>
        </p:sp>
        <p:sp>
          <p:nvSpPr>
            <p:cNvPr id="38" name="Freeform 488">
              <a:extLst>
                <a:ext uri="{FF2B5EF4-FFF2-40B4-BE49-F238E27FC236}">
                  <a16:creationId xmlns:a16="http://schemas.microsoft.com/office/drawing/2014/main" id="{59DCFE11-E662-A770-58B3-650ED0759494}"/>
                </a:ext>
              </a:extLst>
            </p:cNvPr>
            <p:cNvSpPr/>
            <p:nvPr/>
          </p:nvSpPr>
          <p:spPr>
            <a:xfrm>
              <a:off x="7332625" y="3358134"/>
              <a:ext cx="2971" cy="3200"/>
            </a:xfrm>
            <a:custGeom>
              <a:avLst/>
              <a:gdLst>
                <a:gd name="connsiteX0" fmla="*/ 2972 w 2971"/>
                <a:gd name="connsiteY0" fmla="*/ 3200 h 3200"/>
                <a:gd name="connsiteX1" fmla="*/ 0 w 2971"/>
                <a:gd name="connsiteY1" fmla="*/ 0 h 3200"/>
                <a:gd name="connsiteX2" fmla="*/ 2972 w 2971"/>
                <a:gd name="connsiteY2" fmla="*/ 3200 h 3200"/>
              </a:gdLst>
              <a:ahLst/>
              <a:cxnLst>
                <a:cxn ang="0">
                  <a:pos x="connsiteX0" y="connsiteY0"/>
                </a:cxn>
                <a:cxn ang="0">
                  <a:pos x="connsiteX1" y="connsiteY1"/>
                </a:cxn>
                <a:cxn ang="0">
                  <a:pos x="connsiteX2" y="connsiteY2"/>
                </a:cxn>
              </a:cxnLst>
              <a:rect l="l" t="t" r="r" b="b"/>
              <a:pathLst>
                <a:path w="2971" h="3200">
                  <a:moveTo>
                    <a:pt x="2972" y="3200"/>
                  </a:moveTo>
                  <a:cubicBezTo>
                    <a:pt x="2057" y="2286"/>
                    <a:pt x="914" y="1143"/>
                    <a:pt x="0" y="0"/>
                  </a:cubicBezTo>
                  <a:cubicBezTo>
                    <a:pt x="1143" y="1143"/>
                    <a:pt x="2057" y="2286"/>
                    <a:pt x="2972" y="3200"/>
                  </a:cubicBezTo>
                  <a:close/>
                </a:path>
              </a:pathLst>
            </a:custGeom>
            <a:solidFill>
              <a:srgbClr val="FFFFFF"/>
            </a:solidFill>
            <a:ln w="2286" cap="flat">
              <a:noFill/>
              <a:prstDash val="solid"/>
              <a:miter/>
            </a:ln>
          </p:spPr>
          <p:txBody>
            <a:bodyPr rtlCol="0" anchor="ctr"/>
            <a:lstStyle/>
            <a:p>
              <a:endParaRPr lang="en-US"/>
            </a:p>
          </p:txBody>
        </p:sp>
        <p:sp>
          <p:nvSpPr>
            <p:cNvPr id="39" name="Freeform 489">
              <a:extLst>
                <a:ext uri="{FF2B5EF4-FFF2-40B4-BE49-F238E27FC236}">
                  <a16:creationId xmlns:a16="http://schemas.microsoft.com/office/drawing/2014/main" id="{20A14122-8BEE-C8D5-F70C-B3F1AD0877A7}"/>
                </a:ext>
              </a:extLst>
            </p:cNvPr>
            <p:cNvSpPr/>
            <p:nvPr/>
          </p:nvSpPr>
          <p:spPr>
            <a:xfrm>
              <a:off x="7381089" y="3390138"/>
              <a:ext cx="3200" cy="1143"/>
            </a:xfrm>
            <a:custGeom>
              <a:avLst/>
              <a:gdLst>
                <a:gd name="connsiteX0" fmla="*/ 3200 w 3200"/>
                <a:gd name="connsiteY0" fmla="*/ 1143 h 1143"/>
                <a:gd name="connsiteX1" fmla="*/ 0 w 3200"/>
                <a:gd name="connsiteY1" fmla="*/ 0 h 1143"/>
                <a:gd name="connsiteX2" fmla="*/ 3200 w 3200"/>
                <a:gd name="connsiteY2" fmla="*/ 1143 h 1143"/>
              </a:gdLst>
              <a:ahLst/>
              <a:cxnLst>
                <a:cxn ang="0">
                  <a:pos x="connsiteX0" y="connsiteY0"/>
                </a:cxn>
                <a:cxn ang="0">
                  <a:pos x="connsiteX1" y="connsiteY1"/>
                </a:cxn>
                <a:cxn ang="0">
                  <a:pos x="connsiteX2" y="connsiteY2"/>
                </a:cxn>
              </a:cxnLst>
              <a:rect l="l" t="t" r="r" b="b"/>
              <a:pathLst>
                <a:path w="3200" h="1143">
                  <a:moveTo>
                    <a:pt x="3200" y="1143"/>
                  </a:moveTo>
                  <a:cubicBezTo>
                    <a:pt x="2057" y="686"/>
                    <a:pt x="1143" y="457"/>
                    <a:pt x="0" y="0"/>
                  </a:cubicBezTo>
                  <a:cubicBezTo>
                    <a:pt x="1143" y="457"/>
                    <a:pt x="2057" y="914"/>
                    <a:pt x="3200" y="1143"/>
                  </a:cubicBezTo>
                  <a:close/>
                </a:path>
              </a:pathLst>
            </a:custGeom>
            <a:solidFill>
              <a:srgbClr val="FFFFFF"/>
            </a:solidFill>
            <a:ln w="2286" cap="flat">
              <a:noFill/>
              <a:prstDash val="solid"/>
              <a:miter/>
            </a:ln>
          </p:spPr>
          <p:txBody>
            <a:bodyPr rtlCol="0" anchor="ctr"/>
            <a:lstStyle/>
            <a:p>
              <a:endParaRPr lang="en-US"/>
            </a:p>
          </p:txBody>
        </p:sp>
        <p:sp>
          <p:nvSpPr>
            <p:cNvPr id="40" name="Freeform 490">
              <a:extLst>
                <a:ext uri="{FF2B5EF4-FFF2-40B4-BE49-F238E27FC236}">
                  <a16:creationId xmlns:a16="http://schemas.microsoft.com/office/drawing/2014/main" id="{C06CA2EF-D807-DCDA-8720-7FD418BC860F}"/>
                </a:ext>
              </a:extLst>
            </p:cNvPr>
            <p:cNvSpPr/>
            <p:nvPr/>
          </p:nvSpPr>
          <p:spPr>
            <a:xfrm>
              <a:off x="7398919" y="3395853"/>
              <a:ext cx="2743" cy="685"/>
            </a:xfrm>
            <a:custGeom>
              <a:avLst/>
              <a:gdLst>
                <a:gd name="connsiteX0" fmla="*/ 2743 w 2743"/>
                <a:gd name="connsiteY0" fmla="*/ 686 h 685"/>
                <a:gd name="connsiteX1" fmla="*/ 0 w 2743"/>
                <a:gd name="connsiteY1" fmla="*/ 0 h 685"/>
                <a:gd name="connsiteX2" fmla="*/ 2743 w 2743"/>
                <a:gd name="connsiteY2" fmla="*/ 686 h 685"/>
              </a:gdLst>
              <a:ahLst/>
              <a:cxnLst>
                <a:cxn ang="0">
                  <a:pos x="connsiteX0" y="connsiteY0"/>
                </a:cxn>
                <a:cxn ang="0">
                  <a:pos x="connsiteX1" y="connsiteY1"/>
                </a:cxn>
                <a:cxn ang="0">
                  <a:pos x="connsiteX2" y="connsiteY2"/>
                </a:cxn>
              </a:cxnLst>
              <a:rect l="l" t="t" r="r" b="b"/>
              <a:pathLst>
                <a:path w="2743" h="685">
                  <a:moveTo>
                    <a:pt x="2743" y="686"/>
                  </a:moveTo>
                  <a:cubicBezTo>
                    <a:pt x="1829" y="457"/>
                    <a:pt x="914" y="229"/>
                    <a:pt x="0" y="0"/>
                  </a:cubicBezTo>
                  <a:cubicBezTo>
                    <a:pt x="1143" y="229"/>
                    <a:pt x="1829" y="457"/>
                    <a:pt x="2743" y="686"/>
                  </a:cubicBezTo>
                  <a:close/>
                </a:path>
              </a:pathLst>
            </a:custGeom>
            <a:solidFill>
              <a:srgbClr val="FFFFFF"/>
            </a:solidFill>
            <a:ln w="2286" cap="flat">
              <a:noFill/>
              <a:prstDash val="solid"/>
              <a:miter/>
            </a:ln>
          </p:spPr>
          <p:txBody>
            <a:bodyPr rtlCol="0" anchor="ctr"/>
            <a:lstStyle/>
            <a:p>
              <a:endParaRPr lang="en-US"/>
            </a:p>
          </p:txBody>
        </p:sp>
        <p:sp>
          <p:nvSpPr>
            <p:cNvPr id="41" name="Freeform 491">
              <a:extLst>
                <a:ext uri="{FF2B5EF4-FFF2-40B4-BE49-F238E27FC236}">
                  <a16:creationId xmlns:a16="http://schemas.microsoft.com/office/drawing/2014/main" id="{89BB6154-77AC-87B3-FC97-A86E3DA519C2}"/>
                </a:ext>
              </a:extLst>
            </p:cNvPr>
            <p:cNvSpPr/>
            <p:nvPr/>
          </p:nvSpPr>
          <p:spPr>
            <a:xfrm>
              <a:off x="7390004" y="3393338"/>
              <a:ext cx="2971" cy="914"/>
            </a:xfrm>
            <a:custGeom>
              <a:avLst/>
              <a:gdLst>
                <a:gd name="connsiteX0" fmla="*/ 2972 w 2971"/>
                <a:gd name="connsiteY0" fmla="*/ 914 h 914"/>
                <a:gd name="connsiteX1" fmla="*/ 0 w 2971"/>
                <a:gd name="connsiteY1" fmla="*/ 0 h 914"/>
                <a:gd name="connsiteX2" fmla="*/ 2972 w 2971"/>
                <a:gd name="connsiteY2" fmla="*/ 914 h 914"/>
              </a:gdLst>
              <a:ahLst/>
              <a:cxnLst>
                <a:cxn ang="0">
                  <a:pos x="connsiteX0" y="connsiteY0"/>
                </a:cxn>
                <a:cxn ang="0">
                  <a:pos x="connsiteX1" y="connsiteY1"/>
                </a:cxn>
                <a:cxn ang="0">
                  <a:pos x="connsiteX2" y="connsiteY2"/>
                </a:cxn>
              </a:cxnLst>
              <a:rect l="l" t="t" r="r" b="b"/>
              <a:pathLst>
                <a:path w="2971" h="914">
                  <a:moveTo>
                    <a:pt x="2972" y="914"/>
                  </a:moveTo>
                  <a:cubicBezTo>
                    <a:pt x="2058" y="686"/>
                    <a:pt x="1143" y="229"/>
                    <a:pt x="0" y="0"/>
                  </a:cubicBezTo>
                  <a:cubicBezTo>
                    <a:pt x="1143" y="229"/>
                    <a:pt x="2058" y="686"/>
                    <a:pt x="2972" y="914"/>
                  </a:cubicBezTo>
                  <a:close/>
                </a:path>
              </a:pathLst>
            </a:custGeom>
            <a:solidFill>
              <a:srgbClr val="FFFFFF"/>
            </a:solidFill>
            <a:ln w="2286" cap="flat">
              <a:noFill/>
              <a:prstDash val="solid"/>
              <a:miter/>
            </a:ln>
          </p:spPr>
          <p:txBody>
            <a:bodyPr rtlCol="0" anchor="ctr"/>
            <a:lstStyle/>
            <a:p>
              <a:endParaRPr lang="en-US"/>
            </a:p>
          </p:txBody>
        </p:sp>
        <p:sp>
          <p:nvSpPr>
            <p:cNvPr id="42" name="Freeform 492">
              <a:extLst>
                <a:ext uri="{FF2B5EF4-FFF2-40B4-BE49-F238E27FC236}">
                  <a16:creationId xmlns:a16="http://schemas.microsoft.com/office/drawing/2014/main" id="{385602D3-5F43-1BE7-FF86-A08B2635DE42}"/>
                </a:ext>
              </a:extLst>
            </p:cNvPr>
            <p:cNvSpPr/>
            <p:nvPr/>
          </p:nvSpPr>
          <p:spPr>
            <a:xfrm>
              <a:off x="7394576" y="3394710"/>
              <a:ext cx="2743" cy="685"/>
            </a:xfrm>
            <a:custGeom>
              <a:avLst/>
              <a:gdLst>
                <a:gd name="connsiteX0" fmla="*/ 2744 w 2743"/>
                <a:gd name="connsiteY0" fmla="*/ 686 h 685"/>
                <a:gd name="connsiteX1" fmla="*/ 0 w 2743"/>
                <a:gd name="connsiteY1" fmla="*/ 0 h 685"/>
                <a:gd name="connsiteX2" fmla="*/ 2744 w 2743"/>
                <a:gd name="connsiteY2" fmla="*/ 686 h 685"/>
              </a:gdLst>
              <a:ahLst/>
              <a:cxnLst>
                <a:cxn ang="0">
                  <a:pos x="connsiteX0" y="connsiteY0"/>
                </a:cxn>
                <a:cxn ang="0">
                  <a:pos x="connsiteX1" y="connsiteY1"/>
                </a:cxn>
                <a:cxn ang="0">
                  <a:pos x="connsiteX2" y="connsiteY2"/>
                </a:cxn>
              </a:cxnLst>
              <a:rect l="l" t="t" r="r" b="b"/>
              <a:pathLst>
                <a:path w="2743" h="685">
                  <a:moveTo>
                    <a:pt x="2744" y="686"/>
                  </a:moveTo>
                  <a:cubicBezTo>
                    <a:pt x="1829" y="457"/>
                    <a:pt x="915" y="229"/>
                    <a:pt x="0" y="0"/>
                  </a:cubicBezTo>
                  <a:cubicBezTo>
                    <a:pt x="915" y="229"/>
                    <a:pt x="1829" y="457"/>
                    <a:pt x="2744" y="686"/>
                  </a:cubicBezTo>
                  <a:close/>
                </a:path>
              </a:pathLst>
            </a:custGeom>
            <a:solidFill>
              <a:srgbClr val="FFFFFF"/>
            </a:solidFill>
            <a:ln w="2286" cap="flat">
              <a:noFill/>
              <a:prstDash val="solid"/>
              <a:miter/>
            </a:ln>
          </p:spPr>
          <p:txBody>
            <a:bodyPr rtlCol="0" anchor="ctr"/>
            <a:lstStyle/>
            <a:p>
              <a:endParaRPr lang="en-US"/>
            </a:p>
          </p:txBody>
        </p:sp>
        <p:sp>
          <p:nvSpPr>
            <p:cNvPr id="43" name="Freeform 493">
              <a:extLst>
                <a:ext uri="{FF2B5EF4-FFF2-40B4-BE49-F238E27FC236}">
                  <a16:creationId xmlns:a16="http://schemas.microsoft.com/office/drawing/2014/main" id="{D87BA89F-7D20-9935-6367-71CAB01867BE}"/>
                </a:ext>
              </a:extLst>
            </p:cNvPr>
            <p:cNvSpPr/>
            <p:nvPr/>
          </p:nvSpPr>
          <p:spPr>
            <a:xfrm>
              <a:off x="7407835" y="3397681"/>
              <a:ext cx="2286" cy="457"/>
            </a:xfrm>
            <a:custGeom>
              <a:avLst/>
              <a:gdLst>
                <a:gd name="connsiteX0" fmla="*/ 2286 w 2286"/>
                <a:gd name="connsiteY0" fmla="*/ 457 h 457"/>
                <a:gd name="connsiteX1" fmla="*/ 0 w 2286"/>
                <a:gd name="connsiteY1" fmla="*/ 0 h 457"/>
                <a:gd name="connsiteX2" fmla="*/ 2286 w 2286"/>
                <a:gd name="connsiteY2" fmla="*/ 457 h 457"/>
              </a:gdLst>
              <a:ahLst/>
              <a:cxnLst>
                <a:cxn ang="0">
                  <a:pos x="connsiteX0" y="connsiteY0"/>
                </a:cxn>
                <a:cxn ang="0">
                  <a:pos x="connsiteX1" y="connsiteY1"/>
                </a:cxn>
                <a:cxn ang="0">
                  <a:pos x="connsiteX2" y="connsiteY2"/>
                </a:cxn>
              </a:cxnLst>
              <a:rect l="l" t="t" r="r" b="b"/>
              <a:pathLst>
                <a:path w="2286" h="457">
                  <a:moveTo>
                    <a:pt x="2286" y="457"/>
                  </a:moveTo>
                  <a:cubicBezTo>
                    <a:pt x="1600" y="229"/>
                    <a:pt x="686" y="229"/>
                    <a:pt x="0" y="0"/>
                  </a:cubicBezTo>
                  <a:cubicBezTo>
                    <a:pt x="686" y="229"/>
                    <a:pt x="1600" y="229"/>
                    <a:pt x="2286" y="457"/>
                  </a:cubicBezTo>
                  <a:close/>
                </a:path>
              </a:pathLst>
            </a:custGeom>
            <a:solidFill>
              <a:srgbClr val="FFFFFF"/>
            </a:solidFill>
            <a:ln w="2286" cap="flat">
              <a:noFill/>
              <a:prstDash val="solid"/>
              <a:miter/>
            </a:ln>
          </p:spPr>
          <p:txBody>
            <a:bodyPr rtlCol="0" anchor="ctr"/>
            <a:lstStyle/>
            <a:p>
              <a:endParaRPr lang="en-US"/>
            </a:p>
          </p:txBody>
        </p:sp>
        <p:sp>
          <p:nvSpPr>
            <p:cNvPr id="44" name="Freeform 494">
              <a:extLst>
                <a:ext uri="{FF2B5EF4-FFF2-40B4-BE49-F238E27FC236}">
                  <a16:creationId xmlns:a16="http://schemas.microsoft.com/office/drawing/2014/main" id="{52F161D9-AFEA-7521-F169-9C53D82367D7}"/>
                </a:ext>
              </a:extLst>
            </p:cNvPr>
            <p:cNvSpPr/>
            <p:nvPr/>
          </p:nvSpPr>
          <p:spPr>
            <a:xfrm>
              <a:off x="7403491" y="3396996"/>
              <a:ext cx="2514" cy="457"/>
            </a:xfrm>
            <a:custGeom>
              <a:avLst/>
              <a:gdLst>
                <a:gd name="connsiteX0" fmla="*/ 2514 w 2514"/>
                <a:gd name="connsiteY0" fmla="*/ 457 h 457"/>
                <a:gd name="connsiteX1" fmla="*/ 0 w 2514"/>
                <a:gd name="connsiteY1" fmla="*/ 0 h 457"/>
                <a:gd name="connsiteX2" fmla="*/ 2514 w 2514"/>
                <a:gd name="connsiteY2" fmla="*/ 457 h 457"/>
              </a:gdLst>
              <a:ahLst/>
              <a:cxnLst>
                <a:cxn ang="0">
                  <a:pos x="connsiteX0" y="connsiteY0"/>
                </a:cxn>
                <a:cxn ang="0">
                  <a:pos x="connsiteX1" y="connsiteY1"/>
                </a:cxn>
                <a:cxn ang="0">
                  <a:pos x="connsiteX2" y="connsiteY2"/>
                </a:cxn>
              </a:cxnLst>
              <a:rect l="l" t="t" r="r" b="b"/>
              <a:pathLst>
                <a:path w="2514" h="457">
                  <a:moveTo>
                    <a:pt x="2514" y="457"/>
                  </a:moveTo>
                  <a:cubicBezTo>
                    <a:pt x="1600" y="229"/>
                    <a:pt x="914" y="229"/>
                    <a:pt x="0" y="0"/>
                  </a:cubicBezTo>
                  <a:cubicBezTo>
                    <a:pt x="914" y="0"/>
                    <a:pt x="1600" y="229"/>
                    <a:pt x="2514" y="457"/>
                  </a:cubicBezTo>
                  <a:close/>
                </a:path>
              </a:pathLst>
            </a:custGeom>
            <a:solidFill>
              <a:srgbClr val="FFFFFF"/>
            </a:solidFill>
            <a:ln w="2286" cap="flat">
              <a:noFill/>
              <a:prstDash val="solid"/>
              <a:miter/>
            </a:ln>
          </p:spPr>
          <p:txBody>
            <a:bodyPr rtlCol="0" anchor="ctr"/>
            <a:lstStyle/>
            <a:p>
              <a:endParaRPr lang="en-US"/>
            </a:p>
          </p:txBody>
        </p:sp>
        <p:sp>
          <p:nvSpPr>
            <p:cNvPr id="45" name="Freeform 495">
              <a:extLst>
                <a:ext uri="{FF2B5EF4-FFF2-40B4-BE49-F238E27FC236}">
                  <a16:creationId xmlns:a16="http://schemas.microsoft.com/office/drawing/2014/main" id="{D8366A62-A559-6619-089E-E030E801AC80}"/>
                </a:ext>
              </a:extLst>
            </p:cNvPr>
            <p:cNvSpPr/>
            <p:nvPr/>
          </p:nvSpPr>
          <p:spPr>
            <a:xfrm>
              <a:off x="7515505" y="3206115"/>
              <a:ext cx="2514" cy="2971"/>
            </a:xfrm>
            <a:custGeom>
              <a:avLst/>
              <a:gdLst>
                <a:gd name="connsiteX0" fmla="*/ 0 w 2514"/>
                <a:gd name="connsiteY0" fmla="*/ 0 h 2971"/>
                <a:gd name="connsiteX1" fmla="*/ 2514 w 2514"/>
                <a:gd name="connsiteY1" fmla="*/ 2972 h 2971"/>
                <a:gd name="connsiteX2" fmla="*/ 0 w 2514"/>
                <a:gd name="connsiteY2" fmla="*/ 0 h 2971"/>
              </a:gdLst>
              <a:ahLst/>
              <a:cxnLst>
                <a:cxn ang="0">
                  <a:pos x="connsiteX0" y="connsiteY0"/>
                </a:cxn>
                <a:cxn ang="0">
                  <a:pos x="connsiteX1" y="connsiteY1"/>
                </a:cxn>
                <a:cxn ang="0">
                  <a:pos x="connsiteX2" y="connsiteY2"/>
                </a:cxn>
              </a:cxnLst>
              <a:rect l="l" t="t" r="r" b="b"/>
              <a:pathLst>
                <a:path w="2514" h="2971">
                  <a:moveTo>
                    <a:pt x="0" y="0"/>
                  </a:moveTo>
                  <a:cubicBezTo>
                    <a:pt x="914" y="914"/>
                    <a:pt x="1600" y="2057"/>
                    <a:pt x="2514" y="2972"/>
                  </a:cubicBezTo>
                  <a:cubicBezTo>
                    <a:pt x="1600" y="2057"/>
                    <a:pt x="686" y="914"/>
                    <a:pt x="0" y="0"/>
                  </a:cubicBezTo>
                  <a:close/>
                </a:path>
              </a:pathLst>
            </a:custGeom>
            <a:solidFill>
              <a:srgbClr val="FFFFFF"/>
            </a:solidFill>
            <a:ln w="2286" cap="flat">
              <a:noFill/>
              <a:prstDash val="solid"/>
              <a:miter/>
            </a:ln>
          </p:spPr>
          <p:txBody>
            <a:bodyPr rtlCol="0" anchor="ctr"/>
            <a:lstStyle/>
            <a:p>
              <a:endParaRPr lang="en-US"/>
            </a:p>
          </p:txBody>
        </p:sp>
        <p:sp>
          <p:nvSpPr>
            <p:cNvPr id="46" name="Freeform 496">
              <a:extLst>
                <a:ext uri="{FF2B5EF4-FFF2-40B4-BE49-F238E27FC236}">
                  <a16:creationId xmlns:a16="http://schemas.microsoft.com/office/drawing/2014/main" id="{4E96FA3D-6D49-6D7D-B159-0A000FA20AF7}"/>
                </a:ext>
              </a:extLst>
            </p:cNvPr>
            <p:cNvSpPr/>
            <p:nvPr/>
          </p:nvSpPr>
          <p:spPr>
            <a:xfrm>
              <a:off x="7306306" y="3164351"/>
              <a:ext cx="217541" cy="211511"/>
            </a:xfrm>
            <a:custGeom>
              <a:avLst/>
              <a:gdLst>
                <a:gd name="connsiteX0" fmla="*/ 64953 w 217541"/>
                <a:gd name="connsiteY0" fmla="*/ 203384 h 211511"/>
                <a:gd name="connsiteX1" fmla="*/ 212629 w 217541"/>
                <a:gd name="connsiteY1" fmla="*/ 147148 h 211511"/>
                <a:gd name="connsiteX2" fmla="*/ 190683 w 217541"/>
                <a:gd name="connsiteY2" fmla="*/ 45421 h 211511"/>
                <a:gd name="connsiteX3" fmla="*/ 151135 w 217541"/>
                <a:gd name="connsiteY3" fmla="*/ 4502 h 211511"/>
                <a:gd name="connsiteX4" fmla="*/ 66325 w 217541"/>
                <a:gd name="connsiteY4" fmla="*/ 12503 h 211511"/>
                <a:gd name="connsiteX5" fmla="*/ 5517 w 217541"/>
                <a:gd name="connsiteY5" fmla="*/ 76968 h 211511"/>
                <a:gd name="connsiteX6" fmla="*/ 8946 w 217541"/>
                <a:gd name="connsiteY6" fmla="*/ 161779 h 211511"/>
                <a:gd name="connsiteX7" fmla="*/ 10089 w 217541"/>
                <a:gd name="connsiteY7" fmla="*/ 165436 h 211511"/>
                <a:gd name="connsiteX8" fmla="*/ 64953 w 217541"/>
                <a:gd name="connsiteY8" fmla="*/ 203384 h 211511"/>
                <a:gd name="connsiteX9" fmla="*/ 125304 w 217541"/>
                <a:gd name="connsiteY9" fmla="*/ 49308 h 211511"/>
                <a:gd name="connsiteX10" fmla="*/ 183825 w 217541"/>
                <a:gd name="connsiteY10" fmla="*/ 114459 h 211511"/>
                <a:gd name="connsiteX11" fmla="*/ 117760 w 217541"/>
                <a:gd name="connsiteY11" fmla="*/ 184867 h 211511"/>
                <a:gd name="connsiteX12" fmla="*/ 52837 w 217541"/>
                <a:gd name="connsiteY12" fmla="*/ 116973 h 211511"/>
                <a:gd name="connsiteX13" fmla="*/ 125304 w 217541"/>
                <a:gd name="connsiteY13" fmla="*/ 49308 h 2115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17541" h="211511">
                  <a:moveTo>
                    <a:pt x="64953" y="203384"/>
                  </a:moveTo>
                  <a:cubicBezTo>
                    <a:pt x="118674" y="224644"/>
                    <a:pt x="191369" y="203613"/>
                    <a:pt x="212629" y="147148"/>
                  </a:cubicBezTo>
                  <a:cubicBezTo>
                    <a:pt x="225430" y="113087"/>
                    <a:pt x="211486" y="73082"/>
                    <a:pt x="190683" y="45421"/>
                  </a:cubicBezTo>
                  <a:cubicBezTo>
                    <a:pt x="179482" y="30562"/>
                    <a:pt x="166223" y="16161"/>
                    <a:pt x="151135" y="4502"/>
                  </a:cubicBezTo>
                  <a:cubicBezTo>
                    <a:pt x="123932" y="-3270"/>
                    <a:pt x="93985" y="-1213"/>
                    <a:pt x="66325" y="12503"/>
                  </a:cubicBezTo>
                  <a:cubicBezTo>
                    <a:pt x="40264" y="25305"/>
                    <a:pt x="14432" y="46564"/>
                    <a:pt x="5517" y="76968"/>
                  </a:cubicBezTo>
                  <a:cubicBezTo>
                    <a:pt x="-7056" y="123603"/>
                    <a:pt x="5288" y="147377"/>
                    <a:pt x="8946" y="161779"/>
                  </a:cubicBezTo>
                  <a:cubicBezTo>
                    <a:pt x="9175" y="163150"/>
                    <a:pt x="9632" y="164293"/>
                    <a:pt x="10089" y="165436"/>
                  </a:cubicBezTo>
                  <a:cubicBezTo>
                    <a:pt x="24719" y="181667"/>
                    <a:pt x="43465" y="194926"/>
                    <a:pt x="64953" y="203384"/>
                  </a:cubicBezTo>
                  <a:close/>
                  <a:moveTo>
                    <a:pt x="125304" y="49308"/>
                  </a:moveTo>
                  <a:cubicBezTo>
                    <a:pt x="168280" y="49308"/>
                    <a:pt x="183825" y="84055"/>
                    <a:pt x="183825" y="114459"/>
                  </a:cubicBezTo>
                  <a:cubicBezTo>
                    <a:pt x="183597" y="147834"/>
                    <a:pt x="167137" y="181438"/>
                    <a:pt x="117760" y="184867"/>
                  </a:cubicBezTo>
                  <a:cubicBezTo>
                    <a:pt x="80269" y="185325"/>
                    <a:pt x="53752" y="157435"/>
                    <a:pt x="52837" y="116973"/>
                  </a:cubicBezTo>
                  <a:cubicBezTo>
                    <a:pt x="52152" y="78797"/>
                    <a:pt x="80041" y="49079"/>
                    <a:pt x="125304" y="49308"/>
                  </a:cubicBezTo>
                  <a:close/>
                </a:path>
              </a:pathLst>
            </a:custGeom>
            <a:solidFill>
              <a:srgbClr val="FFFFFF"/>
            </a:solidFill>
            <a:ln w="2286" cap="flat">
              <a:noFill/>
              <a:prstDash val="solid"/>
              <a:miter/>
            </a:ln>
          </p:spPr>
          <p:txBody>
            <a:bodyPr rtlCol="0" anchor="ctr"/>
            <a:lstStyle/>
            <a:p>
              <a:endParaRPr lang="en-US"/>
            </a:p>
          </p:txBody>
        </p:sp>
        <p:sp>
          <p:nvSpPr>
            <p:cNvPr id="47" name="Freeform 497">
              <a:extLst>
                <a:ext uri="{FF2B5EF4-FFF2-40B4-BE49-F238E27FC236}">
                  <a16:creationId xmlns:a16="http://schemas.microsoft.com/office/drawing/2014/main" id="{66520EA6-3CD7-BFFA-52B9-C85FE63685FB}"/>
                </a:ext>
              </a:extLst>
            </p:cNvPr>
            <p:cNvSpPr/>
            <p:nvPr/>
          </p:nvSpPr>
          <p:spPr>
            <a:xfrm>
              <a:off x="7385661" y="3391738"/>
              <a:ext cx="2971" cy="1143"/>
            </a:xfrm>
            <a:custGeom>
              <a:avLst/>
              <a:gdLst>
                <a:gd name="connsiteX0" fmla="*/ 0 w 2971"/>
                <a:gd name="connsiteY0" fmla="*/ 0 h 1143"/>
                <a:gd name="connsiteX1" fmla="*/ 2972 w 2971"/>
                <a:gd name="connsiteY1" fmla="*/ 1143 h 1143"/>
                <a:gd name="connsiteX2" fmla="*/ 0 w 2971"/>
                <a:gd name="connsiteY2" fmla="*/ 0 h 1143"/>
              </a:gdLst>
              <a:ahLst/>
              <a:cxnLst>
                <a:cxn ang="0">
                  <a:pos x="connsiteX0" y="connsiteY0"/>
                </a:cxn>
                <a:cxn ang="0">
                  <a:pos x="connsiteX1" y="connsiteY1"/>
                </a:cxn>
                <a:cxn ang="0">
                  <a:pos x="connsiteX2" y="connsiteY2"/>
                </a:cxn>
              </a:cxnLst>
              <a:rect l="l" t="t" r="r" b="b"/>
              <a:pathLst>
                <a:path w="2971" h="1143">
                  <a:moveTo>
                    <a:pt x="0" y="0"/>
                  </a:moveTo>
                  <a:cubicBezTo>
                    <a:pt x="914" y="457"/>
                    <a:pt x="2057" y="686"/>
                    <a:pt x="2972" y="1143"/>
                  </a:cubicBezTo>
                  <a:cubicBezTo>
                    <a:pt x="2057" y="914"/>
                    <a:pt x="914" y="457"/>
                    <a:pt x="0" y="0"/>
                  </a:cubicBezTo>
                  <a:close/>
                </a:path>
              </a:pathLst>
            </a:custGeom>
            <a:solidFill>
              <a:srgbClr val="FFFFFF"/>
            </a:solidFill>
            <a:ln w="2286" cap="flat">
              <a:noFill/>
              <a:prstDash val="solid"/>
              <a:miter/>
            </a:ln>
          </p:spPr>
          <p:txBody>
            <a:bodyPr rtlCol="0" anchor="ctr"/>
            <a:lstStyle/>
            <a:p>
              <a:endParaRPr lang="en-US"/>
            </a:p>
          </p:txBody>
        </p:sp>
        <p:sp>
          <p:nvSpPr>
            <p:cNvPr id="48" name="Freeform 498">
              <a:extLst>
                <a:ext uri="{FF2B5EF4-FFF2-40B4-BE49-F238E27FC236}">
                  <a16:creationId xmlns:a16="http://schemas.microsoft.com/office/drawing/2014/main" id="{9EEF4E96-B36E-54A9-1FF5-58E15DF1A63A}"/>
                </a:ext>
              </a:extLst>
            </p:cNvPr>
            <p:cNvSpPr/>
            <p:nvPr/>
          </p:nvSpPr>
          <p:spPr>
            <a:xfrm>
              <a:off x="7412178" y="3398596"/>
              <a:ext cx="2057" cy="228"/>
            </a:xfrm>
            <a:custGeom>
              <a:avLst/>
              <a:gdLst>
                <a:gd name="connsiteX0" fmla="*/ 2057 w 2057"/>
                <a:gd name="connsiteY0" fmla="*/ 229 h 228"/>
                <a:gd name="connsiteX1" fmla="*/ 0 w 2057"/>
                <a:gd name="connsiteY1" fmla="*/ 0 h 228"/>
                <a:gd name="connsiteX2" fmla="*/ 2057 w 2057"/>
                <a:gd name="connsiteY2" fmla="*/ 229 h 228"/>
              </a:gdLst>
              <a:ahLst/>
              <a:cxnLst>
                <a:cxn ang="0">
                  <a:pos x="connsiteX0" y="connsiteY0"/>
                </a:cxn>
                <a:cxn ang="0">
                  <a:pos x="connsiteX1" y="connsiteY1"/>
                </a:cxn>
                <a:cxn ang="0">
                  <a:pos x="connsiteX2" y="connsiteY2"/>
                </a:cxn>
              </a:cxnLst>
              <a:rect l="l" t="t" r="r" b="b"/>
              <a:pathLst>
                <a:path w="2057" h="228">
                  <a:moveTo>
                    <a:pt x="2057" y="229"/>
                  </a:moveTo>
                  <a:cubicBezTo>
                    <a:pt x="1371" y="229"/>
                    <a:pt x="685" y="0"/>
                    <a:pt x="0" y="0"/>
                  </a:cubicBezTo>
                  <a:cubicBezTo>
                    <a:pt x="685" y="0"/>
                    <a:pt x="1371" y="0"/>
                    <a:pt x="2057" y="229"/>
                  </a:cubicBezTo>
                  <a:close/>
                </a:path>
              </a:pathLst>
            </a:custGeom>
            <a:solidFill>
              <a:srgbClr val="FFFFFF"/>
            </a:solidFill>
            <a:ln w="2286" cap="flat">
              <a:noFill/>
              <a:prstDash val="solid"/>
              <a:miter/>
            </a:ln>
          </p:spPr>
          <p:txBody>
            <a:bodyPr rtlCol="0" anchor="ctr"/>
            <a:lstStyle/>
            <a:p>
              <a:endParaRPr lang="en-US"/>
            </a:p>
          </p:txBody>
        </p:sp>
        <p:sp>
          <p:nvSpPr>
            <p:cNvPr id="49" name="Freeform 499">
              <a:extLst>
                <a:ext uri="{FF2B5EF4-FFF2-40B4-BE49-F238E27FC236}">
                  <a16:creationId xmlns:a16="http://schemas.microsoft.com/office/drawing/2014/main" id="{6ADD644A-4282-D8A7-D6F6-80CF35A20314}"/>
                </a:ext>
              </a:extLst>
            </p:cNvPr>
            <p:cNvSpPr/>
            <p:nvPr/>
          </p:nvSpPr>
          <p:spPr>
            <a:xfrm>
              <a:off x="7519163" y="3210687"/>
              <a:ext cx="2286" cy="3200"/>
            </a:xfrm>
            <a:custGeom>
              <a:avLst/>
              <a:gdLst>
                <a:gd name="connsiteX0" fmla="*/ 0 w 2286"/>
                <a:gd name="connsiteY0" fmla="*/ 0 h 3200"/>
                <a:gd name="connsiteX1" fmla="*/ 2286 w 2286"/>
                <a:gd name="connsiteY1" fmla="*/ 3200 h 3200"/>
                <a:gd name="connsiteX2" fmla="*/ 0 w 2286"/>
                <a:gd name="connsiteY2" fmla="*/ 0 h 3200"/>
              </a:gdLst>
              <a:ahLst/>
              <a:cxnLst>
                <a:cxn ang="0">
                  <a:pos x="connsiteX0" y="connsiteY0"/>
                </a:cxn>
                <a:cxn ang="0">
                  <a:pos x="connsiteX1" y="connsiteY1"/>
                </a:cxn>
                <a:cxn ang="0">
                  <a:pos x="connsiteX2" y="connsiteY2"/>
                </a:cxn>
              </a:cxnLst>
              <a:rect l="l" t="t" r="r" b="b"/>
              <a:pathLst>
                <a:path w="2286" h="3200">
                  <a:moveTo>
                    <a:pt x="0" y="0"/>
                  </a:moveTo>
                  <a:cubicBezTo>
                    <a:pt x="915" y="1143"/>
                    <a:pt x="1601" y="2057"/>
                    <a:pt x="2286" y="3200"/>
                  </a:cubicBezTo>
                  <a:cubicBezTo>
                    <a:pt x="1601" y="2057"/>
                    <a:pt x="915" y="1143"/>
                    <a:pt x="0" y="0"/>
                  </a:cubicBezTo>
                  <a:close/>
                </a:path>
              </a:pathLst>
            </a:custGeom>
            <a:solidFill>
              <a:srgbClr val="FFFFFF"/>
            </a:solidFill>
            <a:ln w="2286" cap="flat">
              <a:noFill/>
              <a:prstDash val="solid"/>
              <a:miter/>
            </a:ln>
          </p:spPr>
          <p:txBody>
            <a:bodyPr rtlCol="0" anchor="ctr"/>
            <a:lstStyle/>
            <a:p>
              <a:endParaRPr lang="en-US"/>
            </a:p>
          </p:txBody>
        </p:sp>
        <p:sp>
          <p:nvSpPr>
            <p:cNvPr id="50" name="Freeform 500">
              <a:extLst>
                <a:ext uri="{FF2B5EF4-FFF2-40B4-BE49-F238E27FC236}">
                  <a16:creationId xmlns:a16="http://schemas.microsoft.com/office/drawing/2014/main" id="{B551C166-A3E5-F409-FC40-0CDF39721C04}"/>
                </a:ext>
              </a:extLst>
            </p:cNvPr>
            <p:cNvSpPr/>
            <p:nvPr/>
          </p:nvSpPr>
          <p:spPr>
            <a:xfrm>
              <a:off x="7526250" y="3220516"/>
              <a:ext cx="3200" cy="5257"/>
            </a:xfrm>
            <a:custGeom>
              <a:avLst/>
              <a:gdLst>
                <a:gd name="connsiteX0" fmla="*/ 0 w 3200"/>
                <a:gd name="connsiteY0" fmla="*/ 0 h 5257"/>
                <a:gd name="connsiteX1" fmla="*/ 3200 w 3200"/>
                <a:gd name="connsiteY1" fmla="*/ 5258 h 5257"/>
                <a:gd name="connsiteX2" fmla="*/ 0 w 3200"/>
                <a:gd name="connsiteY2" fmla="*/ 0 h 5257"/>
              </a:gdLst>
              <a:ahLst/>
              <a:cxnLst>
                <a:cxn ang="0">
                  <a:pos x="connsiteX0" y="connsiteY0"/>
                </a:cxn>
                <a:cxn ang="0">
                  <a:pos x="connsiteX1" y="connsiteY1"/>
                </a:cxn>
                <a:cxn ang="0">
                  <a:pos x="connsiteX2" y="connsiteY2"/>
                </a:cxn>
              </a:cxnLst>
              <a:rect l="l" t="t" r="r" b="b"/>
              <a:pathLst>
                <a:path w="3200" h="5257">
                  <a:moveTo>
                    <a:pt x="0" y="0"/>
                  </a:moveTo>
                  <a:cubicBezTo>
                    <a:pt x="1143" y="1829"/>
                    <a:pt x="2057" y="3429"/>
                    <a:pt x="3200" y="5258"/>
                  </a:cubicBezTo>
                  <a:cubicBezTo>
                    <a:pt x="2057" y="3658"/>
                    <a:pt x="914" y="1829"/>
                    <a:pt x="0" y="0"/>
                  </a:cubicBezTo>
                  <a:close/>
                </a:path>
              </a:pathLst>
            </a:custGeom>
            <a:solidFill>
              <a:srgbClr val="FFFFFF"/>
            </a:solidFill>
            <a:ln w="2286" cap="flat">
              <a:noFill/>
              <a:prstDash val="solid"/>
              <a:miter/>
            </a:ln>
          </p:spPr>
          <p:txBody>
            <a:bodyPr rtlCol="0" anchor="ctr"/>
            <a:lstStyle/>
            <a:p>
              <a:endParaRPr lang="en-US"/>
            </a:p>
          </p:txBody>
        </p:sp>
        <p:sp>
          <p:nvSpPr>
            <p:cNvPr id="51" name="Freeform 501">
              <a:extLst>
                <a:ext uri="{FF2B5EF4-FFF2-40B4-BE49-F238E27FC236}">
                  <a16:creationId xmlns:a16="http://schemas.microsoft.com/office/drawing/2014/main" id="{B3C22091-4CD4-74C9-FFBD-68F46A6BE72C}"/>
                </a:ext>
              </a:extLst>
            </p:cNvPr>
            <p:cNvSpPr/>
            <p:nvPr/>
          </p:nvSpPr>
          <p:spPr>
            <a:xfrm>
              <a:off x="7522821" y="3215487"/>
              <a:ext cx="2286" cy="3429"/>
            </a:xfrm>
            <a:custGeom>
              <a:avLst/>
              <a:gdLst>
                <a:gd name="connsiteX0" fmla="*/ 0 w 2286"/>
                <a:gd name="connsiteY0" fmla="*/ 0 h 3429"/>
                <a:gd name="connsiteX1" fmla="*/ 2286 w 2286"/>
                <a:gd name="connsiteY1" fmla="*/ 3429 h 3429"/>
                <a:gd name="connsiteX2" fmla="*/ 0 w 2286"/>
                <a:gd name="connsiteY2" fmla="*/ 0 h 3429"/>
              </a:gdLst>
              <a:ahLst/>
              <a:cxnLst>
                <a:cxn ang="0">
                  <a:pos x="connsiteX0" y="connsiteY0"/>
                </a:cxn>
                <a:cxn ang="0">
                  <a:pos x="connsiteX1" y="connsiteY1"/>
                </a:cxn>
                <a:cxn ang="0">
                  <a:pos x="connsiteX2" y="connsiteY2"/>
                </a:cxn>
              </a:cxnLst>
              <a:rect l="l" t="t" r="r" b="b"/>
              <a:pathLst>
                <a:path w="2286" h="3429">
                  <a:moveTo>
                    <a:pt x="0" y="0"/>
                  </a:moveTo>
                  <a:cubicBezTo>
                    <a:pt x="914" y="1143"/>
                    <a:pt x="1600" y="2286"/>
                    <a:pt x="2286" y="3429"/>
                  </a:cubicBezTo>
                  <a:cubicBezTo>
                    <a:pt x="1600" y="2286"/>
                    <a:pt x="686" y="1143"/>
                    <a:pt x="0" y="0"/>
                  </a:cubicBezTo>
                  <a:close/>
                </a:path>
              </a:pathLst>
            </a:custGeom>
            <a:solidFill>
              <a:srgbClr val="FFFFFF"/>
            </a:solidFill>
            <a:ln w="2286" cap="flat">
              <a:noFill/>
              <a:prstDash val="solid"/>
              <a:miter/>
            </a:ln>
          </p:spPr>
          <p:txBody>
            <a:bodyPr rtlCol="0" anchor="ctr"/>
            <a:lstStyle/>
            <a:p>
              <a:endParaRPr lang="en-US"/>
            </a:p>
          </p:txBody>
        </p:sp>
        <p:sp>
          <p:nvSpPr>
            <p:cNvPr id="52" name="Freeform 502">
              <a:extLst>
                <a:ext uri="{FF2B5EF4-FFF2-40B4-BE49-F238E27FC236}">
                  <a16:creationId xmlns:a16="http://schemas.microsoft.com/office/drawing/2014/main" id="{2DA65A29-66B0-EE7A-3D38-82A105CD101D}"/>
                </a:ext>
              </a:extLst>
            </p:cNvPr>
            <p:cNvSpPr/>
            <p:nvPr/>
          </p:nvSpPr>
          <p:spPr>
            <a:xfrm>
              <a:off x="7428180" y="3399510"/>
              <a:ext cx="1143" cy="2286"/>
            </a:xfrm>
            <a:custGeom>
              <a:avLst/>
              <a:gdLst>
                <a:gd name="connsiteX0" fmla="*/ 1143 w 1143"/>
                <a:gd name="connsiteY0" fmla="*/ 0 h 2286"/>
                <a:gd name="connsiteX1" fmla="*/ 0 w 1143"/>
                <a:gd name="connsiteY1" fmla="*/ 0 h 2286"/>
                <a:gd name="connsiteX2" fmla="*/ 1143 w 1143"/>
                <a:gd name="connsiteY2" fmla="*/ 0 h 2286"/>
              </a:gdLst>
              <a:ahLst/>
              <a:cxnLst>
                <a:cxn ang="0">
                  <a:pos x="connsiteX0" y="connsiteY0"/>
                </a:cxn>
                <a:cxn ang="0">
                  <a:pos x="connsiteX1" y="connsiteY1"/>
                </a:cxn>
                <a:cxn ang="0">
                  <a:pos x="connsiteX2" y="connsiteY2"/>
                </a:cxn>
              </a:cxnLst>
              <a:rect l="l" t="t" r="r" b="b"/>
              <a:pathLst>
                <a:path w="1143" h="2286">
                  <a:moveTo>
                    <a:pt x="1143" y="0"/>
                  </a:moveTo>
                  <a:cubicBezTo>
                    <a:pt x="685" y="0"/>
                    <a:pt x="228" y="0"/>
                    <a:pt x="0" y="0"/>
                  </a:cubicBezTo>
                  <a:cubicBezTo>
                    <a:pt x="228" y="0"/>
                    <a:pt x="685" y="0"/>
                    <a:pt x="1143" y="0"/>
                  </a:cubicBezTo>
                  <a:close/>
                </a:path>
              </a:pathLst>
            </a:custGeom>
            <a:solidFill>
              <a:srgbClr val="FFFFFF"/>
            </a:solidFill>
            <a:ln w="2286" cap="flat">
              <a:noFill/>
              <a:prstDash val="solid"/>
              <a:miter/>
            </a:ln>
          </p:spPr>
          <p:txBody>
            <a:bodyPr rtlCol="0" anchor="ctr"/>
            <a:lstStyle/>
            <a:p>
              <a:endParaRPr lang="en-US"/>
            </a:p>
          </p:txBody>
        </p:sp>
        <p:sp>
          <p:nvSpPr>
            <p:cNvPr id="53" name="Freeform 503">
              <a:extLst>
                <a:ext uri="{FF2B5EF4-FFF2-40B4-BE49-F238E27FC236}">
                  <a16:creationId xmlns:a16="http://schemas.microsoft.com/office/drawing/2014/main" id="{0CBF2246-5A9D-C11C-7C27-E71DEADC641A}"/>
                </a:ext>
              </a:extLst>
            </p:cNvPr>
            <p:cNvSpPr/>
            <p:nvPr/>
          </p:nvSpPr>
          <p:spPr>
            <a:xfrm>
              <a:off x="7424065" y="3399510"/>
              <a:ext cx="1600" cy="2286"/>
            </a:xfrm>
            <a:custGeom>
              <a:avLst/>
              <a:gdLst>
                <a:gd name="connsiteX0" fmla="*/ 1600 w 1600"/>
                <a:gd name="connsiteY0" fmla="*/ 0 h 2286"/>
                <a:gd name="connsiteX1" fmla="*/ 0 w 1600"/>
                <a:gd name="connsiteY1" fmla="*/ 0 h 2286"/>
                <a:gd name="connsiteX2" fmla="*/ 1600 w 1600"/>
                <a:gd name="connsiteY2" fmla="*/ 0 h 2286"/>
              </a:gdLst>
              <a:ahLst/>
              <a:cxnLst>
                <a:cxn ang="0">
                  <a:pos x="connsiteX0" y="connsiteY0"/>
                </a:cxn>
                <a:cxn ang="0">
                  <a:pos x="connsiteX1" y="connsiteY1"/>
                </a:cxn>
                <a:cxn ang="0">
                  <a:pos x="connsiteX2" y="connsiteY2"/>
                </a:cxn>
              </a:cxnLst>
              <a:rect l="l" t="t" r="r" b="b"/>
              <a:pathLst>
                <a:path w="1600" h="2286">
                  <a:moveTo>
                    <a:pt x="1600" y="0"/>
                  </a:moveTo>
                  <a:cubicBezTo>
                    <a:pt x="1143" y="0"/>
                    <a:pt x="457" y="0"/>
                    <a:pt x="0" y="0"/>
                  </a:cubicBezTo>
                  <a:cubicBezTo>
                    <a:pt x="686" y="0"/>
                    <a:pt x="1143" y="0"/>
                    <a:pt x="1600" y="0"/>
                  </a:cubicBezTo>
                  <a:close/>
                </a:path>
              </a:pathLst>
            </a:custGeom>
            <a:solidFill>
              <a:srgbClr val="FFFFFF"/>
            </a:solidFill>
            <a:ln w="2286" cap="flat">
              <a:noFill/>
              <a:prstDash val="solid"/>
              <a:miter/>
            </a:ln>
          </p:spPr>
          <p:txBody>
            <a:bodyPr rtlCol="0" anchor="ctr"/>
            <a:lstStyle/>
            <a:p>
              <a:endParaRPr lang="en-US"/>
            </a:p>
          </p:txBody>
        </p:sp>
        <p:sp>
          <p:nvSpPr>
            <p:cNvPr id="54" name="Freeform 504">
              <a:extLst>
                <a:ext uri="{FF2B5EF4-FFF2-40B4-BE49-F238E27FC236}">
                  <a16:creationId xmlns:a16="http://schemas.microsoft.com/office/drawing/2014/main" id="{3BA04EEF-28C8-3D2C-A053-95F8723B0AA4}"/>
                </a:ext>
              </a:extLst>
            </p:cNvPr>
            <p:cNvSpPr/>
            <p:nvPr/>
          </p:nvSpPr>
          <p:spPr>
            <a:xfrm>
              <a:off x="7416064" y="3398824"/>
              <a:ext cx="2057" cy="228"/>
            </a:xfrm>
            <a:custGeom>
              <a:avLst/>
              <a:gdLst>
                <a:gd name="connsiteX0" fmla="*/ 2057 w 2057"/>
                <a:gd name="connsiteY0" fmla="*/ 229 h 228"/>
                <a:gd name="connsiteX1" fmla="*/ 0 w 2057"/>
                <a:gd name="connsiteY1" fmla="*/ 0 h 228"/>
                <a:gd name="connsiteX2" fmla="*/ 2057 w 2057"/>
                <a:gd name="connsiteY2" fmla="*/ 229 h 228"/>
              </a:gdLst>
              <a:ahLst/>
              <a:cxnLst>
                <a:cxn ang="0">
                  <a:pos x="connsiteX0" y="connsiteY0"/>
                </a:cxn>
                <a:cxn ang="0">
                  <a:pos x="connsiteX1" y="connsiteY1"/>
                </a:cxn>
                <a:cxn ang="0">
                  <a:pos x="connsiteX2" y="connsiteY2"/>
                </a:cxn>
              </a:cxnLst>
              <a:rect l="l" t="t" r="r" b="b"/>
              <a:pathLst>
                <a:path w="2057" h="228">
                  <a:moveTo>
                    <a:pt x="2057" y="229"/>
                  </a:moveTo>
                  <a:cubicBezTo>
                    <a:pt x="1371" y="229"/>
                    <a:pt x="686" y="0"/>
                    <a:pt x="0" y="0"/>
                  </a:cubicBezTo>
                  <a:cubicBezTo>
                    <a:pt x="914" y="229"/>
                    <a:pt x="1371" y="229"/>
                    <a:pt x="2057" y="229"/>
                  </a:cubicBezTo>
                  <a:close/>
                </a:path>
              </a:pathLst>
            </a:custGeom>
            <a:solidFill>
              <a:srgbClr val="FFFFFF"/>
            </a:solidFill>
            <a:ln w="2286" cap="flat">
              <a:noFill/>
              <a:prstDash val="solid"/>
              <a:miter/>
            </a:ln>
          </p:spPr>
          <p:txBody>
            <a:bodyPr rtlCol="0" anchor="ctr"/>
            <a:lstStyle/>
            <a:p>
              <a:endParaRPr lang="en-US"/>
            </a:p>
          </p:txBody>
        </p:sp>
        <p:sp>
          <p:nvSpPr>
            <p:cNvPr id="55" name="Freeform 505">
              <a:extLst>
                <a:ext uri="{FF2B5EF4-FFF2-40B4-BE49-F238E27FC236}">
                  <a16:creationId xmlns:a16="http://schemas.microsoft.com/office/drawing/2014/main" id="{53586622-DC29-86B9-4413-FB942AD3C0D4}"/>
                </a:ext>
              </a:extLst>
            </p:cNvPr>
            <p:cNvSpPr/>
            <p:nvPr/>
          </p:nvSpPr>
          <p:spPr>
            <a:xfrm>
              <a:off x="7420179" y="3399282"/>
              <a:ext cx="1828" cy="228"/>
            </a:xfrm>
            <a:custGeom>
              <a:avLst/>
              <a:gdLst>
                <a:gd name="connsiteX0" fmla="*/ 1828 w 1828"/>
                <a:gd name="connsiteY0" fmla="*/ 229 h 228"/>
                <a:gd name="connsiteX1" fmla="*/ 0 w 1828"/>
                <a:gd name="connsiteY1" fmla="*/ 0 h 228"/>
                <a:gd name="connsiteX2" fmla="*/ 1828 w 1828"/>
                <a:gd name="connsiteY2" fmla="*/ 229 h 228"/>
              </a:gdLst>
              <a:ahLst/>
              <a:cxnLst>
                <a:cxn ang="0">
                  <a:pos x="connsiteX0" y="connsiteY0"/>
                </a:cxn>
                <a:cxn ang="0">
                  <a:pos x="connsiteX1" y="connsiteY1"/>
                </a:cxn>
                <a:cxn ang="0">
                  <a:pos x="connsiteX2" y="connsiteY2"/>
                </a:cxn>
              </a:cxnLst>
              <a:rect l="l" t="t" r="r" b="b"/>
              <a:pathLst>
                <a:path w="1828" h="228">
                  <a:moveTo>
                    <a:pt x="1828" y="229"/>
                  </a:moveTo>
                  <a:cubicBezTo>
                    <a:pt x="1143" y="229"/>
                    <a:pt x="685" y="229"/>
                    <a:pt x="0" y="0"/>
                  </a:cubicBezTo>
                  <a:cubicBezTo>
                    <a:pt x="685" y="0"/>
                    <a:pt x="1143" y="0"/>
                    <a:pt x="1828" y="229"/>
                  </a:cubicBezTo>
                  <a:close/>
                </a:path>
              </a:pathLst>
            </a:custGeom>
            <a:solidFill>
              <a:srgbClr val="FFFFFF"/>
            </a:solidFill>
            <a:ln w="2286" cap="flat">
              <a:noFill/>
              <a:prstDash val="solid"/>
              <a:miter/>
            </a:ln>
          </p:spPr>
          <p:txBody>
            <a:bodyPr rtlCol="0" anchor="ctr"/>
            <a:lstStyle/>
            <a:p>
              <a:endParaRPr lang="en-US"/>
            </a:p>
          </p:txBody>
        </p:sp>
        <p:sp>
          <p:nvSpPr>
            <p:cNvPr id="56" name="Freeform 506">
              <a:extLst>
                <a:ext uri="{FF2B5EF4-FFF2-40B4-BE49-F238E27FC236}">
                  <a16:creationId xmlns:a16="http://schemas.microsoft.com/office/drawing/2014/main" id="{0E4DA322-2EEC-B695-A526-766213783FC6}"/>
                </a:ext>
              </a:extLst>
            </p:cNvPr>
            <p:cNvSpPr/>
            <p:nvPr/>
          </p:nvSpPr>
          <p:spPr>
            <a:xfrm>
              <a:off x="7450812" y="3427171"/>
              <a:ext cx="2286" cy="2286"/>
            </a:xfrm>
            <a:custGeom>
              <a:avLst/>
              <a:gdLst>
                <a:gd name="connsiteX0" fmla="*/ 0 w 2286"/>
                <a:gd name="connsiteY0" fmla="*/ 0 h 2286"/>
                <a:gd name="connsiteX1" fmla="*/ 0 w 2286"/>
                <a:gd name="connsiteY1" fmla="*/ 2286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686"/>
                    <a:pt x="0" y="1372"/>
                    <a:pt x="0" y="2286"/>
                  </a:cubicBezTo>
                  <a:cubicBezTo>
                    <a:pt x="0" y="1600"/>
                    <a:pt x="0" y="686"/>
                    <a:pt x="0" y="0"/>
                  </a:cubicBezTo>
                  <a:close/>
                </a:path>
              </a:pathLst>
            </a:custGeom>
            <a:solidFill>
              <a:srgbClr val="FFFFFF"/>
            </a:solidFill>
            <a:ln w="2286" cap="flat">
              <a:noFill/>
              <a:prstDash val="solid"/>
              <a:miter/>
            </a:ln>
          </p:spPr>
          <p:txBody>
            <a:bodyPr rtlCol="0" anchor="ctr"/>
            <a:lstStyle/>
            <a:p>
              <a:endParaRPr lang="en-US"/>
            </a:p>
          </p:txBody>
        </p:sp>
        <p:sp>
          <p:nvSpPr>
            <p:cNvPr id="57" name="Freeform 507">
              <a:extLst>
                <a:ext uri="{FF2B5EF4-FFF2-40B4-BE49-F238E27FC236}">
                  <a16:creationId xmlns:a16="http://schemas.microsoft.com/office/drawing/2014/main" id="{35B5149D-5F5D-679A-1D67-935617C63A1A}"/>
                </a:ext>
              </a:extLst>
            </p:cNvPr>
            <p:cNvSpPr/>
            <p:nvPr/>
          </p:nvSpPr>
          <p:spPr>
            <a:xfrm>
              <a:off x="7450812" y="3425113"/>
              <a:ext cx="2286" cy="1600"/>
            </a:xfrm>
            <a:custGeom>
              <a:avLst/>
              <a:gdLst>
                <a:gd name="connsiteX0" fmla="*/ 0 w 2286"/>
                <a:gd name="connsiteY0" fmla="*/ 0 h 1600"/>
                <a:gd name="connsiteX1" fmla="*/ 0 w 2286"/>
                <a:gd name="connsiteY1" fmla="*/ 1600 h 1600"/>
                <a:gd name="connsiteX2" fmla="*/ 0 w 2286"/>
                <a:gd name="connsiteY2" fmla="*/ 0 h 1600"/>
              </a:gdLst>
              <a:ahLst/>
              <a:cxnLst>
                <a:cxn ang="0">
                  <a:pos x="connsiteX0" y="connsiteY0"/>
                </a:cxn>
                <a:cxn ang="0">
                  <a:pos x="connsiteX1" y="connsiteY1"/>
                </a:cxn>
                <a:cxn ang="0">
                  <a:pos x="connsiteX2" y="connsiteY2"/>
                </a:cxn>
              </a:cxnLst>
              <a:rect l="l" t="t" r="r" b="b"/>
              <a:pathLst>
                <a:path w="2286" h="1600">
                  <a:moveTo>
                    <a:pt x="0" y="0"/>
                  </a:moveTo>
                  <a:cubicBezTo>
                    <a:pt x="0" y="457"/>
                    <a:pt x="0" y="1143"/>
                    <a:pt x="0" y="1600"/>
                  </a:cubicBezTo>
                  <a:cubicBezTo>
                    <a:pt x="0" y="1143"/>
                    <a:pt x="0" y="457"/>
                    <a:pt x="0" y="0"/>
                  </a:cubicBezTo>
                  <a:close/>
                </a:path>
              </a:pathLst>
            </a:custGeom>
            <a:solidFill>
              <a:srgbClr val="FFFFFF"/>
            </a:solidFill>
            <a:ln w="2286" cap="flat">
              <a:noFill/>
              <a:prstDash val="solid"/>
              <a:miter/>
            </a:ln>
          </p:spPr>
          <p:txBody>
            <a:bodyPr rtlCol="0" anchor="ctr"/>
            <a:lstStyle/>
            <a:p>
              <a:endParaRPr lang="en-US"/>
            </a:p>
          </p:txBody>
        </p:sp>
        <p:sp>
          <p:nvSpPr>
            <p:cNvPr id="58" name="Freeform 508">
              <a:extLst>
                <a:ext uri="{FF2B5EF4-FFF2-40B4-BE49-F238E27FC236}">
                  <a16:creationId xmlns:a16="http://schemas.microsoft.com/office/drawing/2014/main" id="{212D710D-1EE6-B8E8-BE08-3DCCA1DD6CA5}"/>
                </a:ext>
              </a:extLst>
            </p:cNvPr>
            <p:cNvSpPr/>
            <p:nvPr/>
          </p:nvSpPr>
          <p:spPr>
            <a:xfrm>
              <a:off x="7450812" y="3422827"/>
              <a:ext cx="2286" cy="1828"/>
            </a:xfrm>
            <a:custGeom>
              <a:avLst/>
              <a:gdLst>
                <a:gd name="connsiteX0" fmla="*/ 0 w 2286"/>
                <a:gd name="connsiteY0" fmla="*/ 0 h 1828"/>
                <a:gd name="connsiteX1" fmla="*/ 0 w 2286"/>
                <a:gd name="connsiteY1" fmla="*/ 1829 h 1828"/>
                <a:gd name="connsiteX2" fmla="*/ 0 w 2286"/>
                <a:gd name="connsiteY2" fmla="*/ 0 h 1828"/>
              </a:gdLst>
              <a:ahLst/>
              <a:cxnLst>
                <a:cxn ang="0">
                  <a:pos x="connsiteX0" y="connsiteY0"/>
                </a:cxn>
                <a:cxn ang="0">
                  <a:pos x="connsiteX1" y="connsiteY1"/>
                </a:cxn>
                <a:cxn ang="0">
                  <a:pos x="connsiteX2" y="connsiteY2"/>
                </a:cxn>
              </a:cxnLst>
              <a:rect l="l" t="t" r="r" b="b"/>
              <a:pathLst>
                <a:path w="2286" h="1828">
                  <a:moveTo>
                    <a:pt x="0" y="0"/>
                  </a:moveTo>
                  <a:cubicBezTo>
                    <a:pt x="0" y="457"/>
                    <a:pt x="0" y="1143"/>
                    <a:pt x="0" y="1829"/>
                  </a:cubicBezTo>
                  <a:cubicBezTo>
                    <a:pt x="0" y="1143"/>
                    <a:pt x="0" y="686"/>
                    <a:pt x="0" y="0"/>
                  </a:cubicBezTo>
                  <a:close/>
                </a:path>
              </a:pathLst>
            </a:custGeom>
            <a:solidFill>
              <a:srgbClr val="FFFFFF"/>
            </a:solidFill>
            <a:ln w="2286" cap="flat">
              <a:noFill/>
              <a:prstDash val="solid"/>
              <a:miter/>
            </a:ln>
          </p:spPr>
          <p:txBody>
            <a:bodyPr rtlCol="0" anchor="ctr"/>
            <a:lstStyle/>
            <a:p>
              <a:endParaRPr lang="en-US"/>
            </a:p>
          </p:txBody>
        </p:sp>
        <p:sp>
          <p:nvSpPr>
            <p:cNvPr id="59" name="Freeform 509">
              <a:extLst>
                <a:ext uri="{FF2B5EF4-FFF2-40B4-BE49-F238E27FC236}">
                  <a16:creationId xmlns:a16="http://schemas.microsoft.com/office/drawing/2014/main" id="{A927C9B8-05C7-39FD-DFA1-5F37C14520D1}"/>
                </a:ext>
              </a:extLst>
            </p:cNvPr>
            <p:cNvSpPr/>
            <p:nvPr/>
          </p:nvSpPr>
          <p:spPr>
            <a:xfrm>
              <a:off x="7450812" y="3429914"/>
              <a:ext cx="2286" cy="2057"/>
            </a:xfrm>
            <a:custGeom>
              <a:avLst/>
              <a:gdLst>
                <a:gd name="connsiteX0" fmla="*/ 0 w 2286"/>
                <a:gd name="connsiteY0" fmla="*/ 0 h 2057"/>
                <a:gd name="connsiteX1" fmla="*/ 0 w 2286"/>
                <a:gd name="connsiteY1" fmla="*/ 2057 h 2057"/>
                <a:gd name="connsiteX2" fmla="*/ 0 w 2286"/>
                <a:gd name="connsiteY2" fmla="*/ 0 h 2057"/>
              </a:gdLst>
              <a:ahLst/>
              <a:cxnLst>
                <a:cxn ang="0">
                  <a:pos x="connsiteX0" y="connsiteY0"/>
                </a:cxn>
                <a:cxn ang="0">
                  <a:pos x="connsiteX1" y="connsiteY1"/>
                </a:cxn>
                <a:cxn ang="0">
                  <a:pos x="connsiteX2" y="connsiteY2"/>
                </a:cxn>
              </a:cxnLst>
              <a:rect l="l" t="t" r="r" b="b"/>
              <a:pathLst>
                <a:path w="2286" h="2057">
                  <a:moveTo>
                    <a:pt x="0" y="0"/>
                  </a:moveTo>
                  <a:cubicBezTo>
                    <a:pt x="0" y="686"/>
                    <a:pt x="0" y="1372"/>
                    <a:pt x="0" y="2057"/>
                  </a:cubicBezTo>
                  <a:cubicBezTo>
                    <a:pt x="0" y="1372"/>
                    <a:pt x="0" y="686"/>
                    <a:pt x="0" y="0"/>
                  </a:cubicBezTo>
                  <a:close/>
                </a:path>
              </a:pathLst>
            </a:custGeom>
            <a:solidFill>
              <a:srgbClr val="FFFFFF"/>
            </a:solidFill>
            <a:ln w="2286" cap="flat">
              <a:noFill/>
              <a:prstDash val="solid"/>
              <a:miter/>
            </a:ln>
          </p:spPr>
          <p:txBody>
            <a:bodyPr rtlCol="0" anchor="ctr"/>
            <a:lstStyle/>
            <a:p>
              <a:endParaRPr lang="en-US"/>
            </a:p>
          </p:txBody>
        </p:sp>
        <p:sp>
          <p:nvSpPr>
            <p:cNvPr id="60" name="Freeform 510">
              <a:extLst>
                <a:ext uri="{FF2B5EF4-FFF2-40B4-BE49-F238E27FC236}">
                  <a16:creationId xmlns:a16="http://schemas.microsoft.com/office/drawing/2014/main" id="{D9E0B45C-B857-D59A-E230-758E32E164AC}"/>
                </a:ext>
              </a:extLst>
            </p:cNvPr>
            <p:cNvSpPr/>
            <p:nvPr/>
          </p:nvSpPr>
          <p:spPr>
            <a:xfrm>
              <a:off x="7387032" y="3410753"/>
              <a:ext cx="56692" cy="406637"/>
            </a:xfrm>
            <a:custGeom>
              <a:avLst/>
              <a:gdLst>
                <a:gd name="connsiteX0" fmla="*/ 55778 w 56692"/>
                <a:gd name="connsiteY0" fmla="*/ 7502 h 406637"/>
                <a:gd name="connsiteX1" fmla="*/ 55321 w 56692"/>
                <a:gd name="connsiteY1" fmla="*/ 1787 h 406637"/>
                <a:gd name="connsiteX2" fmla="*/ 56692 w 56692"/>
                <a:gd name="connsiteY2" fmla="*/ 2015 h 406637"/>
                <a:gd name="connsiteX3" fmla="*/ 41148 w 56692"/>
                <a:gd name="connsiteY3" fmla="*/ 1787 h 406637"/>
                <a:gd name="connsiteX4" fmla="*/ 28117 w 56692"/>
                <a:gd name="connsiteY4" fmla="*/ 872 h 406637"/>
                <a:gd name="connsiteX5" fmla="*/ 8915 w 56692"/>
                <a:gd name="connsiteY5" fmla="*/ 12531 h 406637"/>
                <a:gd name="connsiteX6" fmla="*/ 9601 w 56692"/>
                <a:gd name="connsiteY6" fmla="*/ 30590 h 406637"/>
                <a:gd name="connsiteX7" fmla="*/ 9372 w 56692"/>
                <a:gd name="connsiteY7" fmla="*/ 87283 h 406637"/>
                <a:gd name="connsiteX8" fmla="*/ 5257 w 56692"/>
                <a:gd name="connsiteY8" fmla="*/ 119059 h 406637"/>
                <a:gd name="connsiteX9" fmla="*/ 0 w 56692"/>
                <a:gd name="connsiteY9" fmla="*/ 395436 h 406637"/>
                <a:gd name="connsiteX10" fmla="*/ 0 w 56692"/>
                <a:gd name="connsiteY10" fmla="*/ 406637 h 406637"/>
                <a:gd name="connsiteX11" fmla="*/ 25603 w 56692"/>
                <a:gd name="connsiteY11" fmla="*/ 325484 h 406637"/>
                <a:gd name="connsiteX12" fmla="*/ 55778 w 56692"/>
                <a:gd name="connsiteY12" fmla="*/ 7502 h 4066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6692" h="406637">
                  <a:moveTo>
                    <a:pt x="55778" y="7502"/>
                  </a:moveTo>
                  <a:cubicBezTo>
                    <a:pt x="55778" y="5673"/>
                    <a:pt x="55549" y="3616"/>
                    <a:pt x="55321" y="1787"/>
                  </a:cubicBezTo>
                  <a:cubicBezTo>
                    <a:pt x="55778" y="1787"/>
                    <a:pt x="56235" y="2015"/>
                    <a:pt x="56692" y="2015"/>
                  </a:cubicBezTo>
                  <a:cubicBezTo>
                    <a:pt x="53263" y="1330"/>
                    <a:pt x="48234" y="1558"/>
                    <a:pt x="41148" y="1787"/>
                  </a:cubicBezTo>
                  <a:cubicBezTo>
                    <a:pt x="36804" y="2015"/>
                    <a:pt x="32232" y="2015"/>
                    <a:pt x="28117" y="872"/>
                  </a:cubicBezTo>
                  <a:cubicBezTo>
                    <a:pt x="17373" y="-2099"/>
                    <a:pt x="9829" y="2701"/>
                    <a:pt x="8915" y="12531"/>
                  </a:cubicBezTo>
                  <a:cubicBezTo>
                    <a:pt x="8229" y="19846"/>
                    <a:pt x="7772" y="23275"/>
                    <a:pt x="9601" y="30590"/>
                  </a:cubicBezTo>
                  <a:cubicBezTo>
                    <a:pt x="25146" y="40420"/>
                    <a:pt x="21945" y="77453"/>
                    <a:pt x="9372" y="87283"/>
                  </a:cubicBezTo>
                  <a:cubicBezTo>
                    <a:pt x="2057" y="100313"/>
                    <a:pt x="5715" y="105343"/>
                    <a:pt x="5257" y="119059"/>
                  </a:cubicBezTo>
                  <a:cubicBezTo>
                    <a:pt x="1143" y="211184"/>
                    <a:pt x="685" y="303310"/>
                    <a:pt x="0" y="395436"/>
                  </a:cubicBezTo>
                  <a:cubicBezTo>
                    <a:pt x="0" y="399094"/>
                    <a:pt x="0" y="402980"/>
                    <a:pt x="0" y="406637"/>
                  </a:cubicBezTo>
                  <a:cubicBezTo>
                    <a:pt x="12573" y="380806"/>
                    <a:pt x="21488" y="353145"/>
                    <a:pt x="25603" y="325484"/>
                  </a:cubicBezTo>
                  <a:cubicBezTo>
                    <a:pt x="30861" y="293480"/>
                    <a:pt x="55778" y="44306"/>
                    <a:pt x="55778" y="7502"/>
                  </a:cubicBezTo>
                  <a:close/>
                </a:path>
              </a:pathLst>
            </a:custGeom>
            <a:solidFill>
              <a:srgbClr val="FFC000"/>
            </a:solidFill>
            <a:ln w="2286" cap="flat">
              <a:noFill/>
              <a:prstDash val="solid"/>
              <a:miter/>
            </a:ln>
          </p:spPr>
          <p:txBody>
            <a:bodyPr rtlCol="0" anchor="ctr"/>
            <a:lstStyle/>
            <a:p>
              <a:endParaRPr lang="en-US"/>
            </a:p>
          </p:txBody>
        </p:sp>
        <p:sp>
          <p:nvSpPr>
            <p:cNvPr id="61" name="Freeform 511">
              <a:extLst>
                <a:ext uri="{FF2B5EF4-FFF2-40B4-BE49-F238E27FC236}">
                  <a16:creationId xmlns:a16="http://schemas.microsoft.com/office/drawing/2014/main" id="{FE548249-2B8F-851C-58EF-EA9ADC7499EB}"/>
                </a:ext>
              </a:extLst>
            </p:cNvPr>
            <p:cNvSpPr/>
            <p:nvPr/>
          </p:nvSpPr>
          <p:spPr>
            <a:xfrm>
              <a:off x="7450583" y="3432657"/>
              <a:ext cx="2286" cy="2743"/>
            </a:xfrm>
            <a:custGeom>
              <a:avLst/>
              <a:gdLst>
                <a:gd name="connsiteX0" fmla="*/ 0 w 2286"/>
                <a:gd name="connsiteY0" fmla="*/ 0 h 2743"/>
                <a:gd name="connsiteX1" fmla="*/ 0 w 2286"/>
                <a:gd name="connsiteY1" fmla="*/ 2743 h 2743"/>
                <a:gd name="connsiteX2" fmla="*/ 0 w 2286"/>
                <a:gd name="connsiteY2" fmla="*/ 0 h 2743"/>
              </a:gdLst>
              <a:ahLst/>
              <a:cxnLst>
                <a:cxn ang="0">
                  <a:pos x="connsiteX0" y="connsiteY0"/>
                </a:cxn>
                <a:cxn ang="0">
                  <a:pos x="connsiteX1" y="connsiteY1"/>
                </a:cxn>
                <a:cxn ang="0">
                  <a:pos x="connsiteX2" y="connsiteY2"/>
                </a:cxn>
              </a:cxnLst>
              <a:rect l="l" t="t" r="r" b="b"/>
              <a:pathLst>
                <a:path w="2286" h="2743">
                  <a:moveTo>
                    <a:pt x="0" y="0"/>
                  </a:moveTo>
                  <a:cubicBezTo>
                    <a:pt x="0" y="914"/>
                    <a:pt x="0" y="1829"/>
                    <a:pt x="0" y="2743"/>
                  </a:cubicBezTo>
                  <a:cubicBezTo>
                    <a:pt x="0" y="1829"/>
                    <a:pt x="0" y="914"/>
                    <a:pt x="0" y="0"/>
                  </a:cubicBezTo>
                  <a:close/>
                </a:path>
              </a:pathLst>
            </a:custGeom>
            <a:solidFill>
              <a:srgbClr val="FFFFFF"/>
            </a:solidFill>
            <a:ln w="2286" cap="flat">
              <a:noFill/>
              <a:prstDash val="solid"/>
              <a:miter/>
            </a:ln>
          </p:spPr>
          <p:txBody>
            <a:bodyPr rtlCol="0" anchor="ctr"/>
            <a:lstStyle/>
            <a:p>
              <a:endParaRPr lang="en-US"/>
            </a:p>
          </p:txBody>
        </p:sp>
        <p:sp>
          <p:nvSpPr>
            <p:cNvPr id="62" name="Freeform 512">
              <a:extLst>
                <a:ext uri="{FF2B5EF4-FFF2-40B4-BE49-F238E27FC236}">
                  <a16:creationId xmlns:a16="http://schemas.microsoft.com/office/drawing/2014/main" id="{C2125AA2-C56C-9398-0689-6A9D8A2F1EC0}"/>
                </a:ext>
              </a:extLst>
            </p:cNvPr>
            <p:cNvSpPr/>
            <p:nvPr/>
          </p:nvSpPr>
          <p:spPr>
            <a:xfrm>
              <a:off x="7450126" y="3418255"/>
              <a:ext cx="228" cy="1143"/>
            </a:xfrm>
            <a:custGeom>
              <a:avLst/>
              <a:gdLst>
                <a:gd name="connsiteX0" fmla="*/ 0 w 228"/>
                <a:gd name="connsiteY0" fmla="*/ 0 h 1143"/>
                <a:gd name="connsiteX1" fmla="*/ 229 w 228"/>
                <a:gd name="connsiteY1" fmla="*/ 1143 h 1143"/>
                <a:gd name="connsiteX2" fmla="*/ 0 w 228"/>
                <a:gd name="connsiteY2" fmla="*/ 0 h 1143"/>
              </a:gdLst>
              <a:ahLst/>
              <a:cxnLst>
                <a:cxn ang="0">
                  <a:pos x="connsiteX0" y="connsiteY0"/>
                </a:cxn>
                <a:cxn ang="0">
                  <a:pos x="connsiteX1" y="connsiteY1"/>
                </a:cxn>
                <a:cxn ang="0">
                  <a:pos x="connsiteX2" y="connsiteY2"/>
                </a:cxn>
              </a:cxnLst>
              <a:rect l="l" t="t" r="r" b="b"/>
              <a:pathLst>
                <a:path w="228" h="1143">
                  <a:moveTo>
                    <a:pt x="0" y="0"/>
                  </a:moveTo>
                  <a:cubicBezTo>
                    <a:pt x="0" y="457"/>
                    <a:pt x="229" y="686"/>
                    <a:pt x="229" y="1143"/>
                  </a:cubicBezTo>
                  <a:cubicBezTo>
                    <a:pt x="0" y="686"/>
                    <a:pt x="0" y="229"/>
                    <a:pt x="0" y="0"/>
                  </a:cubicBezTo>
                  <a:close/>
                </a:path>
              </a:pathLst>
            </a:custGeom>
            <a:solidFill>
              <a:srgbClr val="FFFFFF"/>
            </a:solidFill>
            <a:ln w="2286" cap="flat">
              <a:noFill/>
              <a:prstDash val="solid"/>
              <a:miter/>
            </a:ln>
          </p:spPr>
          <p:txBody>
            <a:bodyPr rtlCol="0" anchor="ctr"/>
            <a:lstStyle/>
            <a:p>
              <a:endParaRPr lang="en-US"/>
            </a:p>
          </p:txBody>
        </p:sp>
        <p:sp>
          <p:nvSpPr>
            <p:cNvPr id="63" name="Freeform 513">
              <a:extLst>
                <a:ext uri="{FF2B5EF4-FFF2-40B4-BE49-F238E27FC236}">
                  <a16:creationId xmlns:a16="http://schemas.microsoft.com/office/drawing/2014/main" id="{488E516C-F820-8121-4466-DEA6DF3093C7}"/>
                </a:ext>
              </a:extLst>
            </p:cNvPr>
            <p:cNvSpPr/>
            <p:nvPr/>
          </p:nvSpPr>
          <p:spPr>
            <a:xfrm>
              <a:off x="7445325" y="3413226"/>
              <a:ext cx="1143" cy="457"/>
            </a:xfrm>
            <a:custGeom>
              <a:avLst/>
              <a:gdLst>
                <a:gd name="connsiteX0" fmla="*/ 0 w 1143"/>
                <a:gd name="connsiteY0" fmla="*/ 0 h 457"/>
                <a:gd name="connsiteX1" fmla="*/ 1143 w 1143"/>
                <a:gd name="connsiteY1" fmla="*/ 457 h 457"/>
                <a:gd name="connsiteX2" fmla="*/ 0 w 1143"/>
                <a:gd name="connsiteY2" fmla="*/ 0 h 457"/>
              </a:gdLst>
              <a:ahLst/>
              <a:cxnLst>
                <a:cxn ang="0">
                  <a:pos x="connsiteX0" y="connsiteY0"/>
                </a:cxn>
                <a:cxn ang="0">
                  <a:pos x="connsiteX1" y="connsiteY1"/>
                </a:cxn>
                <a:cxn ang="0">
                  <a:pos x="connsiteX2" y="connsiteY2"/>
                </a:cxn>
              </a:cxnLst>
              <a:rect l="l" t="t" r="r" b="b"/>
              <a:pathLst>
                <a:path w="1143" h="457">
                  <a:moveTo>
                    <a:pt x="0" y="0"/>
                  </a:moveTo>
                  <a:cubicBezTo>
                    <a:pt x="457" y="229"/>
                    <a:pt x="685" y="229"/>
                    <a:pt x="1143" y="457"/>
                  </a:cubicBezTo>
                  <a:cubicBezTo>
                    <a:pt x="685" y="229"/>
                    <a:pt x="457" y="229"/>
                    <a:pt x="0" y="0"/>
                  </a:cubicBezTo>
                  <a:close/>
                </a:path>
              </a:pathLst>
            </a:custGeom>
            <a:solidFill>
              <a:srgbClr val="FFFFFF"/>
            </a:solidFill>
            <a:ln w="2286" cap="flat">
              <a:noFill/>
              <a:prstDash val="solid"/>
              <a:miter/>
            </a:ln>
          </p:spPr>
          <p:txBody>
            <a:bodyPr rtlCol="0" anchor="ctr"/>
            <a:lstStyle/>
            <a:p>
              <a:endParaRPr lang="en-US"/>
            </a:p>
          </p:txBody>
        </p:sp>
        <p:sp>
          <p:nvSpPr>
            <p:cNvPr id="64" name="Freeform 514">
              <a:extLst>
                <a:ext uri="{FF2B5EF4-FFF2-40B4-BE49-F238E27FC236}">
                  <a16:creationId xmlns:a16="http://schemas.microsoft.com/office/drawing/2014/main" id="{3DE00FC4-D361-8EDF-044B-460924E72AC2}"/>
                </a:ext>
              </a:extLst>
            </p:cNvPr>
            <p:cNvSpPr/>
            <p:nvPr/>
          </p:nvSpPr>
          <p:spPr>
            <a:xfrm>
              <a:off x="7450583" y="3421227"/>
              <a:ext cx="228" cy="1371"/>
            </a:xfrm>
            <a:custGeom>
              <a:avLst/>
              <a:gdLst>
                <a:gd name="connsiteX0" fmla="*/ 0 w 228"/>
                <a:gd name="connsiteY0" fmla="*/ 0 h 1371"/>
                <a:gd name="connsiteX1" fmla="*/ 229 w 228"/>
                <a:gd name="connsiteY1" fmla="*/ 1372 h 1371"/>
                <a:gd name="connsiteX2" fmla="*/ 0 w 228"/>
                <a:gd name="connsiteY2" fmla="*/ 0 h 1371"/>
              </a:gdLst>
              <a:ahLst/>
              <a:cxnLst>
                <a:cxn ang="0">
                  <a:pos x="connsiteX0" y="connsiteY0"/>
                </a:cxn>
                <a:cxn ang="0">
                  <a:pos x="connsiteX1" y="connsiteY1"/>
                </a:cxn>
                <a:cxn ang="0">
                  <a:pos x="connsiteX2" y="connsiteY2"/>
                </a:cxn>
              </a:cxnLst>
              <a:rect l="l" t="t" r="r" b="b"/>
              <a:pathLst>
                <a:path w="228" h="1371">
                  <a:moveTo>
                    <a:pt x="0" y="0"/>
                  </a:moveTo>
                  <a:cubicBezTo>
                    <a:pt x="0" y="457"/>
                    <a:pt x="0" y="914"/>
                    <a:pt x="229" y="1372"/>
                  </a:cubicBezTo>
                  <a:cubicBezTo>
                    <a:pt x="0" y="914"/>
                    <a:pt x="0" y="457"/>
                    <a:pt x="0" y="0"/>
                  </a:cubicBezTo>
                  <a:close/>
                </a:path>
              </a:pathLst>
            </a:custGeom>
            <a:solidFill>
              <a:srgbClr val="FFFFFF"/>
            </a:solidFill>
            <a:ln w="2286" cap="flat">
              <a:noFill/>
              <a:prstDash val="solid"/>
              <a:miter/>
            </a:ln>
          </p:spPr>
          <p:txBody>
            <a:bodyPr rtlCol="0" anchor="ctr"/>
            <a:lstStyle/>
            <a:p>
              <a:endParaRPr lang="en-US"/>
            </a:p>
          </p:txBody>
        </p:sp>
        <p:sp>
          <p:nvSpPr>
            <p:cNvPr id="65" name="Freeform 515">
              <a:extLst>
                <a:ext uri="{FF2B5EF4-FFF2-40B4-BE49-F238E27FC236}">
                  <a16:creationId xmlns:a16="http://schemas.microsoft.com/office/drawing/2014/main" id="{07E286AF-C37E-D459-3897-4D6F7C5CA33B}"/>
                </a:ext>
              </a:extLst>
            </p:cNvPr>
            <p:cNvSpPr/>
            <p:nvPr/>
          </p:nvSpPr>
          <p:spPr>
            <a:xfrm>
              <a:off x="7444182" y="3412998"/>
              <a:ext cx="1143" cy="228"/>
            </a:xfrm>
            <a:custGeom>
              <a:avLst/>
              <a:gdLst>
                <a:gd name="connsiteX0" fmla="*/ 0 w 1143"/>
                <a:gd name="connsiteY0" fmla="*/ 0 h 228"/>
                <a:gd name="connsiteX1" fmla="*/ 1143 w 1143"/>
                <a:gd name="connsiteY1" fmla="*/ 229 h 228"/>
                <a:gd name="connsiteX2" fmla="*/ 0 w 1143"/>
                <a:gd name="connsiteY2" fmla="*/ 0 h 228"/>
              </a:gdLst>
              <a:ahLst/>
              <a:cxnLst>
                <a:cxn ang="0">
                  <a:pos x="connsiteX0" y="connsiteY0"/>
                </a:cxn>
                <a:cxn ang="0">
                  <a:pos x="connsiteX1" y="connsiteY1"/>
                </a:cxn>
                <a:cxn ang="0">
                  <a:pos x="connsiteX2" y="connsiteY2"/>
                </a:cxn>
              </a:cxnLst>
              <a:rect l="l" t="t" r="r" b="b"/>
              <a:pathLst>
                <a:path w="1143" h="228">
                  <a:moveTo>
                    <a:pt x="0" y="0"/>
                  </a:moveTo>
                  <a:cubicBezTo>
                    <a:pt x="457" y="0"/>
                    <a:pt x="685" y="229"/>
                    <a:pt x="1143" y="229"/>
                  </a:cubicBezTo>
                  <a:cubicBezTo>
                    <a:pt x="685" y="0"/>
                    <a:pt x="457" y="0"/>
                    <a:pt x="0" y="0"/>
                  </a:cubicBezTo>
                  <a:close/>
                </a:path>
              </a:pathLst>
            </a:custGeom>
            <a:solidFill>
              <a:srgbClr val="FFFFFF"/>
            </a:solidFill>
            <a:ln w="2286" cap="flat">
              <a:noFill/>
              <a:prstDash val="solid"/>
              <a:miter/>
            </a:ln>
          </p:spPr>
          <p:txBody>
            <a:bodyPr rtlCol="0" anchor="ctr"/>
            <a:lstStyle/>
            <a:p>
              <a:endParaRPr lang="en-US"/>
            </a:p>
          </p:txBody>
        </p:sp>
        <p:sp>
          <p:nvSpPr>
            <p:cNvPr id="66" name="Freeform 516">
              <a:extLst>
                <a:ext uri="{FF2B5EF4-FFF2-40B4-BE49-F238E27FC236}">
                  <a16:creationId xmlns:a16="http://schemas.microsoft.com/office/drawing/2014/main" id="{6E5237E8-9328-42A9-AA1F-E436DC09D0D2}"/>
                </a:ext>
              </a:extLst>
            </p:cNvPr>
            <p:cNvSpPr/>
            <p:nvPr/>
          </p:nvSpPr>
          <p:spPr>
            <a:xfrm>
              <a:off x="7447611" y="3414369"/>
              <a:ext cx="685" cy="685"/>
            </a:xfrm>
            <a:custGeom>
              <a:avLst/>
              <a:gdLst>
                <a:gd name="connsiteX0" fmla="*/ 0 w 685"/>
                <a:gd name="connsiteY0" fmla="*/ 0 h 685"/>
                <a:gd name="connsiteX1" fmla="*/ 685 w 685"/>
                <a:gd name="connsiteY1" fmla="*/ 686 h 685"/>
                <a:gd name="connsiteX2" fmla="*/ 0 w 685"/>
                <a:gd name="connsiteY2" fmla="*/ 0 h 685"/>
              </a:gdLst>
              <a:ahLst/>
              <a:cxnLst>
                <a:cxn ang="0">
                  <a:pos x="connsiteX0" y="connsiteY0"/>
                </a:cxn>
                <a:cxn ang="0">
                  <a:pos x="connsiteX1" y="connsiteY1"/>
                </a:cxn>
                <a:cxn ang="0">
                  <a:pos x="connsiteX2" y="connsiteY2"/>
                </a:cxn>
              </a:cxnLst>
              <a:rect l="l" t="t" r="r" b="b"/>
              <a:pathLst>
                <a:path w="685" h="685">
                  <a:moveTo>
                    <a:pt x="0" y="0"/>
                  </a:moveTo>
                  <a:cubicBezTo>
                    <a:pt x="228" y="229"/>
                    <a:pt x="457" y="457"/>
                    <a:pt x="685" y="686"/>
                  </a:cubicBezTo>
                  <a:cubicBezTo>
                    <a:pt x="457" y="229"/>
                    <a:pt x="228" y="0"/>
                    <a:pt x="0" y="0"/>
                  </a:cubicBezTo>
                  <a:close/>
                </a:path>
              </a:pathLst>
            </a:custGeom>
            <a:solidFill>
              <a:srgbClr val="FFFFFF"/>
            </a:solidFill>
            <a:ln w="2286" cap="flat">
              <a:noFill/>
              <a:prstDash val="solid"/>
              <a:miter/>
            </a:ln>
          </p:spPr>
          <p:txBody>
            <a:bodyPr rtlCol="0" anchor="ctr"/>
            <a:lstStyle/>
            <a:p>
              <a:endParaRPr lang="en-US"/>
            </a:p>
          </p:txBody>
        </p:sp>
        <p:sp>
          <p:nvSpPr>
            <p:cNvPr id="67" name="Freeform 517">
              <a:extLst>
                <a:ext uri="{FF2B5EF4-FFF2-40B4-BE49-F238E27FC236}">
                  <a16:creationId xmlns:a16="http://schemas.microsoft.com/office/drawing/2014/main" id="{A346498F-A232-953C-F396-DCFE4D0EBAA4}"/>
                </a:ext>
              </a:extLst>
            </p:cNvPr>
            <p:cNvSpPr/>
            <p:nvPr/>
          </p:nvSpPr>
          <p:spPr>
            <a:xfrm>
              <a:off x="7446697" y="3413683"/>
              <a:ext cx="685" cy="457"/>
            </a:xfrm>
            <a:custGeom>
              <a:avLst/>
              <a:gdLst>
                <a:gd name="connsiteX0" fmla="*/ 0 w 685"/>
                <a:gd name="connsiteY0" fmla="*/ 0 h 457"/>
                <a:gd name="connsiteX1" fmla="*/ 686 w 685"/>
                <a:gd name="connsiteY1" fmla="*/ 457 h 457"/>
                <a:gd name="connsiteX2" fmla="*/ 0 w 685"/>
                <a:gd name="connsiteY2" fmla="*/ 0 h 457"/>
              </a:gdLst>
              <a:ahLst/>
              <a:cxnLst>
                <a:cxn ang="0">
                  <a:pos x="connsiteX0" y="connsiteY0"/>
                </a:cxn>
                <a:cxn ang="0">
                  <a:pos x="connsiteX1" y="connsiteY1"/>
                </a:cxn>
                <a:cxn ang="0">
                  <a:pos x="connsiteX2" y="connsiteY2"/>
                </a:cxn>
              </a:cxnLst>
              <a:rect l="l" t="t" r="r" b="b"/>
              <a:pathLst>
                <a:path w="685" h="457">
                  <a:moveTo>
                    <a:pt x="0" y="0"/>
                  </a:moveTo>
                  <a:cubicBezTo>
                    <a:pt x="229" y="229"/>
                    <a:pt x="457" y="229"/>
                    <a:pt x="686" y="457"/>
                  </a:cubicBezTo>
                  <a:cubicBezTo>
                    <a:pt x="457" y="229"/>
                    <a:pt x="229" y="229"/>
                    <a:pt x="0" y="0"/>
                  </a:cubicBezTo>
                  <a:close/>
                </a:path>
              </a:pathLst>
            </a:custGeom>
            <a:solidFill>
              <a:srgbClr val="FFFFFF"/>
            </a:solidFill>
            <a:ln w="2286" cap="flat">
              <a:noFill/>
              <a:prstDash val="solid"/>
              <a:miter/>
            </a:ln>
          </p:spPr>
          <p:txBody>
            <a:bodyPr rtlCol="0" anchor="ctr"/>
            <a:lstStyle/>
            <a:p>
              <a:endParaRPr lang="en-US"/>
            </a:p>
          </p:txBody>
        </p:sp>
        <p:sp>
          <p:nvSpPr>
            <p:cNvPr id="68" name="Freeform 518">
              <a:extLst>
                <a:ext uri="{FF2B5EF4-FFF2-40B4-BE49-F238E27FC236}">
                  <a16:creationId xmlns:a16="http://schemas.microsoft.com/office/drawing/2014/main" id="{CEA5F84E-BE84-709F-F19D-43F3D3A2A15E}"/>
                </a:ext>
              </a:extLst>
            </p:cNvPr>
            <p:cNvSpPr/>
            <p:nvPr/>
          </p:nvSpPr>
          <p:spPr>
            <a:xfrm>
              <a:off x="7449440" y="3416884"/>
              <a:ext cx="457" cy="1143"/>
            </a:xfrm>
            <a:custGeom>
              <a:avLst/>
              <a:gdLst>
                <a:gd name="connsiteX0" fmla="*/ 0 w 457"/>
                <a:gd name="connsiteY0" fmla="*/ 0 h 1143"/>
                <a:gd name="connsiteX1" fmla="*/ 458 w 457"/>
                <a:gd name="connsiteY1" fmla="*/ 1143 h 1143"/>
                <a:gd name="connsiteX2" fmla="*/ 0 w 457"/>
                <a:gd name="connsiteY2" fmla="*/ 0 h 1143"/>
              </a:gdLst>
              <a:ahLst/>
              <a:cxnLst>
                <a:cxn ang="0">
                  <a:pos x="connsiteX0" y="connsiteY0"/>
                </a:cxn>
                <a:cxn ang="0">
                  <a:pos x="connsiteX1" y="connsiteY1"/>
                </a:cxn>
                <a:cxn ang="0">
                  <a:pos x="connsiteX2" y="connsiteY2"/>
                </a:cxn>
              </a:cxnLst>
              <a:rect l="l" t="t" r="r" b="b"/>
              <a:pathLst>
                <a:path w="457" h="1143">
                  <a:moveTo>
                    <a:pt x="0" y="0"/>
                  </a:moveTo>
                  <a:cubicBezTo>
                    <a:pt x="229" y="229"/>
                    <a:pt x="229" y="686"/>
                    <a:pt x="458" y="1143"/>
                  </a:cubicBezTo>
                  <a:cubicBezTo>
                    <a:pt x="458" y="686"/>
                    <a:pt x="229" y="229"/>
                    <a:pt x="0" y="0"/>
                  </a:cubicBezTo>
                  <a:close/>
                </a:path>
              </a:pathLst>
            </a:custGeom>
            <a:solidFill>
              <a:srgbClr val="FFFFFF"/>
            </a:solidFill>
            <a:ln w="2286" cap="flat">
              <a:noFill/>
              <a:prstDash val="solid"/>
              <a:miter/>
            </a:ln>
          </p:spPr>
          <p:txBody>
            <a:bodyPr rtlCol="0" anchor="ctr"/>
            <a:lstStyle/>
            <a:p>
              <a:endParaRPr lang="en-US"/>
            </a:p>
          </p:txBody>
        </p:sp>
        <p:sp>
          <p:nvSpPr>
            <p:cNvPr id="69" name="Freeform 519">
              <a:extLst>
                <a:ext uri="{FF2B5EF4-FFF2-40B4-BE49-F238E27FC236}">
                  <a16:creationId xmlns:a16="http://schemas.microsoft.com/office/drawing/2014/main" id="{90336FE6-49B7-4FB5-3FE6-D5917CABA2D1}"/>
                </a:ext>
              </a:extLst>
            </p:cNvPr>
            <p:cNvSpPr/>
            <p:nvPr/>
          </p:nvSpPr>
          <p:spPr>
            <a:xfrm>
              <a:off x="7450354" y="3419398"/>
              <a:ext cx="228" cy="1371"/>
            </a:xfrm>
            <a:custGeom>
              <a:avLst/>
              <a:gdLst>
                <a:gd name="connsiteX0" fmla="*/ 0 w 228"/>
                <a:gd name="connsiteY0" fmla="*/ 0 h 1371"/>
                <a:gd name="connsiteX1" fmla="*/ 228 w 228"/>
                <a:gd name="connsiteY1" fmla="*/ 1372 h 1371"/>
                <a:gd name="connsiteX2" fmla="*/ 0 w 228"/>
                <a:gd name="connsiteY2" fmla="*/ 0 h 1371"/>
              </a:gdLst>
              <a:ahLst/>
              <a:cxnLst>
                <a:cxn ang="0">
                  <a:pos x="connsiteX0" y="connsiteY0"/>
                </a:cxn>
                <a:cxn ang="0">
                  <a:pos x="connsiteX1" y="connsiteY1"/>
                </a:cxn>
                <a:cxn ang="0">
                  <a:pos x="connsiteX2" y="connsiteY2"/>
                </a:cxn>
              </a:cxnLst>
              <a:rect l="l" t="t" r="r" b="b"/>
              <a:pathLst>
                <a:path w="228" h="1371">
                  <a:moveTo>
                    <a:pt x="0" y="0"/>
                  </a:moveTo>
                  <a:cubicBezTo>
                    <a:pt x="0" y="457"/>
                    <a:pt x="228" y="914"/>
                    <a:pt x="228" y="1372"/>
                  </a:cubicBezTo>
                  <a:cubicBezTo>
                    <a:pt x="228" y="914"/>
                    <a:pt x="0" y="457"/>
                    <a:pt x="0" y="0"/>
                  </a:cubicBezTo>
                  <a:close/>
                </a:path>
              </a:pathLst>
            </a:custGeom>
            <a:solidFill>
              <a:srgbClr val="FFFFFF"/>
            </a:solidFill>
            <a:ln w="2286" cap="flat">
              <a:noFill/>
              <a:prstDash val="solid"/>
              <a:miter/>
            </a:ln>
          </p:spPr>
          <p:txBody>
            <a:bodyPr rtlCol="0" anchor="ctr"/>
            <a:lstStyle/>
            <a:p>
              <a:endParaRPr lang="en-US"/>
            </a:p>
          </p:txBody>
        </p:sp>
        <p:sp>
          <p:nvSpPr>
            <p:cNvPr id="70" name="Freeform 520">
              <a:extLst>
                <a:ext uri="{FF2B5EF4-FFF2-40B4-BE49-F238E27FC236}">
                  <a16:creationId xmlns:a16="http://schemas.microsoft.com/office/drawing/2014/main" id="{2E06215D-2C01-91EF-503A-1C2D3561116E}"/>
                </a:ext>
              </a:extLst>
            </p:cNvPr>
            <p:cNvSpPr/>
            <p:nvPr/>
          </p:nvSpPr>
          <p:spPr>
            <a:xfrm>
              <a:off x="7448297" y="3415055"/>
              <a:ext cx="457" cy="685"/>
            </a:xfrm>
            <a:custGeom>
              <a:avLst/>
              <a:gdLst>
                <a:gd name="connsiteX0" fmla="*/ 0 w 457"/>
                <a:gd name="connsiteY0" fmla="*/ 0 h 685"/>
                <a:gd name="connsiteX1" fmla="*/ 458 w 457"/>
                <a:gd name="connsiteY1" fmla="*/ 686 h 685"/>
                <a:gd name="connsiteX2" fmla="*/ 0 w 457"/>
                <a:gd name="connsiteY2" fmla="*/ 0 h 685"/>
              </a:gdLst>
              <a:ahLst/>
              <a:cxnLst>
                <a:cxn ang="0">
                  <a:pos x="connsiteX0" y="connsiteY0"/>
                </a:cxn>
                <a:cxn ang="0">
                  <a:pos x="connsiteX1" y="connsiteY1"/>
                </a:cxn>
                <a:cxn ang="0">
                  <a:pos x="connsiteX2" y="connsiteY2"/>
                </a:cxn>
              </a:cxnLst>
              <a:rect l="l" t="t" r="r" b="b"/>
              <a:pathLst>
                <a:path w="457" h="685">
                  <a:moveTo>
                    <a:pt x="0" y="0"/>
                  </a:moveTo>
                  <a:cubicBezTo>
                    <a:pt x="229" y="229"/>
                    <a:pt x="458" y="457"/>
                    <a:pt x="458" y="686"/>
                  </a:cubicBezTo>
                  <a:cubicBezTo>
                    <a:pt x="458" y="457"/>
                    <a:pt x="229" y="229"/>
                    <a:pt x="0" y="0"/>
                  </a:cubicBezTo>
                  <a:close/>
                </a:path>
              </a:pathLst>
            </a:custGeom>
            <a:solidFill>
              <a:srgbClr val="FFFFFF"/>
            </a:solidFill>
            <a:ln w="2286" cap="flat">
              <a:noFill/>
              <a:prstDash val="solid"/>
              <a:miter/>
            </a:ln>
          </p:spPr>
          <p:txBody>
            <a:bodyPr rtlCol="0" anchor="ctr"/>
            <a:lstStyle/>
            <a:p>
              <a:endParaRPr lang="en-US"/>
            </a:p>
          </p:txBody>
        </p:sp>
        <p:sp>
          <p:nvSpPr>
            <p:cNvPr id="71" name="Freeform 521">
              <a:extLst>
                <a:ext uri="{FF2B5EF4-FFF2-40B4-BE49-F238E27FC236}">
                  <a16:creationId xmlns:a16="http://schemas.microsoft.com/office/drawing/2014/main" id="{66867778-2F68-9028-A04D-061F1FD01442}"/>
                </a:ext>
              </a:extLst>
            </p:cNvPr>
            <p:cNvSpPr/>
            <p:nvPr/>
          </p:nvSpPr>
          <p:spPr>
            <a:xfrm>
              <a:off x="7448983" y="3415969"/>
              <a:ext cx="457" cy="914"/>
            </a:xfrm>
            <a:custGeom>
              <a:avLst/>
              <a:gdLst>
                <a:gd name="connsiteX0" fmla="*/ 0 w 457"/>
                <a:gd name="connsiteY0" fmla="*/ 0 h 914"/>
                <a:gd name="connsiteX1" fmla="*/ 457 w 457"/>
                <a:gd name="connsiteY1" fmla="*/ 914 h 914"/>
                <a:gd name="connsiteX2" fmla="*/ 0 w 457"/>
                <a:gd name="connsiteY2" fmla="*/ 0 h 914"/>
              </a:gdLst>
              <a:ahLst/>
              <a:cxnLst>
                <a:cxn ang="0">
                  <a:pos x="connsiteX0" y="connsiteY0"/>
                </a:cxn>
                <a:cxn ang="0">
                  <a:pos x="connsiteX1" y="connsiteY1"/>
                </a:cxn>
                <a:cxn ang="0">
                  <a:pos x="connsiteX2" y="connsiteY2"/>
                </a:cxn>
              </a:cxnLst>
              <a:rect l="l" t="t" r="r" b="b"/>
              <a:pathLst>
                <a:path w="457" h="914">
                  <a:moveTo>
                    <a:pt x="0" y="0"/>
                  </a:moveTo>
                  <a:cubicBezTo>
                    <a:pt x="229" y="229"/>
                    <a:pt x="457" y="686"/>
                    <a:pt x="457" y="914"/>
                  </a:cubicBezTo>
                  <a:cubicBezTo>
                    <a:pt x="457" y="457"/>
                    <a:pt x="229" y="229"/>
                    <a:pt x="0" y="0"/>
                  </a:cubicBezTo>
                  <a:close/>
                </a:path>
              </a:pathLst>
            </a:custGeom>
            <a:solidFill>
              <a:srgbClr val="FFFFFF"/>
            </a:solidFill>
            <a:ln w="2286" cap="flat">
              <a:noFill/>
              <a:prstDash val="solid"/>
              <a:miter/>
            </a:ln>
          </p:spPr>
          <p:txBody>
            <a:bodyPr rtlCol="0" anchor="ctr"/>
            <a:lstStyle/>
            <a:p>
              <a:endParaRPr lang="en-US"/>
            </a:p>
          </p:txBody>
        </p:sp>
        <p:sp>
          <p:nvSpPr>
            <p:cNvPr id="72" name="Freeform 522">
              <a:extLst>
                <a:ext uri="{FF2B5EF4-FFF2-40B4-BE49-F238E27FC236}">
                  <a16:creationId xmlns:a16="http://schemas.microsoft.com/office/drawing/2014/main" id="{2F3CBF13-D923-FA93-22E5-80B55BA09639}"/>
                </a:ext>
              </a:extLst>
            </p:cNvPr>
            <p:cNvSpPr/>
            <p:nvPr/>
          </p:nvSpPr>
          <p:spPr>
            <a:xfrm>
              <a:off x="6462230" y="3115084"/>
              <a:ext cx="381473" cy="247528"/>
            </a:xfrm>
            <a:custGeom>
              <a:avLst/>
              <a:gdLst>
                <a:gd name="connsiteX0" fmla="*/ 12003 w 381473"/>
                <a:gd name="connsiteY0" fmla="*/ 247393 h 247528"/>
                <a:gd name="connsiteX1" fmla="*/ 53379 w 381473"/>
                <a:gd name="connsiteY1" fmla="*/ 244421 h 247528"/>
                <a:gd name="connsiteX2" fmla="*/ 52693 w 381473"/>
                <a:gd name="connsiteY2" fmla="*/ 244421 h 247528"/>
                <a:gd name="connsiteX3" fmla="*/ 52693 w 381473"/>
                <a:gd name="connsiteY3" fmla="*/ 240992 h 247528"/>
                <a:gd name="connsiteX4" fmla="*/ 54979 w 381473"/>
                <a:gd name="connsiteY4" fmla="*/ 189786 h 247528"/>
                <a:gd name="connsiteX5" fmla="*/ 67324 w 381473"/>
                <a:gd name="connsiteY5" fmla="*/ 138351 h 247528"/>
                <a:gd name="connsiteX6" fmla="*/ 69381 w 381473"/>
                <a:gd name="connsiteY6" fmla="*/ 133779 h 247528"/>
                <a:gd name="connsiteX7" fmla="*/ 76011 w 381473"/>
                <a:gd name="connsiteY7" fmla="*/ 120520 h 247528"/>
                <a:gd name="connsiteX8" fmla="*/ 91327 w 381473"/>
                <a:gd name="connsiteY8" fmla="*/ 93088 h 247528"/>
                <a:gd name="connsiteX9" fmla="*/ 94299 w 381473"/>
                <a:gd name="connsiteY9" fmla="*/ 88288 h 247528"/>
                <a:gd name="connsiteX10" fmla="*/ 114415 w 381473"/>
                <a:gd name="connsiteY10" fmla="*/ 75715 h 247528"/>
                <a:gd name="connsiteX11" fmla="*/ 132703 w 381473"/>
                <a:gd name="connsiteY11" fmla="*/ 66342 h 247528"/>
                <a:gd name="connsiteX12" fmla="*/ 137961 w 381473"/>
                <a:gd name="connsiteY12" fmla="*/ 64056 h 247528"/>
                <a:gd name="connsiteX13" fmla="*/ 149391 w 381473"/>
                <a:gd name="connsiteY13" fmla="*/ 59941 h 247528"/>
                <a:gd name="connsiteX14" fmla="*/ 190539 w 381473"/>
                <a:gd name="connsiteY14" fmla="*/ 49654 h 247528"/>
                <a:gd name="connsiteX15" fmla="*/ 236716 w 381473"/>
                <a:gd name="connsiteY15" fmla="*/ 49426 h 247528"/>
                <a:gd name="connsiteX16" fmla="*/ 262320 w 381473"/>
                <a:gd name="connsiteY16" fmla="*/ 55598 h 247528"/>
                <a:gd name="connsiteX17" fmla="*/ 267806 w 381473"/>
                <a:gd name="connsiteY17" fmla="*/ 57198 h 247528"/>
                <a:gd name="connsiteX18" fmla="*/ 282208 w 381473"/>
                <a:gd name="connsiteY18" fmla="*/ 64285 h 247528"/>
                <a:gd name="connsiteX19" fmla="*/ 296153 w 381473"/>
                <a:gd name="connsiteY19" fmla="*/ 72971 h 247528"/>
                <a:gd name="connsiteX20" fmla="*/ 297067 w 381473"/>
                <a:gd name="connsiteY20" fmla="*/ 73657 h 247528"/>
                <a:gd name="connsiteX21" fmla="*/ 294781 w 381473"/>
                <a:gd name="connsiteY21" fmla="*/ 71828 h 247528"/>
                <a:gd name="connsiteX22" fmla="*/ 301182 w 381473"/>
                <a:gd name="connsiteY22" fmla="*/ 77086 h 247528"/>
                <a:gd name="connsiteX23" fmla="*/ 313298 w 381473"/>
                <a:gd name="connsiteY23" fmla="*/ 88973 h 247528"/>
                <a:gd name="connsiteX24" fmla="*/ 319013 w 381473"/>
                <a:gd name="connsiteY24" fmla="*/ 95603 h 247528"/>
                <a:gd name="connsiteX25" fmla="*/ 319013 w 381473"/>
                <a:gd name="connsiteY25" fmla="*/ 95603 h 247528"/>
                <a:gd name="connsiteX26" fmla="*/ 335243 w 381473"/>
                <a:gd name="connsiteY26" fmla="*/ 122120 h 247528"/>
                <a:gd name="connsiteX27" fmla="*/ 338901 w 381473"/>
                <a:gd name="connsiteY27" fmla="*/ 129893 h 247528"/>
                <a:gd name="connsiteX28" fmla="*/ 339358 w 381473"/>
                <a:gd name="connsiteY28" fmla="*/ 131036 h 247528"/>
                <a:gd name="connsiteX29" fmla="*/ 341187 w 381473"/>
                <a:gd name="connsiteY29" fmla="*/ 135836 h 247528"/>
                <a:gd name="connsiteX30" fmla="*/ 344844 w 381473"/>
                <a:gd name="connsiteY30" fmla="*/ 145666 h 247528"/>
                <a:gd name="connsiteX31" fmla="*/ 360846 w 381473"/>
                <a:gd name="connsiteY31" fmla="*/ 213103 h 247528"/>
                <a:gd name="connsiteX32" fmla="*/ 363361 w 381473"/>
                <a:gd name="connsiteY32" fmla="*/ 243964 h 247528"/>
                <a:gd name="connsiteX33" fmla="*/ 381420 w 381473"/>
                <a:gd name="connsiteY33" fmla="*/ 225448 h 247528"/>
                <a:gd name="connsiteX34" fmla="*/ 374334 w 381473"/>
                <a:gd name="connsiteY34" fmla="*/ 146809 h 247528"/>
                <a:gd name="connsiteX35" fmla="*/ 203798 w 381473"/>
                <a:gd name="connsiteY35" fmla="*/ 48 h 247528"/>
                <a:gd name="connsiteX36" fmla="*/ 75096 w 381473"/>
                <a:gd name="connsiteY36" fmla="*/ 38681 h 247528"/>
                <a:gd name="connsiteX37" fmla="*/ 6745 w 381473"/>
                <a:gd name="connsiteY37" fmla="*/ 152524 h 247528"/>
                <a:gd name="connsiteX38" fmla="*/ 115 w 381473"/>
                <a:gd name="connsiteY38" fmla="*/ 235506 h 247528"/>
                <a:gd name="connsiteX39" fmla="*/ 12003 w 381473"/>
                <a:gd name="connsiteY39" fmla="*/ 247393 h 247528"/>
                <a:gd name="connsiteX40" fmla="*/ 319470 w 381473"/>
                <a:gd name="connsiteY40" fmla="*/ 95374 h 247528"/>
                <a:gd name="connsiteX41" fmla="*/ 319470 w 381473"/>
                <a:gd name="connsiteY41" fmla="*/ 95374 h 247528"/>
                <a:gd name="connsiteX42" fmla="*/ 319470 w 381473"/>
                <a:gd name="connsiteY42" fmla="*/ 95374 h 2475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381473" h="247528">
                  <a:moveTo>
                    <a:pt x="12003" y="247393"/>
                  </a:moveTo>
                  <a:cubicBezTo>
                    <a:pt x="25947" y="248079"/>
                    <a:pt x="39663" y="246022"/>
                    <a:pt x="53379" y="244421"/>
                  </a:cubicBezTo>
                  <a:cubicBezTo>
                    <a:pt x="53151" y="244421"/>
                    <a:pt x="52922" y="244421"/>
                    <a:pt x="52693" y="244421"/>
                  </a:cubicBezTo>
                  <a:cubicBezTo>
                    <a:pt x="52693" y="243278"/>
                    <a:pt x="52693" y="242135"/>
                    <a:pt x="52693" y="240992"/>
                  </a:cubicBezTo>
                  <a:cubicBezTo>
                    <a:pt x="52008" y="223847"/>
                    <a:pt x="52922" y="206931"/>
                    <a:pt x="54979" y="189786"/>
                  </a:cubicBezTo>
                  <a:cubicBezTo>
                    <a:pt x="57723" y="172184"/>
                    <a:pt x="61609" y="155039"/>
                    <a:pt x="67324" y="138351"/>
                  </a:cubicBezTo>
                  <a:cubicBezTo>
                    <a:pt x="68010" y="136751"/>
                    <a:pt x="68695" y="135379"/>
                    <a:pt x="69381" y="133779"/>
                  </a:cubicBezTo>
                  <a:cubicBezTo>
                    <a:pt x="71439" y="129436"/>
                    <a:pt x="73725" y="124864"/>
                    <a:pt x="76011" y="120520"/>
                  </a:cubicBezTo>
                  <a:cubicBezTo>
                    <a:pt x="80811" y="111148"/>
                    <a:pt x="85840" y="102004"/>
                    <a:pt x="91327" y="93088"/>
                  </a:cubicBezTo>
                  <a:cubicBezTo>
                    <a:pt x="92241" y="91488"/>
                    <a:pt x="93384" y="89888"/>
                    <a:pt x="94299" y="88288"/>
                  </a:cubicBezTo>
                  <a:cubicBezTo>
                    <a:pt x="100699" y="83716"/>
                    <a:pt x="107557" y="79601"/>
                    <a:pt x="114415" y="75715"/>
                  </a:cubicBezTo>
                  <a:cubicBezTo>
                    <a:pt x="120359" y="72286"/>
                    <a:pt x="126531" y="69314"/>
                    <a:pt x="132703" y="66342"/>
                  </a:cubicBezTo>
                  <a:cubicBezTo>
                    <a:pt x="133161" y="66113"/>
                    <a:pt x="134532" y="65656"/>
                    <a:pt x="137961" y="64056"/>
                  </a:cubicBezTo>
                  <a:cubicBezTo>
                    <a:pt x="141847" y="62684"/>
                    <a:pt x="145505" y="61084"/>
                    <a:pt x="149391" y="59941"/>
                  </a:cubicBezTo>
                  <a:cubicBezTo>
                    <a:pt x="162879" y="55369"/>
                    <a:pt x="176595" y="51940"/>
                    <a:pt x="190539" y="49654"/>
                  </a:cubicBezTo>
                  <a:cubicBezTo>
                    <a:pt x="205855" y="48054"/>
                    <a:pt x="221400" y="47825"/>
                    <a:pt x="236716" y="49426"/>
                  </a:cubicBezTo>
                  <a:cubicBezTo>
                    <a:pt x="245403" y="50797"/>
                    <a:pt x="253861" y="52855"/>
                    <a:pt x="262320" y="55598"/>
                  </a:cubicBezTo>
                  <a:cubicBezTo>
                    <a:pt x="267120" y="57198"/>
                    <a:pt x="284265" y="65199"/>
                    <a:pt x="267806" y="57198"/>
                  </a:cubicBezTo>
                  <a:cubicBezTo>
                    <a:pt x="272607" y="59484"/>
                    <a:pt x="277636" y="61770"/>
                    <a:pt x="282208" y="64285"/>
                  </a:cubicBezTo>
                  <a:cubicBezTo>
                    <a:pt x="287009" y="67028"/>
                    <a:pt x="291581" y="69771"/>
                    <a:pt x="296153" y="72971"/>
                  </a:cubicBezTo>
                  <a:cubicBezTo>
                    <a:pt x="296381" y="73200"/>
                    <a:pt x="296610" y="73429"/>
                    <a:pt x="297067" y="73657"/>
                  </a:cubicBezTo>
                  <a:cubicBezTo>
                    <a:pt x="296381" y="73200"/>
                    <a:pt x="295695" y="72514"/>
                    <a:pt x="294781" y="71828"/>
                  </a:cubicBezTo>
                  <a:cubicBezTo>
                    <a:pt x="296838" y="73657"/>
                    <a:pt x="299124" y="75257"/>
                    <a:pt x="301182" y="77086"/>
                  </a:cubicBezTo>
                  <a:cubicBezTo>
                    <a:pt x="305525" y="80744"/>
                    <a:pt x="309411" y="84859"/>
                    <a:pt x="313298" y="88973"/>
                  </a:cubicBezTo>
                  <a:cubicBezTo>
                    <a:pt x="315355" y="91031"/>
                    <a:pt x="317184" y="93317"/>
                    <a:pt x="319013" y="95603"/>
                  </a:cubicBezTo>
                  <a:cubicBezTo>
                    <a:pt x="319013" y="95603"/>
                    <a:pt x="319013" y="95603"/>
                    <a:pt x="319013" y="95603"/>
                  </a:cubicBezTo>
                  <a:cubicBezTo>
                    <a:pt x="324956" y="104290"/>
                    <a:pt x="330443" y="112748"/>
                    <a:pt x="335243" y="122120"/>
                  </a:cubicBezTo>
                  <a:cubicBezTo>
                    <a:pt x="336615" y="124635"/>
                    <a:pt x="337758" y="127378"/>
                    <a:pt x="338901" y="129893"/>
                  </a:cubicBezTo>
                  <a:cubicBezTo>
                    <a:pt x="339129" y="130121"/>
                    <a:pt x="339129" y="130579"/>
                    <a:pt x="339358" y="131036"/>
                  </a:cubicBezTo>
                  <a:cubicBezTo>
                    <a:pt x="341644" y="137208"/>
                    <a:pt x="341873" y="137665"/>
                    <a:pt x="341187" y="135836"/>
                  </a:cubicBezTo>
                  <a:cubicBezTo>
                    <a:pt x="342330" y="139037"/>
                    <a:pt x="343701" y="142237"/>
                    <a:pt x="344844" y="145666"/>
                  </a:cubicBezTo>
                  <a:cubicBezTo>
                    <a:pt x="352388" y="167612"/>
                    <a:pt x="357417" y="190243"/>
                    <a:pt x="360846" y="213103"/>
                  </a:cubicBezTo>
                  <a:cubicBezTo>
                    <a:pt x="361989" y="223390"/>
                    <a:pt x="362904" y="233677"/>
                    <a:pt x="363361" y="243964"/>
                  </a:cubicBezTo>
                  <a:cubicBezTo>
                    <a:pt x="380963" y="243964"/>
                    <a:pt x="381192" y="243278"/>
                    <a:pt x="381420" y="225448"/>
                  </a:cubicBezTo>
                  <a:cubicBezTo>
                    <a:pt x="381878" y="198930"/>
                    <a:pt x="379363" y="172870"/>
                    <a:pt x="374334" y="146809"/>
                  </a:cubicBezTo>
                  <a:cubicBezTo>
                    <a:pt x="366561" y="78458"/>
                    <a:pt x="297981" y="-1781"/>
                    <a:pt x="203798" y="48"/>
                  </a:cubicBezTo>
                  <a:cubicBezTo>
                    <a:pt x="131789" y="-1324"/>
                    <a:pt x="89269" y="27251"/>
                    <a:pt x="75096" y="38681"/>
                  </a:cubicBezTo>
                  <a:cubicBezTo>
                    <a:pt x="38520" y="68399"/>
                    <a:pt x="15203" y="105661"/>
                    <a:pt x="6745" y="152524"/>
                  </a:cubicBezTo>
                  <a:cubicBezTo>
                    <a:pt x="1716" y="180185"/>
                    <a:pt x="4230" y="208074"/>
                    <a:pt x="115" y="235506"/>
                  </a:cubicBezTo>
                  <a:cubicBezTo>
                    <a:pt x="-799" y="243736"/>
                    <a:pt x="3773" y="246936"/>
                    <a:pt x="12003" y="247393"/>
                  </a:cubicBezTo>
                  <a:close/>
                  <a:moveTo>
                    <a:pt x="319470" y="95374"/>
                  </a:moveTo>
                  <a:cubicBezTo>
                    <a:pt x="321984" y="98575"/>
                    <a:pt x="327242" y="107033"/>
                    <a:pt x="319470" y="95374"/>
                  </a:cubicBezTo>
                  <a:lnTo>
                    <a:pt x="319470" y="95374"/>
                  </a:lnTo>
                  <a:close/>
                </a:path>
              </a:pathLst>
            </a:custGeom>
            <a:solidFill>
              <a:srgbClr val="FFFFFF"/>
            </a:solidFill>
            <a:ln w="2286" cap="flat">
              <a:noFill/>
              <a:prstDash val="solid"/>
              <a:miter/>
            </a:ln>
          </p:spPr>
          <p:txBody>
            <a:bodyPr rtlCol="0" anchor="ctr"/>
            <a:lstStyle/>
            <a:p>
              <a:endParaRPr lang="en-US"/>
            </a:p>
          </p:txBody>
        </p:sp>
        <p:sp>
          <p:nvSpPr>
            <p:cNvPr id="73" name="Freeform 523">
              <a:extLst>
                <a:ext uri="{FF2B5EF4-FFF2-40B4-BE49-F238E27FC236}">
                  <a16:creationId xmlns:a16="http://schemas.microsoft.com/office/drawing/2014/main" id="{24ADA959-F646-4EAA-ED04-2EFDD8E0D249}"/>
                </a:ext>
              </a:extLst>
            </p:cNvPr>
            <p:cNvSpPr/>
            <p:nvPr/>
          </p:nvSpPr>
          <p:spPr>
            <a:xfrm>
              <a:off x="6522010" y="3358819"/>
              <a:ext cx="1371" cy="228"/>
            </a:xfrm>
            <a:custGeom>
              <a:avLst/>
              <a:gdLst>
                <a:gd name="connsiteX0" fmla="*/ 1372 w 1371"/>
                <a:gd name="connsiteY0" fmla="*/ 0 h 228"/>
                <a:gd name="connsiteX1" fmla="*/ 0 w 1371"/>
                <a:gd name="connsiteY1" fmla="*/ 229 h 228"/>
                <a:gd name="connsiteX2" fmla="*/ 1372 w 1371"/>
                <a:gd name="connsiteY2" fmla="*/ 0 h 228"/>
              </a:gdLst>
              <a:ahLst/>
              <a:cxnLst>
                <a:cxn ang="0">
                  <a:pos x="connsiteX0" y="connsiteY0"/>
                </a:cxn>
                <a:cxn ang="0">
                  <a:pos x="connsiteX1" y="connsiteY1"/>
                </a:cxn>
                <a:cxn ang="0">
                  <a:pos x="connsiteX2" y="connsiteY2"/>
                </a:cxn>
              </a:cxnLst>
              <a:rect l="l" t="t" r="r" b="b"/>
              <a:pathLst>
                <a:path w="1371" h="228">
                  <a:moveTo>
                    <a:pt x="1372" y="0"/>
                  </a:moveTo>
                  <a:cubicBezTo>
                    <a:pt x="914" y="0"/>
                    <a:pt x="457" y="0"/>
                    <a:pt x="0" y="229"/>
                  </a:cubicBezTo>
                  <a:cubicBezTo>
                    <a:pt x="457" y="0"/>
                    <a:pt x="914" y="0"/>
                    <a:pt x="1372" y="0"/>
                  </a:cubicBezTo>
                  <a:close/>
                </a:path>
              </a:pathLst>
            </a:custGeom>
            <a:solidFill>
              <a:srgbClr val="FFFFFF"/>
            </a:solidFill>
            <a:ln w="2286" cap="flat">
              <a:noFill/>
              <a:prstDash val="solid"/>
              <a:miter/>
            </a:ln>
          </p:spPr>
          <p:txBody>
            <a:bodyPr rtlCol="0" anchor="ctr"/>
            <a:lstStyle/>
            <a:p>
              <a:endParaRPr lang="en-US"/>
            </a:p>
          </p:txBody>
        </p:sp>
        <p:sp>
          <p:nvSpPr>
            <p:cNvPr id="74" name="Freeform 524">
              <a:extLst>
                <a:ext uri="{FF2B5EF4-FFF2-40B4-BE49-F238E27FC236}">
                  <a16:creationId xmlns:a16="http://schemas.microsoft.com/office/drawing/2014/main" id="{B12EBE56-0A58-BDE6-3EC7-BE290E8F11F8}"/>
                </a:ext>
              </a:extLst>
            </p:cNvPr>
            <p:cNvSpPr/>
            <p:nvPr/>
          </p:nvSpPr>
          <p:spPr>
            <a:xfrm>
              <a:off x="6526125" y="3358591"/>
              <a:ext cx="1143" cy="2286"/>
            </a:xfrm>
            <a:custGeom>
              <a:avLst/>
              <a:gdLst>
                <a:gd name="connsiteX0" fmla="*/ 1143 w 1143"/>
                <a:gd name="connsiteY0" fmla="*/ 0 h 2286"/>
                <a:gd name="connsiteX1" fmla="*/ 0 w 1143"/>
                <a:gd name="connsiteY1" fmla="*/ 0 h 2286"/>
                <a:gd name="connsiteX2" fmla="*/ 1143 w 1143"/>
                <a:gd name="connsiteY2" fmla="*/ 0 h 2286"/>
              </a:gdLst>
              <a:ahLst/>
              <a:cxnLst>
                <a:cxn ang="0">
                  <a:pos x="connsiteX0" y="connsiteY0"/>
                </a:cxn>
                <a:cxn ang="0">
                  <a:pos x="connsiteX1" y="connsiteY1"/>
                </a:cxn>
                <a:cxn ang="0">
                  <a:pos x="connsiteX2" y="connsiteY2"/>
                </a:cxn>
              </a:cxnLst>
              <a:rect l="l" t="t" r="r" b="b"/>
              <a:pathLst>
                <a:path w="1143" h="2286">
                  <a:moveTo>
                    <a:pt x="1143" y="0"/>
                  </a:moveTo>
                  <a:cubicBezTo>
                    <a:pt x="686" y="0"/>
                    <a:pt x="229" y="0"/>
                    <a:pt x="0" y="0"/>
                  </a:cubicBezTo>
                  <a:cubicBezTo>
                    <a:pt x="229" y="0"/>
                    <a:pt x="686" y="0"/>
                    <a:pt x="1143" y="0"/>
                  </a:cubicBezTo>
                  <a:close/>
                </a:path>
              </a:pathLst>
            </a:custGeom>
            <a:solidFill>
              <a:srgbClr val="FFFFFF"/>
            </a:solidFill>
            <a:ln w="2286" cap="flat">
              <a:noFill/>
              <a:prstDash val="solid"/>
              <a:miter/>
            </a:ln>
          </p:spPr>
          <p:txBody>
            <a:bodyPr rtlCol="0" anchor="ctr"/>
            <a:lstStyle/>
            <a:p>
              <a:endParaRPr lang="en-US"/>
            </a:p>
          </p:txBody>
        </p:sp>
        <p:sp>
          <p:nvSpPr>
            <p:cNvPr id="75" name="Freeform 525">
              <a:extLst>
                <a:ext uri="{FF2B5EF4-FFF2-40B4-BE49-F238E27FC236}">
                  <a16:creationId xmlns:a16="http://schemas.microsoft.com/office/drawing/2014/main" id="{D8FCBB74-C1D2-3230-E5A2-83595B5C0398}"/>
                </a:ext>
              </a:extLst>
            </p:cNvPr>
            <p:cNvSpPr/>
            <p:nvPr/>
          </p:nvSpPr>
          <p:spPr>
            <a:xfrm>
              <a:off x="6823990" y="3358591"/>
              <a:ext cx="2057" cy="2286"/>
            </a:xfrm>
            <a:custGeom>
              <a:avLst/>
              <a:gdLst>
                <a:gd name="connsiteX0" fmla="*/ 2057 w 2057"/>
                <a:gd name="connsiteY0" fmla="*/ 0 h 2286"/>
                <a:gd name="connsiteX1" fmla="*/ 0 w 2057"/>
                <a:gd name="connsiteY1" fmla="*/ 0 h 2286"/>
                <a:gd name="connsiteX2" fmla="*/ 2057 w 2057"/>
                <a:gd name="connsiteY2" fmla="*/ 0 h 2286"/>
              </a:gdLst>
              <a:ahLst/>
              <a:cxnLst>
                <a:cxn ang="0">
                  <a:pos x="connsiteX0" y="connsiteY0"/>
                </a:cxn>
                <a:cxn ang="0">
                  <a:pos x="connsiteX1" y="connsiteY1"/>
                </a:cxn>
                <a:cxn ang="0">
                  <a:pos x="connsiteX2" y="connsiteY2"/>
                </a:cxn>
              </a:cxnLst>
              <a:rect l="l" t="t" r="r" b="b"/>
              <a:pathLst>
                <a:path w="2057" h="2286">
                  <a:moveTo>
                    <a:pt x="2057" y="0"/>
                  </a:moveTo>
                  <a:cubicBezTo>
                    <a:pt x="1371" y="0"/>
                    <a:pt x="686" y="0"/>
                    <a:pt x="0" y="0"/>
                  </a:cubicBezTo>
                  <a:cubicBezTo>
                    <a:pt x="686" y="0"/>
                    <a:pt x="1371" y="0"/>
                    <a:pt x="2057" y="0"/>
                  </a:cubicBezTo>
                  <a:close/>
                </a:path>
              </a:pathLst>
            </a:custGeom>
            <a:solidFill>
              <a:srgbClr val="FFFFFF"/>
            </a:solidFill>
            <a:ln w="2286" cap="flat">
              <a:noFill/>
              <a:prstDash val="solid"/>
              <a:miter/>
            </a:ln>
          </p:spPr>
          <p:txBody>
            <a:bodyPr rtlCol="0" anchor="ctr"/>
            <a:lstStyle/>
            <a:p>
              <a:endParaRPr lang="en-US"/>
            </a:p>
          </p:txBody>
        </p:sp>
        <p:sp>
          <p:nvSpPr>
            <p:cNvPr id="76" name="Freeform 526">
              <a:extLst>
                <a:ext uri="{FF2B5EF4-FFF2-40B4-BE49-F238E27FC236}">
                  <a16:creationId xmlns:a16="http://schemas.microsoft.com/office/drawing/2014/main" id="{225D540A-FFF7-8261-49FA-49EEEAFB3AFB}"/>
                </a:ext>
              </a:extLst>
            </p:cNvPr>
            <p:cNvSpPr/>
            <p:nvPr/>
          </p:nvSpPr>
          <p:spPr>
            <a:xfrm>
              <a:off x="6759525" y="3188512"/>
              <a:ext cx="4476" cy="3785"/>
            </a:xfrm>
            <a:custGeom>
              <a:avLst/>
              <a:gdLst>
                <a:gd name="connsiteX0" fmla="*/ 0 w 4476"/>
                <a:gd name="connsiteY0" fmla="*/ 0 h 3785"/>
                <a:gd name="connsiteX1" fmla="*/ 0 w 4476"/>
                <a:gd name="connsiteY1" fmla="*/ 0 h 3785"/>
                <a:gd name="connsiteX2" fmla="*/ 0 w 4476"/>
                <a:gd name="connsiteY2" fmla="*/ 0 h 3785"/>
              </a:gdLst>
              <a:ahLst/>
              <a:cxnLst>
                <a:cxn ang="0">
                  <a:pos x="connsiteX0" y="connsiteY0"/>
                </a:cxn>
                <a:cxn ang="0">
                  <a:pos x="connsiteX1" y="connsiteY1"/>
                </a:cxn>
                <a:cxn ang="0">
                  <a:pos x="connsiteX2" y="connsiteY2"/>
                </a:cxn>
              </a:cxnLst>
              <a:rect l="l" t="t" r="r" b="b"/>
              <a:pathLst>
                <a:path w="4476" h="3785">
                  <a:moveTo>
                    <a:pt x="0" y="0"/>
                  </a:moveTo>
                  <a:cubicBezTo>
                    <a:pt x="8229" y="7087"/>
                    <a:pt x="3200" y="2515"/>
                    <a:pt x="0" y="0"/>
                  </a:cubicBezTo>
                  <a:lnTo>
                    <a:pt x="0" y="0"/>
                  </a:lnTo>
                  <a:close/>
                </a:path>
              </a:pathLst>
            </a:custGeom>
            <a:solidFill>
              <a:srgbClr val="FFFFFF"/>
            </a:solidFill>
            <a:ln w="2286" cap="flat">
              <a:noFill/>
              <a:prstDash val="solid"/>
              <a:miter/>
            </a:ln>
          </p:spPr>
          <p:txBody>
            <a:bodyPr rtlCol="0" anchor="ctr"/>
            <a:lstStyle/>
            <a:p>
              <a:endParaRPr lang="en-US"/>
            </a:p>
          </p:txBody>
        </p:sp>
        <p:sp>
          <p:nvSpPr>
            <p:cNvPr id="77" name="Freeform 527">
              <a:extLst>
                <a:ext uri="{FF2B5EF4-FFF2-40B4-BE49-F238E27FC236}">
                  <a16:creationId xmlns:a16="http://schemas.microsoft.com/office/drawing/2014/main" id="{225D7209-8FDD-9F86-F84D-6F7AE7DE9BD5}"/>
                </a:ext>
              </a:extLst>
            </p:cNvPr>
            <p:cNvSpPr/>
            <p:nvPr/>
          </p:nvSpPr>
          <p:spPr>
            <a:xfrm>
              <a:off x="6518124" y="3359048"/>
              <a:ext cx="1371" cy="228"/>
            </a:xfrm>
            <a:custGeom>
              <a:avLst/>
              <a:gdLst>
                <a:gd name="connsiteX0" fmla="*/ 1372 w 1371"/>
                <a:gd name="connsiteY0" fmla="*/ 0 h 228"/>
                <a:gd name="connsiteX1" fmla="*/ 0 w 1371"/>
                <a:gd name="connsiteY1" fmla="*/ 229 h 228"/>
                <a:gd name="connsiteX2" fmla="*/ 1372 w 1371"/>
                <a:gd name="connsiteY2" fmla="*/ 0 h 228"/>
              </a:gdLst>
              <a:ahLst/>
              <a:cxnLst>
                <a:cxn ang="0">
                  <a:pos x="connsiteX0" y="connsiteY0"/>
                </a:cxn>
                <a:cxn ang="0">
                  <a:pos x="connsiteX1" y="connsiteY1"/>
                </a:cxn>
                <a:cxn ang="0">
                  <a:pos x="connsiteX2" y="connsiteY2"/>
                </a:cxn>
              </a:cxnLst>
              <a:rect l="l" t="t" r="r" b="b"/>
              <a:pathLst>
                <a:path w="1371" h="228">
                  <a:moveTo>
                    <a:pt x="1372" y="0"/>
                  </a:moveTo>
                  <a:cubicBezTo>
                    <a:pt x="914" y="0"/>
                    <a:pt x="457" y="0"/>
                    <a:pt x="0" y="229"/>
                  </a:cubicBezTo>
                  <a:cubicBezTo>
                    <a:pt x="457" y="229"/>
                    <a:pt x="914" y="229"/>
                    <a:pt x="1372" y="0"/>
                  </a:cubicBezTo>
                  <a:close/>
                </a:path>
              </a:pathLst>
            </a:custGeom>
            <a:solidFill>
              <a:srgbClr val="FFFFFF"/>
            </a:solidFill>
            <a:ln w="2286" cap="flat">
              <a:noFill/>
              <a:prstDash val="solid"/>
              <a:miter/>
            </a:ln>
          </p:spPr>
          <p:txBody>
            <a:bodyPr rtlCol="0" anchor="ctr"/>
            <a:lstStyle/>
            <a:p>
              <a:endParaRPr lang="en-US"/>
            </a:p>
          </p:txBody>
        </p:sp>
        <p:sp>
          <p:nvSpPr>
            <p:cNvPr id="78" name="Freeform 528">
              <a:extLst>
                <a:ext uri="{FF2B5EF4-FFF2-40B4-BE49-F238E27FC236}">
                  <a16:creationId xmlns:a16="http://schemas.microsoft.com/office/drawing/2014/main" id="{005E7447-5840-9214-58BD-315AAA1167E9}"/>
                </a:ext>
              </a:extLst>
            </p:cNvPr>
            <p:cNvSpPr/>
            <p:nvPr/>
          </p:nvSpPr>
          <p:spPr>
            <a:xfrm>
              <a:off x="6743523" y="3532555"/>
              <a:ext cx="457" cy="1143"/>
            </a:xfrm>
            <a:custGeom>
              <a:avLst/>
              <a:gdLst>
                <a:gd name="connsiteX0" fmla="*/ 0 w 457"/>
                <a:gd name="connsiteY0" fmla="*/ 0 h 1143"/>
                <a:gd name="connsiteX1" fmla="*/ 457 w 457"/>
                <a:gd name="connsiteY1" fmla="*/ 1143 h 1143"/>
                <a:gd name="connsiteX2" fmla="*/ 0 w 457"/>
                <a:gd name="connsiteY2" fmla="*/ 0 h 1143"/>
              </a:gdLst>
              <a:ahLst/>
              <a:cxnLst>
                <a:cxn ang="0">
                  <a:pos x="connsiteX0" y="connsiteY0"/>
                </a:cxn>
                <a:cxn ang="0">
                  <a:pos x="connsiteX1" y="connsiteY1"/>
                </a:cxn>
                <a:cxn ang="0">
                  <a:pos x="connsiteX2" y="connsiteY2"/>
                </a:cxn>
              </a:cxnLst>
              <a:rect l="l" t="t" r="r" b="b"/>
              <a:pathLst>
                <a:path w="457" h="1143">
                  <a:moveTo>
                    <a:pt x="0" y="0"/>
                  </a:moveTo>
                  <a:cubicBezTo>
                    <a:pt x="228" y="457"/>
                    <a:pt x="228" y="686"/>
                    <a:pt x="457" y="1143"/>
                  </a:cubicBezTo>
                  <a:cubicBezTo>
                    <a:pt x="228" y="686"/>
                    <a:pt x="0" y="229"/>
                    <a:pt x="0" y="0"/>
                  </a:cubicBezTo>
                  <a:close/>
                </a:path>
              </a:pathLst>
            </a:custGeom>
            <a:solidFill>
              <a:srgbClr val="FFFFFF"/>
            </a:solidFill>
            <a:ln w="2286" cap="flat">
              <a:noFill/>
              <a:prstDash val="solid"/>
              <a:miter/>
            </a:ln>
          </p:spPr>
          <p:txBody>
            <a:bodyPr rtlCol="0" anchor="ctr"/>
            <a:lstStyle/>
            <a:p>
              <a:endParaRPr lang="en-US"/>
            </a:p>
          </p:txBody>
        </p:sp>
        <p:sp>
          <p:nvSpPr>
            <p:cNvPr id="79" name="Freeform 529">
              <a:extLst>
                <a:ext uri="{FF2B5EF4-FFF2-40B4-BE49-F238E27FC236}">
                  <a16:creationId xmlns:a16="http://schemas.microsoft.com/office/drawing/2014/main" id="{98BCE84A-7DA4-D0D2-F04E-DFB6E789C1A3}"/>
                </a:ext>
              </a:extLst>
            </p:cNvPr>
            <p:cNvSpPr/>
            <p:nvPr/>
          </p:nvSpPr>
          <p:spPr>
            <a:xfrm>
              <a:off x="6742152" y="3528898"/>
              <a:ext cx="457" cy="1371"/>
            </a:xfrm>
            <a:custGeom>
              <a:avLst/>
              <a:gdLst>
                <a:gd name="connsiteX0" fmla="*/ 0 w 457"/>
                <a:gd name="connsiteY0" fmla="*/ 0 h 1371"/>
                <a:gd name="connsiteX1" fmla="*/ 457 w 457"/>
                <a:gd name="connsiteY1" fmla="*/ 1372 h 1371"/>
                <a:gd name="connsiteX2" fmla="*/ 0 w 457"/>
                <a:gd name="connsiteY2" fmla="*/ 0 h 1371"/>
              </a:gdLst>
              <a:ahLst/>
              <a:cxnLst>
                <a:cxn ang="0">
                  <a:pos x="connsiteX0" y="connsiteY0"/>
                </a:cxn>
                <a:cxn ang="0">
                  <a:pos x="connsiteX1" y="connsiteY1"/>
                </a:cxn>
                <a:cxn ang="0">
                  <a:pos x="connsiteX2" y="connsiteY2"/>
                </a:cxn>
              </a:cxnLst>
              <a:rect l="l" t="t" r="r" b="b"/>
              <a:pathLst>
                <a:path w="457" h="1371">
                  <a:moveTo>
                    <a:pt x="0" y="0"/>
                  </a:moveTo>
                  <a:cubicBezTo>
                    <a:pt x="229" y="457"/>
                    <a:pt x="457" y="914"/>
                    <a:pt x="457" y="1372"/>
                  </a:cubicBezTo>
                  <a:cubicBezTo>
                    <a:pt x="229" y="914"/>
                    <a:pt x="229" y="457"/>
                    <a:pt x="0" y="0"/>
                  </a:cubicBezTo>
                  <a:close/>
                </a:path>
              </a:pathLst>
            </a:custGeom>
            <a:solidFill>
              <a:srgbClr val="FFFFFF"/>
            </a:solidFill>
            <a:ln w="2286" cap="flat">
              <a:noFill/>
              <a:prstDash val="solid"/>
              <a:miter/>
            </a:ln>
          </p:spPr>
          <p:txBody>
            <a:bodyPr rtlCol="0" anchor="ctr"/>
            <a:lstStyle/>
            <a:p>
              <a:endParaRPr lang="en-US"/>
            </a:p>
          </p:txBody>
        </p:sp>
        <p:sp>
          <p:nvSpPr>
            <p:cNvPr id="80" name="Freeform 530">
              <a:extLst>
                <a:ext uri="{FF2B5EF4-FFF2-40B4-BE49-F238E27FC236}">
                  <a16:creationId xmlns:a16="http://schemas.microsoft.com/office/drawing/2014/main" id="{A5F605A0-AE5A-94B5-79D5-7E60EED70E0C}"/>
                </a:ext>
              </a:extLst>
            </p:cNvPr>
            <p:cNvSpPr/>
            <p:nvPr/>
          </p:nvSpPr>
          <p:spPr>
            <a:xfrm>
              <a:off x="6619622" y="3629710"/>
              <a:ext cx="1371" cy="685"/>
            </a:xfrm>
            <a:custGeom>
              <a:avLst/>
              <a:gdLst>
                <a:gd name="connsiteX0" fmla="*/ 1372 w 1371"/>
                <a:gd name="connsiteY0" fmla="*/ 686 h 685"/>
                <a:gd name="connsiteX1" fmla="*/ 0 w 1371"/>
                <a:gd name="connsiteY1" fmla="*/ 0 h 685"/>
                <a:gd name="connsiteX2" fmla="*/ 1372 w 1371"/>
                <a:gd name="connsiteY2" fmla="*/ 686 h 685"/>
              </a:gdLst>
              <a:ahLst/>
              <a:cxnLst>
                <a:cxn ang="0">
                  <a:pos x="connsiteX0" y="connsiteY0"/>
                </a:cxn>
                <a:cxn ang="0">
                  <a:pos x="connsiteX1" y="connsiteY1"/>
                </a:cxn>
                <a:cxn ang="0">
                  <a:pos x="connsiteX2" y="connsiteY2"/>
                </a:cxn>
              </a:cxnLst>
              <a:rect l="l" t="t" r="r" b="b"/>
              <a:pathLst>
                <a:path w="1371" h="685">
                  <a:moveTo>
                    <a:pt x="1372" y="686"/>
                  </a:moveTo>
                  <a:cubicBezTo>
                    <a:pt x="914" y="457"/>
                    <a:pt x="457" y="229"/>
                    <a:pt x="0" y="0"/>
                  </a:cubicBezTo>
                  <a:cubicBezTo>
                    <a:pt x="457" y="229"/>
                    <a:pt x="914" y="457"/>
                    <a:pt x="1372" y="686"/>
                  </a:cubicBezTo>
                  <a:close/>
                </a:path>
              </a:pathLst>
            </a:custGeom>
            <a:solidFill>
              <a:srgbClr val="FFFFFF"/>
            </a:solidFill>
            <a:ln w="2286" cap="flat">
              <a:noFill/>
              <a:prstDash val="solid"/>
              <a:miter/>
            </a:ln>
          </p:spPr>
          <p:txBody>
            <a:bodyPr rtlCol="0" anchor="ctr"/>
            <a:lstStyle/>
            <a:p>
              <a:endParaRPr lang="en-US"/>
            </a:p>
          </p:txBody>
        </p:sp>
        <p:sp>
          <p:nvSpPr>
            <p:cNvPr id="81" name="Freeform 531">
              <a:extLst>
                <a:ext uri="{FF2B5EF4-FFF2-40B4-BE49-F238E27FC236}">
                  <a16:creationId xmlns:a16="http://schemas.microsoft.com/office/drawing/2014/main" id="{0F809231-2899-9B7F-764E-1CD4A2DDDD88}"/>
                </a:ext>
              </a:extLst>
            </p:cNvPr>
            <p:cNvSpPr/>
            <p:nvPr/>
          </p:nvSpPr>
          <p:spPr>
            <a:xfrm>
              <a:off x="6738723" y="3522268"/>
              <a:ext cx="914" cy="1371"/>
            </a:xfrm>
            <a:custGeom>
              <a:avLst/>
              <a:gdLst>
                <a:gd name="connsiteX0" fmla="*/ 0 w 914"/>
                <a:gd name="connsiteY0" fmla="*/ 0 h 1371"/>
                <a:gd name="connsiteX1" fmla="*/ 914 w 914"/>
                <a:gd name="connsiteY1" fmla="*/ 1372 h 1371"/>
                <a:gd name="connsiteX2" fmla="*/ 0 w 914"/>
                <a:gd name="connsiteY2" fmla="*/ 0 h 1371"/>
              </a:gdLst>
              <a:ahLst/>
              <a:cxnLst>
                <a:cxn ang="0">
                  <a:pos x="connsiteX0" y="connsiteY0"/>
                </a:cxn>
                <a:cxn ang="0">
                  <a:pos x="connsiteX1" y="connsiteY1"/>
                </a:cxn>
                <a:cxn ang="0">
                  <a:pos x="connsiteX2" y="connsiteY2"/>
                </a:cxn>
              </a:cxnLst>
              <a:rect l="l" t="t" r="r" b="b"/>
              <a:pathLst>
                <a:path w="914" h="1371">
                  <a:moveTo>
                    <a:pt x="0" y="0"/>
                  </a:moveTo>
                  <a:cubicBezTo>
                    <a:pt x="229" y="457"/>
                    <a:pt x="686" y="914"/>
                    <a:pt x="914" y="1372"/>
                  </a:cubicBezTo>
                  <a:cubicBezTo>
                    <a:pt x="457" y="914"/>
                    <a:pt x="229" y="457"/>
                    <a:pt x="0" y="0"/>
                  </a:cubicBezTo>
                  <a:close/>
                </a:path>
              </a:pathLst>
            </a:custGeom>
            <a:solidFill>
              <a:srgbClr val="FFFFFF"/>
            </a:solidFill>
            <a:ln w="2286" cap="flat">
              <a:noFill/>
              <a:prstDash val="solid"/>
              <a:miter/>
            </a:ln>
          </p:spPr>
          <p:txBody>
            <a:bodyPr rtlCol="0" anchor="ctr"/>
            <a:lstStyle/>
            <a:p>
              <a:endParaRPr lang="en-US"/>
            </a:p>
          </p:txBody>
        </p:sp>
        <p:sp>
          <p:nvSpPr>
            <p:cNvPr id="82" name="Freeform 532">
              <a:extLst>
                <a:ext uri="{FF2B5EF4-FFF2-40B4-BE49-F238E27FC236}">
                  <a16:creationId xmlns:a16="http://schemas.microsoft.com/office/drawing/2014/main" id="{6E60BBD8-FBCE-0848-D1EB-668FE32A60F8}"/>
                </a:ext>
              </a:extLst>
            </p:cNvPr>
            <p:cNvSpPr/>
            <p:nvPr/>
          </p:nvSpPr>
          <p:spPr>
            <a:xfrm>
              <a:off x="6615279" y="3627196"/>
              <a:ext cx="1600" cy="914"/>
            </a:xfrm>
            <a:custGeom>
              <a:avLst/>
              <a:gdLst>
                <a:gd name="connsiteX0" fmla="*/ 1600 w 1600"/>
                <a:gd name="connsiteY0" fmla="*/ 914 h 914"/>
                <a:gd name="connsiteX1" fmla="*/ 0 w 1600"/>
                <a:gd name="connsiteY1" fmla="*/ 0 h 914"/>
                <a:gd name="connsiteX2" fmla="*/ 1600 w 1600"/>
                <a:gd name="connsiteY2" fmla="*/ 914 h 914"/>
              </a:gdLst>
              <a:ahLst/>
              <a:cxnLst>
                <a:cxn ang="0">
                  <a:pos x="connsiteX0" y="connsiteY0"/>
                </a:cxn>
                <a:cxn ang="0">
                  <a:pos x="connsiteX1" y="connsiteY1"/>
                </a:cxn>
                <a:cxn ang="0">
                  <a:pos x="connsiteX2" y="connsiteY2"/>
                </a:cxn>
              </a:cxnLst>
              <a:rect l="l" t="t" r="r" b="b"/>
              <a:pathLst>
                <a:path w="1600" h="914">
                  <a:moveTo>
                    <a:pt x="1600" y="914"/>
                  </a:moveTo>
                  <a:cubicBezTo>
                    <a:pt x="1143" y="686"/>
                    <a:pt x="457" y="229"/>
                    <a:pt x="0" y="0"/>
                  </a:cubicBezTo>
                  <a:cubicBezTo>
                    <a:pt x="457" y="229"/>
                    <a:pt x="1143" y="686"/>
                    <a:pt x="1600" y="914"/>
                  </a:cubicBezTo>
                  <a:close/>
                </a:path>
              </a:pathLst>
            </a:custGeom>
            <a:solidFill>
              <a:srgbClr val="FFFFFF"/>
            </a:solidFill>
            <a:ln w="2286" cap="flat">
              <a:noFill/>
              <a:prstDash val="solid"/>
              <a:miter/>
            </a:ln>
          </p:spPr>
          <p:txBody>
            <a:bodyPr rtlCol="0" anchor="ctr"/>
            <a:lstStyle/>
            <a:p>
              <a:endParaRPr lang="en-US"/>
            </a:p>
          </p:txBody>
        </p:sp>
        <p:sp>
          <p:nvSpPr>
            <p:cNvPr id="83" name="Freeform 533">
              <a:extLst>
                <a:ext uri="{FF2B5EF4-FFF2-40B4-BE49-F238E27FC236}">
                  <a16:creationId xmlns:a16="http://schemas.microsoft.com/office/drawing/2014/main" id="{F93E737B-93C8-6ED0-9DDF-D53F99E2ECD2}"/>
                </a:ext>
              </a:extLst>
            </p:cNvPr>
            <p:cNvSpPr/>
            <p:nvPr/>
          </p:nvSpPr>
          <p:spPr>
            <a:xfrm>
              <a:off x="6740551" y="3525469"/>
              <a:ext cx="685" cy="1371"/>
            </a:xfrm>
            <a:custGeom>
              <a:avLst/>
              <a:gdLst>
                <a:gd name="connsiteX0" fmla="*/ 0 w 685"/>
                <a:gd name="connsiteY0" fmla="*/ 0 h 1371"/>
                <a:gd name="connsiteX1" fmla="*/ 686 w 685"/>
                <a:gd name="connsiteY1" fmla="*/ 1372 h 1371"/>
                <a:gd name="connsiteX2" fmla="*/ 0 w 685"/>
                <a:gd name="connsiteY2" fmla="*/ 0 h 1371"/>
              </a:gdLst>
              <a:ahLst/>
              <a:cxnLst>
                <a:cxn ang="0">
                  <a:pos x="connsiteX0" y="connsiteY0"/>
                </a:cxn>
                <a:cxn ang="0">
                  <a:pos x="connsiteX1" y="connsiteY1"/>
                </a:cxn>
                <a:cxn ang="0">
                  <a:pos x="connsiteX2" y="connsiteY2"/>
                </a:cxn>
              </a:cxnLst>
              <a:rect l="l" t="t" r="r" b="b"/>
              <a:pathLst>
                <a:path w="685" h="1371">
                  <a:moveTo>
                    <a:pt x="0" y="0"/>
                  </a:moveTo>
                  <a:cubicBezTo>
                    <a:pt x="228" y="457"/>
                    <a:pt x="457" y="914"/>
                    <a:pt x="686" y="1372"/>
                  </a:cubicBezTo>
                  <a:cubicBezTo>
                    <a:pt x="457" y="914"/>
                    <a:pt x="228" y="457"/>
                    <a:pt x="0" y="0"/>
                  </a:cubicBezTo>
                  <a:close/>
                </a:path>
              </a:pathLst>
            </a:custGeom>
            <a:solidFill>
              <a:srgbClr val="FFFFFF"/>
            </a:solidFill>
            <a:ln w="2286" cap="flat">
              <a:noFill/>
              <a:prstDash val="solid"/>
              <a:miter/>
            </a:ln>
          </p:spPr>
          <p:txBody>
            <a:bodyPr rtlCol="0" anchor="ctr"/>
            <a:lstStyle/>
            <a:p>
              <a:endParaRPr lang="en-US"/>
            </a:p>
          </p:txBody>
        </p:sp>
        <p:sp>
          <p:nvSpPr>
            <p:cNvPr id="84" name="Freeform 534">
              <a:extLst>
                <a:ext uri="{FF2B5EF4-FFF2-40B4-BE49-F238E27FC236}">
                  <a16:creationId xmlns:a16="http://schemas.microsoft.com/office/drawing/2014/main" id="{EA507DAA-60FB-E03D-AE03-56EF5567EA21}"/>
                </a:ext>
              </a:extLst>
            </p:cNvPr>
            <p:cNvSpPr/>
            <p:nvPr/>
          </p:nvSpPr>
          <p:spPr>
            <a:xfrm>
              <a:off x="6734151" y="3516325"/>
              <a:ext cx="1143" cy="1371"/>
            </a:xfrm>
            <a:custGeom>
              <a:avLst/>
              <a:gdLst>
                <a:gd name="connsiteX0" fmla="*/ 0 w 1143"/>
                <a:gd name="connsiteY0" fmla="*/ 0 h 1371"/>
                <a:gd name="connsiteX1" fmla="*/ 1143 w 1143"/>
                <a:gd name="connsiteY1" fmla="*/ 1372 h 1371"/>
                <a:gd name="connsiteX2" fmla="*/ 0 w 1143"/>
                <a:gd name="connsiteY2" fmla="*/ 0 h 1371"/>
              </a:gdLst>
              <a:ahLst/>
              <a:cxnLst>
                <a:cxn ang="0">
                  <a:pos x="connsiteX0" y="connsiteY0"/>
                </a:cxn>
                <a:cxn ang="0">
                  <a:pos x="connsiteX1" y="connsiteY1"/>
                </a:cxn>
                <a:cxn ang="0">
                  <a:pos x="connsiteX2" y="connsiteY2"/>
                </a:cxn>
              </a:cxnLst>
              <a:rect l="l" t="t" r="r" b="b"/>
              <a:pathLst>
                <a:path w="1143" h="1371">
                  <a:moveTo>
                    <a:pt x="0" y="0"/>
                  </a:moveTo>
                  <a:cubicBezTo>
                    <a:pt x="457" y="457"/>
                    <a:pt x="686" y="914"/>
                    <a:pt x="1143" y="1372"/>
                  </a:cubicBezTo>
                  <a:cubicBezTo>
                    <a:pt x="686" y="914"/>
                    <a:pt x="457" y="457"/>
                    <a:pt x="0" y="0"/>
                  </a:cubicBezTo>
                  <a:close/>
                </a:path>
              </a:pathLst>
            </a:custGeom>
            <a:solidFill>
              <a:srgbClr val="FFFFFF"/>
            </a:solidFill>
            <a:ln w="2286" cap="flat">
              <a:noFill/>
              <a:prstDash val="solid"/>
              <a:miter/>
            </a:ln>
          </p:spPr>
          <p:txBody>
            <a:bodyPr rtlCol="0" anchor="ctr"/>
            <a:lstStyle/>
            <a:p>
              <a:endParaRPr lang="en-US"/>
            </a:p>
          </p:txBody>
        </p:sp>
        <p:sp>
          <p:nvSpPr>
            <p:cNvPr id="85" name="Freeform 535">
              <a:extLst>
                <a:ext uri="{FF2B5EF4-FFF2-40B4-BE49-F238E27FC236}">
                  <a16:creationId xmlns:a16="http://schemas.microsoft.com/office/drawing/2014/main" id="{2A5984B5-5E0F-8DCF-1507-062597AE96F7}"/>
                </a:ext>
              </a:extLst>
            </p:cNvPr>
            <p:cNvSpPr/>
            <p:nvPr/>
          </p:nvSpPr>
          <p:spPr>
            <a:xfrm>
              <a:off x="6582817" y="3587877"/>
              <a:ext cx="1371" cy="3429"/>
            </a:xfrm>
            <a:custGeom>
              <a:avLst/>
              <a:gdLst>
                <a:gd name="connsiteX0" fmla="*/ 1372 w 1371"/>
                <a:gd name="connsiteY0" fmla="*/ 3429 h 3429"/>
                <a:gd name="connsiteX1" fmla="*/ 0 w 1371"/>
                <a:gd name="connsiteY1" fmla="*/ 0 h 3429"/>
                <a:gd name="connsiteX2" fmla="*/ 1372 w 1371"/>
                <a:gd name="connsiteY2" fmla="*/ 3429 h 3429"/>
              </a:gdLst>
              <a:ahLst/>
              <a:cxnLst>
                <a:cxn ang="0">
                  <a:pos x="connsiteX0" y="connsiteY0"/>
                </a:cxn>
                <a:cxn ang="0">
                  <a:pos x="connsiteX1" y="connsiteY1"/>
                </a:cxn>
                <a:cxn ang="0">
                  <a:pos x="connsiteX2" y="connsiteY2"/>
                </a:cxn>
              </a:cxnLst>
              <a:rect l="l" t="t" r="r" b="b"/>
              <a:pathLst>
                <a:path w="1371" h="3429">
                  <a:moveTo>
                    <a:pt x="1372" y="3429"/>
                  </a:moveTo>
                  <a:cubicBezTo>
                    <a:pt x="914" y="2286"/>
                    <a:pt x="457" y="1143"/>
                    <a:pt x="0" y="0"/>
                  </a:cubicBezTo>
                  <a:cubicBezTo>
                    <a:pt x="457" y="1143"/>
                    <a:pt x="914" y="2286"/>
                    <a:pt x="1372" y="3429"/>
                  </a:cubicBezTo>
                  <a:close/>
                </a:path>
              </a:pathLst>
            </a:custGeom>
            <a:solidFill>
              <a:srgbClr val="FFFFFF"/>
            </a:solidFill>
            <a:ln w="2286" cap="flat">
              <a:noFill/>
              <a:prstDash val="solid"/>
              <a:miter/>
            </a:ln>
          </p:spPr>
          <p:txBody>
            <a:bodyPr rtlCol="0" anchor="ctr"/>
            <a:lstStyle/>
            <a:p>
              <a:endParaRPr lang="en-US"/>
            </a:p>
          </p:txBody>
        </p:sp>
        <p:sp>
          <p:nvSpPr>
            <p:cNvPr id="86" name="Freeform 536">
              <a:extLst>
                <a:ext uri="{FF2B5EF4-FFF2-40B4-BE49-F238E27FC236}">
                  <a16:creationId xmlns:a16="http://schemas.microsoft.com/office/drawing/2014/main" id="{5E4607CE-01BC-1A94-E3EB-78BE44B30353}"/>
                </a:ext>
              </a:extLst>
            </p:cNvPr>
            <p:cNvSpPr/>
            <p:nvPr/>
          </p:nvSpPr>
          <p:spPr>
            <a:xfrm>
              <a:off x="6586246" y="3595878"/>
              <a:ext cx="1600" cy="3200"/>
            </a:xfrm>
            <a:custGeom>
              <a:avLst/>
              <a:gdLst>
                <a:gd name="connsiteX0" fmla="*/ 1600 w 1600"/>
                <a:gd name="connsiteY0" fmla="*/ 3200 h 3200"/>
                <a:gd name="connsiteX1" fmla="*/ 0 w 1600"/>
                <a:gd name="connsiteY1" fmla="*/ 0 h 3200"/>
                <a:gd name="connsiteX2" fmla="*/ 1600 w 1600"/>
                <a:gd name="connsiteY2" fmla="*/ 3200 h 3200"/>
              </a:gdLst>
              <a:ahLst/>
              <a:cxnLst>
                <a:cxn ang="0">
                  <a:pos x="connsiteX0" y="connsiteY0"/>
                </a:cxn>
                <a:cxn ang="0">
                  <a:pos x="connsiteX1" y="connsiteY1"/>
                </a:cxn>
                <a:cxn ang="0">
                  <a:pos x="connsiteX2" y="connsiteY2"/>
                </a:cxn>
              </a:cxnLst>
              <a:rect l="l" t="t" r="r" b="b"/>
              <a:pathLst>
                <a:path w="1600" h="3200">
                  <a:moveTo>
                    <a:pt x="1600" y="3200"/>
                  </a:moveTo>
                  <a:cubicBezTo>
                    <a:pt x="914" y="2057"/>
                    <a:pt x="457" y="1143"/>
                    <a:pt x="0" y="0"/>
                  </a:cubicBezTo>
                  <a:cubicBezTo>
                    <a:pt x="457" y="1143"/>
                    <a:pt x="1143" y="2286"/>
                    <a:pt x="1600" y="3200"/>
                  </a:cubicBezTo>
                  <a:close/>
                </a:path>
              </a:pathLst>
            </a:custGeom>
            <a:solidFill>
              <a:srgbClr val="FFFFFF"/>
            </a:solidFill>
            <a:ln w="2286" cap="flat">
              <a:noFill/>
              <a:prstDash val="solid"/>
              <a:miter/>
            </a:ln>
          </p:spPr>
          <p:txBody>
            <a:bodyPr rtlCol="0" anchor="ctr"/>
            <a:lstStyle/>
            <a:p>
              <a:endParaRPr lang="en-US"/>
            </a:p>
          </p:txBody>
        </p:sp>
        <p:sp>
          <p:nvSpPr>
            <p:cNvPr id="87" name="Freeform 537">
              <a:extLst>
                <a:ext uri="{FF2B5EF4-FFF2-40B4-BE49-F238E27FC236}">
                  <a16:creationId xmlns:a16="http://schemas.microsoft.com/office/drawing/2014/main" id="{9A6ABC1B-D689-056B-259F-E61A882517FC}"/>
                </a:ext>
              </a:extLst>
            </p:cNvPr>
            <p:cNvSpPr/>
            <p:nvPr/>
          </p:nvSpPr>
          <p:spPr>
            <a:xfrm>
              <a:off x="6611164" y="3624681"/>
              <a:ext cx="1828" cy="1143"/>
            </a:xfrm>
            <a:custGeom>
              <a:avLst/>
              <a:gdLst>
                <a:gd name="connsiteX0" fmla="*/ 1829 w 1828"/>
                <a:gd name="connsiteY0" fmla="*/ 1143 h 1143"/>
                <a:gd name="connsiteX1" fmla="*/ 0 w 1828"/>
                <a:gd name="connsiteY1" fmla="*/ 0 h 1143"/>
                <a:gd name="connsiteX2" fmla="*/ 1829 w 1828"/>
                <a:gd name="connsiteY2" fmla="*/ 1143 h 1143"/>
              </a:gdLst>
              <a:ahLst/>
              <a:cxnLst>
                <a:cxn ang="0">
                  <a:pos x="connsiteX0" y="connsiteY0"/>
                </a:cxn>
                <a:cxn ang="0">
                  <a:pos x="connsiteX1" y="connsiteY1"/>
                </a:cxn>
                <a:cxn ang="0">
                  <a:pos x="connsiteX2" y="connsiteY2"/>
                </a:cxn>
              </a:cxnLst>
              <a:rect l="l" t="t" r="r" b="b"/>
              <a:pathLst>
                <a:path w="1828" h="1143">
                  <a:moveTo>
                    <a:pt x="1829" y="1143"/>
                  </a:moveTo>
                  <a:cubicBezTo>
                    <a:pt x="1143" y="686"/>
                    <a:pt x="686" y="457"/>
                    <a:pt x="0" y="0"/>
                  </a:cubicBezTo>
                  <a:cubicBezTo>
                    <a:pt x="686" y="229"/>
                    <a:pt x="1372" y="686"/>
                    <a:pt x="1829" y="1143"/>
                  </a:cubicBezTo>
                  <a:close/>
                </a:path>
              </a:pathLst>
            </a:custGeom>
            <a:solidFill>
              <a:srgbClr val="FFFFFF"/>
            </a:solidFill>
            <a:ln w="2286" cap="flat">
              <a:noFill/>
              <a:prstDash val="solid"/>
              <a:miter/>
            </a:ln>
          </p:spPr>
          <p:txBody>
            <a:bodyPr rtlCol="0" anchor="ctr"/>
            <a:lstStyle/>
            <a:p>
              <a:endParaRPr lang="en-US"/>
            </a:p>
          </p:txBody>
        </p:sp>
        <p:sp>
          <p:nvSpPr>
            <p:cNvPr id="88" name="Freeform 538">
              <a:extLst>
                <a:ext uri="{FF2B5EF4-FFF2-40B4-BE49-F238E27FC236}">
                  <a16:creationId xmlns:a16="http://schemas.microsoft.com/office/drawing/2014/main" id="{FBA93FFA-3583-AD52-C6E7-CFCF26A7C3DE}"/>
                </a:ext>
              </a:extLst>
            </p:cNvPr>
            <p:cNvSpPr/>
            <p:nvPr/>
          </p:nvSpPr>
          <p:spPr>
            <a:xfrm>
              <a:off x="6588304" y="3599764"/>
              <a:ext cx="1828" cy="3200"/>
            </a:xfrm>
            <a:custGeom>
              <a:avLst/>
              <a:gdLst>
                <a:gd name="connsiteX0" fmla="*/ 1829 w 1828"/>
                <a:gd name="connsiteY0" fmla="*/ 3200 h 3200"/>
                <a:gd name="connsiteX1" fmla="*/ 0 w 1828"/>
                <a:gd name="connsiteY1" fmla="*/ 0 h 3200"/>
                <a:gd name="connsiteX2" fmla="*/ 1829 w 1828"/>
                <a:gd name="connsiteY2" fmla="*/ 3200 h 3200"/>
              </a:gdLst>
              <a:ahLst/>
              <a:cxnLst>
                <a:cxn ang="0">
                  <a:pos x="connsiteX0" y="connsiteY0"/>
                </a:cxn>
                <a:cxn ang="0">
                  <a:pos x="connsiteX1" y="connsiteY1"/>
                </a:cxn>
                <a:cxn ang="0">
                  <a:pos x="connsiteX2" y="connsiteY2"/>
                </a:cxn>
              </a:cxnLst>
              <a:rect l="l" t="t" r="r" b="b"/>
              <a:pathLst>
                <a:path w="1828" h="3200">
                  <a:moveTo>
                    <a:pt x="1829" y="3200"/>
                  </a:moveTo>
                  <a:cubicBezTo>
                    <a:pt x="1143" y="2057"/>
                    <a:pt x="457" y="1143"/>
                    <a:pt x="0" y="0"/>
                  </a:cubicBezTo>
                  <a:cubicBezTo>
                    <a:pt x="457" y="914"/>
                    <a:pt x="1143" y="2057"/>
                    <a:pt x="1829" y="3200"/>
                  </a:cubicBezTo>
                  <a:close/>
                </a:path>
              </a:pathLst>
            </a:custGeom>
            <a:solidFill>
              <a:srgbClr val="FFFFFF"/>
            </a:solidFill>
            <a:ln w="2286" cap="flat">
              <a:noFill/>
              <a:prstDash val="solid"/>
              <a:miter/>
            </a:ln>
          </p:spPr>
          <p:txBody>
            <a:bodyPr rtlCol="0" anchor="ctr"/>
            <a:lstStyle/>
            <a:p>
              <a:endParaRPr lang="en-US"/>
            </a:p>
          </p:txBody>
        </p:sp>
        <p:sp>
          <p:nvSpPr>
            <p:cNvPr id="89" name="Freeform 539">
              <a:extLst>
                <a:ext uri="{FF2B5EF4-FFF2-40B4-BE49-F238E27FC236}">
                  <a16:creationId xmlns:a16="http://schemas.microsoft.com/office/drawing/2014/main" id="{447052FA-59AE-9A58-C57E-0AF7877D9C4D}"/>
                </a:ext>
              </a:extLst>
            </p:cNvPr>
            <p:cNvSpPr/>
            <p:nvPr/>
          </p:nvSpPr>
          <p:spPr>
            <a:xfrm>
              <a:off x="6577875" y="3487859"/>
              <a:ext cx="154225" cy="119027"/>
            </a:xfrm>
            <a:custGeom>
              <a:avLst/>
              <a:gdLst>
                <a:gd name="connsiteX0" fmla="*/ 3571 w 154225"/>
                <a:gd name="connsiteY0" fmla="*/ 95674 h 119027"/>
                <a:gd name="connsiteX1" fmla="*/ 59578 w 154225"/>
                <a:gd name="connsiteY1" fmla="*/ 118991 h 119027"/>
                <a:gd name="connsiteX2" fmla="*/ 144389 w 154225"/>
                <a:gd name="connsiteY2" fmla="*/ 73271 h 119027"/>
                <a:gd name="connsiteX3" fmla="*/ 153761 w 154225"/>
                <a:gd name="connsiteY3" fmla="*/ 25722 h 119027"/>
                <a:gd name="connsiteX4" fmla="*/ 45633 w 154225"/>
                <a:gd name="connsiteY4" fmla="*/ 7663 h 119027"/>
                <a:gd name="connsiteX5" fmla="*/ 1285 w 154225"/>
                <a:gd name="connsiteY5" fmla="*/ 86987 h 119027"/>
                <a:gd name="connsiteX6" fmla="*/ 4714 w 154225"/>
                <a:gd name="connsiteY6" fmla="*/ 99560 h 119027"/>
                <a:gd name="connsiteX7" fmla="*/ 3571 w 154225"/>
                <a:gd name="connsiteY7" fmla="*/ 95674 h 119027"/>
                <a:gd name="connsiteX8" fmla="*/ 74437 w 154225"/>
                <a:gd name="connsiteY8" fmla="*/ 34180 h 119027"/>
                <a:gd name="connsiteX9" fmla="*/ 74666 w 154225"/>
                <a:gd name="connsiteY9" fmla="*/ 33723 h 119027"/>
                <a:gd name="connsiteX10" fmla="*/ 73980 w 154225"/>
                <a:gd name="connsiteY10" fmla="*/ 32352 h 119027"/>
                <a:gd name="connsiteX11" fmla="*/ 73751 w 154225"/>
                <a:gd name="connsiteY11" fmla="*/ 31894 h 119027"/>
                <a:gd name="connsiteX12" fmla="*/ 74437 w 154225"/>
                <a:gd name="connsiteY12" fmla="*/ 34180 h 1190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54225" h="119027">
                  <a:moveTo>
                    <a:pt x="3571" y="95674"/>
                  </a:moveTo>
                  <a:cubicBezTo>
                    <a:pt x="17973" y="109847"/>
                    <a:pt x="37404" y="118305"/>
                    <a:pt x="59578" y="118991"/>
                  </a:cubicBezTo>
                  <a:cubicBezTo>
                    <a:pt x="92725" y="119905"/>
                    <a:pt x="128844" y="103675"/>
                    <a:pt x="144389" y="73271"/>
                  </a:cubicBezTo>
                  <a:cubicBezTo>
                    <a:pt x="151932" y="58641"/>
                    <a:pt x="155590" y="41953"/>
                    <a:pt x="153761" y="25722"/>
                  </a:cubicBezTo>
                  <a:cubicBezTo>
                    <a:pt x="129758" y="1262"/>
                    <a:pt x="79238" y="-7882"/>
                    <a:pt x="45633" y="7663"/>
                  </a:cubicBezTo>
                  <a:cubicBezTo>
                    <a:pt x="14315" y="21379"/>
                    <a:pt x="-5344" y="50182"/>
                    <a:pt x="1285" y="86987"/>
                  </a:cubicBezTo>
                  <a:cubicBezTo>
                    <a:pt x="2199" y="91330"/>
                    <a:pt x="3114" y="95445"/>
                    <a:pt x="4714" y="99560"/>
                  </a:cubicBezTo>
                  <a:cubicBezTo>
                    <a:pt x="4257" y="98188"/>
                    <a:pt x="3800" y="96817"/>
                    <a:pt x="3571" y="95674"/>
                  </a:cubicBezTo>
                  <a:close/>
                  <a:moveTo>
                    <a:pt x="74437" y="34180"/>
                  </a:moveTo>
                  <a:cubicBezTo>
                    <a:pt x="74894" y="34638"/>
                    <a:pt x="75123" y="34638"/>
                    <a:pt x="74666" y="33723"/>
                  </a:cubicBezTo>
                  <a:cubicBezTo>
                    <a:pt x="74437" y="33266"/>
                    <a:pt x="74208" y="32809"/>
                    <a:pt x="73980" y="32352"/>
                  </a:cubicBezTo>
                  <a:cubicBezTo>
                    <a:pt x="73980" y="32123"/>
                    <a:pt x="73980" y="31894"/>
                    <a:pt x="73751" y="31894"/>
                  </a:cubicBezTo>
                  <a:cubicBezTo>
                    <a:pt x="77409" y="37152"/>
                    <a:pt x="75809" y="38295"/>
                    <a:pt x="74437" y="34180"/>
                  </a:cubicBezTo>
                  <a:close/>
                </a:path>
              </a:pathLst>
            </a:custGeom>
            <a:solidFill>
              <a:srgbClr val="FFFFFF"/>
            </a:solidFill>
            <a:ln w="2286" cap="flat">
              <a:noFill/>
              <a:prstDash val="solid"/>
              <a:miter/>
            </a:ln>
          </p:spPr>
          <p:txBody>
            <a:bodyPr rtlCol="0" anchor="ctr"/>
            <a:lstStyle/>
            <a:p>
              <a:endParaRPr lang="en-US"/>
            </a:p>
          </p:txBody>
        </p:sp>
        <p:sp>
          <p:nvSpPr>
            <p:cNvPr id="90" name="Freeform 540">
              <a:extLst>
                <a:ext uri="{FF2B5EF4-FFF2-40B4-BE49-F238E27FC236}">
                  <a16:creationId xmlns:a16="http://schemas.microsoft.com/office/drawing/2014/main" id="{3E9748EF-F96F-39F1-84AF-A42C28BF8668}"/>
                </a:ext>
              </a:extLst>
            </p:cNvPr>
            <p:cNvSpPr/>
            <p:nvPr/>
          </p:nvSpPr>
          <p:spPr>
            <a:xfrm>
              <a:off x="6584189" y="3591991"/>
              <a:ext cx="1600" cy="3200"/>
            </a:xfrm>
            <a:custGeom>
              <a:avLst/>
              <a:gdLst>
                <a:gd name="connsiteX0" fmla="*/ 1600 w 1600"/>
                <a:gd name="connsiteY0" fmla="*/ 3200 h 3200"/>
                <a:gd name="connsiteX1" fmla="*/ 0 w 1600"/>
                <a:gd name="connsiteY1" fmla="*/ 0 h 3200"/>
                <a:gd name="connsiteX2" fmla="*/ 1600 w 1600"/>
                <a:gd name="connsiteY2" fmla="*/ 3200 h 3200"/>
              </a:gdLst>
              <a:ahLst/>
              <a:cxnLst>
                <a:cxn ang="0">
                  <a:pos x="connsiteX0" y="connsiteY0"/>
                </a:cxn>
                <a:cxn ang="0">
                  <a:pos x="connsiteX1" y="connsiteY1"/>
                </a:cxn>
                <a:cxn ang="0">
                  <a:pos x="connsiteX2" y="connsiteY2"/>
                </a:cxn>
              </a:cxnLst>
              <a:rect l="l" t="t" r="r" b="b"/>
              <a:pathLst>
                <a:path w="1600" h="3200">
                  <a:moveTo>
                    <a:pt x="1600" y="3200"/>
                  </a:moveTo>
                  <a:cubicBezTo>
                    <a:pt x="1143" y="2057"/>
                    <a:pt x="686" y="914"/>
                    <a:pt x="0" y="0"/>
                  </a:cubicBezTo>
                  <a:cubicBezTo>
                    <a:pt x="686" y="1143"/>
                    <a:pt x="1143" y="2286"/>
                    <a:pt x="1600" y="3200"/>
                  </a:cubicBezTo>
                  <a:close/>
                </a:path>
              </a:pathLst>
            </a:custGeom>
            <a:solidFill>
              <a:srgbClr val="FFFFFF"/>
            </a:solidFill>
            <a:ln w="2286" cap="flat">
              <a:noFill/>
              <a:prstDash val="solid"/>
              <a:miter/>
            </a:ln>
          </p:spPr>
          <p:txBody>
            <a:bodyPr rtlCol="0" anchor="ctr"/>
            <a:lstStyle/>
            <a:p>
              <a:endParaRPr lang="en-US"/>
            </a:p>
          </p:txBody>
        </p:sp>
        <p:sp>
          <p:nvSpPr>
            <p:cNvPr id="91" name="Freeform 541">
              <a:extLst>
                <a:ext uri="{FF2B5EF4-FFF2-40B4-BE49-F238E27FC236}">
                  <a16:creationId xmlns:a16="http://schemas.microsoft.com/office/drawing/2014/main" id="{1800341E-836C-58A6-310A-721DA16D7219}"/>
                </a:ext>
              </a:extLst>
            </p:cNvPr>
            <p:cNvSpPr/>
            <p:nvPr/>
          </p:nvSpPr>
          <p:spPr>
            <a:xfrm>
              <a:off x="6590133" y="3602964"/>
              <a:ext cx="7315" cy="9601"/>
            </a:xfrm>
            <a:custGeom>
              <a:avLst/>
              <a:gdLst>
                <a:gd name="connsiteX0" fmla="*/ 7315 w 7315"/>
                <a:gd name="connsiteY0" fmla="*/ 9601 h 9601"/>
                <a:gd name="connsiteX1" fmla="*/ 0 w 7315"/>
                <a:gd name="connsiteY1" fmla="*/ 0 h 9601"/>
                <a:gd name="connsiteX2" fmla="*/ 7315 w 7315"/>
                <a:gd name="connsiteY2" fmla="*/ 9601 h 9601"/>
              </a:gdLst>
              <a:ahLst/>
              <a:cxnLst>
                <a:cxn ang="0">
                  <a:pos x="connsiteX0" y="connsiteY0"/>
                </a:cxn>
                <a:cxn ang="0">
                  <a:pos x="connsiteX1" y="connsiteY1"/>
                </a:cxn>
                <a:cxn ang="0">
                  <a:pos x="connsiteX2" y="connsiteY2"/>
                </a:cxn>
              </a:cxnLst>
              <a:rect l="l" t="t" r="r" b="b"/>
              <a:pathLst>
                <a:path w="7315" h="9601">
                  <a:moveTo>
                    <a:pt x="7315" y="9601"/>
                  </a:moveTo>
                  <a:cubicBezTo>
                    <a:pt x="4572" y="6629"/>
                    <a:pt x="2057" y="3429"/>
                    <a:pt x="0" y="0"/>
                  </a:cubicBezTo>
                  <a:cubicBezTo>
                    <a:pt x="2286" y="3429"/>
                    <a:pt x="4801" y="6629"/>
                    <a:pt x="7315" y="9601"/>
                  </a:cubicBezTo>
                  <a:close/>
                </a:path>
              </a:pathLst>
            </a:custGeom>
            <a:solidFill>
              <a:srgbClr val="FFFFFF"/>
            </a:solidFill>
            <a:ln w="2286" cap="flat">
              <a:noFill/>
              <a:prstDash val="solid"/>
              <a:miter/>
            </a:ln>
          </p:spPr>
          <p:txBody>
            <a:bodyPr rtlCol="0" anchor="ctr"/>
            <a:lstStyle/>
            <a:p>
              <a:endParaRPr lang="en-US"/>
            </a:p>
          </p:txBody>
        </p:sp>
        <p:sp>
          <p:nvSpPr>
            <p:cNvPr id="92" name="Freeform 542">
              <a:extLst>
                <a:ext uri="{FF2B5EF4-FFF2-40B4-BE49-F238E27FC236}">
                  <a16:creationId xmlns:a16="http://schemas.microsoft.com/office/drawing/2014/main" id="{3DBCE651-CD3B-1ECE-ADA8-2F196469C7CA}"/>
                </a:ext>
              </a:extLst>
            </p:cNvPr>
            <p:cNvSpPr/>
            <p:nvPr/>
          </p:nvSpPr>
          <p:spPr>
            <a:xfrm>
              <a:off x="6604077" y="3618966"/>
              <a:ext cx="1828" cy="1600"/>
            </a:xfrm>
            <a:custGeom>
              <a:avLst/>
              <a:gdLst>
                <a:gd name="connsiteX0" fmla="*/ 1829 w 1828"/>
                <a:gd name="connsiteY0" fmla="*/ 1600 h 1600"/>
                <a:gd name="connsiteX1" fmla="*/ 0 w 1828"/>
                <a:gd name="connsiteY1" fmla="*/ 0 h 1600"/>
                <a:gd name="connsiteX2" fmla="*/ 1829 w 1828"/>
                <a:gd name="connsiteY2" fmla="*/ 1600 h 1600"/>
              </a:gdLst>
              <a:ahLst/>
              <a:cxnLst>
                <a:cxn ang="0">
                  <a:pos x="connsiteX0" y="connsiteY0"/>
                </a:cxn>
                <a:cxn ang="0">
                  <a:pos x="connsiteX1" y="connsiteY1"/>
                </a:cxn>
                <a:cxn ang="0">
                  <a:pos x="connsiteX2" y="connsiteY2"/>
                </a:cxn>
              </a:cxnLst>
              <a:rect l="l" t="t" r="r" b="b"/>
              <a:pathLst>
                <a:path w="1828" h="1600">
                  <a:moveTo>
                    <a:pt x="1829" y="1600"/>
                  </a:moveTo>
                  <a:cubicBezTo>
                    <a:pt x="1143" y="1143"/>
                    <a:pt x="686" y="686"/>
                    <a:pt x="0" y="0"/>
                  </a:cubicBezTo>
                  <a:cubicBezTo>
                    <a:pt x="457" y="457"/>
                    <a:pt x="1143" y="1143"/>
                    <a:pt x="1829" y="1600"/>
                  </a:cubicBezTo>
                  <a:close/>
                </a:path>
              </a:pathLst>
            </a:custGeom>
            <a:solidFill>
              <a:srgbClr val="FFFFFF"/>
            </a:solidFill>
            <a:ln w="2286" cap="flat">
              <a:noFill/>
              <a:prstDash val="solid"/>
              <a:miter/>
            </a:ln>
          </p:spPr>
          <p:txBody>
            <a:bodyPr rtlCol="0" anchor="ctr"/>
            <a:lstStyle/>
            <a:p>
              <a:endParaRPr lang="en-US"/>
            </a:p>
          </p:txBody>
        </p:sp>
        <p:sp>
          <p:nvSpPr>
            <p:cNvPr id="93" name="Freeform 543">
              <a:extLst>
                <a:ext uri="{FF2B5EF4-FFF2-40B4-BE49-F238E27FC236}">
                  <a16:creationId xmlns:a16="http://schemas.microsoft.com/office/drawing/2014/main" id="{D421EFBD-8585-45D7-0885-70F8CC15D67C}"/>
                </a:ext>
              </a:extLst>
            </p:cNvPr>
            <p:cNvSpPr/>
            <p:nvPr/>
          </p:nvSpPr>
          <p:spPr>
            <a:xfrm>
              <a:off x="6607506" y="3621938"/>
              <a:ext cx="1828" cy="1371"/>
            </a:xfrm>
            <a:custGeom>
              <a:avLst/>
              <a:gdLst>
                <a:gd name="connsiteX0" fmla="*/ 1829 w 1828"/>
                <a:gd name="connsiteY0" fmla="*/ 1372 h 1371"/>
                <a:gd name="connsiteX1" fmla="*/ 0 w 1828"/>
                <a:gd name="connsiteY1" fmla="*/ 0 h 1371"/>
                <a:gd name="connsiteX2" fmla="*/ 1829 w 1828"/>
                <a:gd name="connsiteY2" fmla="*/ 1372 h 1371"/>
              </a:gdLst>
              <a:ahLst/>
              <a:cxnLst>
                <a:cxn ang="0">
                  <a:pos x="connsiteX0" y="connsiteY0"/>
                </a:cxn>
                <a:cxn ang="0">
                  <a:pos x="connsiteX1" y="connsiteY1"/>
                </a:cxn>
                <a:cxn ang="0">
                  <a:pos x="connsiteX2" y="connsiteY2"/>
                </a:cxn>
              </a:cxnLst>
              <a:rect l="l" t="t" r="r" b="b"/>
              <a:pathLst>
                <a:path w="1828" h="1371">
                  <a:moveTo>
                    <a:pt x="1829" y="1372"/>
                  </a:moveTo>
                  <a:cubicBezTo>
                    <a:pt x="1143" y="914"/>
                    <a:pt x="686" y="457"/>
                    <a:pt x="0" y="0"/>
                  </a:cubicBezTo>
                  <a:cubicBezTo>
                    <a:pt x="686" y="457"/>
                    <a:pt x="1143" y="914"/>
                    <a:pt x="1829" y="1372"/>
                  </a:cubicBezTo>
                  <a:close/>
                </a:path>
              </a:pathLst>
            </a:custGeom>
            <a:solidFill>
              <a:srgbClr val="FFFFFF"/>
            </a:solidFill>
            <a:ln w="2286" cap="flat">
              <a:noFill/>
              <a:prstDash val="solid"/>
              <a:miter/>
            </a:ln>
          </p:spPr>
          <p:txBody>
            <a:bodyPr rtlCol="0" anchor="ctr"/>
            <a:lstStyle/>
            <a:p>
              <a:endParaRPr lang="en-US"/>
            </a:p>
          </p:txBody>
        </p:sp>
        <p:sp>
          <p:nvSpPr>
            <p:cNvPr id="94" name="Freeform 544">
              <a:extLst>
                <a:ext uri="{FF2B5EF4-FFF2-40B4-BE49-F238E27FC236}">
                  <a16:creationId xmlns:a16="http://schemas.microsoft.com/office/drawing/2014/main" id="{B5740935-AFFC-AFE0-AF5E-83B2B54F6E31}"/>
                </a:ext>
              </a:extLst>
            </p:cNvPr>
            <p:cNvSpPr/>
            <p:nvPr/>
          </p:nvSpPr>
          <p:spPr>
            <a:xfrm>
              <a:off x="6597676" y="3612794"/>
              <a:ext cx="2057" cy="2057"/>
            </a:xfrm>
            <a:custGeom>
              <a:avLst/>
              <a:gdLst>
                <a:gd name="connsiteX0" fmla="*/ 2057 w 2057"/>
                <a:gd name="connsiteY0" fmla="*/ 2057 h 2057"/>
                <a:gd name="connsiteX1" fmla="*/ 0 w 2057"/>
                <a:gd name="connsiteY1" fmla="*/ 0 h 2057"/>
                <a:gd name="connsiteX2" fmla="*/ 2057 w 2057"/>
                <a:gd name="connsiteY2" fmla="*/ 2057 h 2057"/>
              </a:gdLst>
              <a:ahLst/>
              <a:cxnLst>
                <a:cxn ang="0">
                  <a:pos x="connsiteX0" y="connsiteY0"/>
                </a:cxn>
                <a:cxn ang="0">
                  <a:pos x="connsiteX1" y="connsiteY1"/>
                </a:cxn>
                <a:cxn ang="0">
                  <a:pos x="connsiteX2" y="connsiteY2"/>
                </a:cxn>
              </a:cxnLst>
              <a:rect l="l" t="t" r="r" b="b"/>
              <a:pathLst>
                <a:path w="2057" h="2057">
                  <a:moveTo>
                    <a:pt x="2057" y="2057"/>
                  </a:moveTo>
                  <a:cubicBezTo>
                    <a:pt x="1372" y="1372"/>
                    <a:pt x="686" y="686"/>
                    <a:pt x="0" y="0"/>
                  </a:cubicBezTo>
                  <a:cubicBezTo>
                    <a:pt x="686" y="686"/>
                    <a:pt x="1372" y="1372"/>
                    <a:pt x="2057" y="2057"/>
                  </a:cubicBezTo>
                  <a:close/>
                </a:path>
              </a:pathLst>
            </a:custGeom>
            <a:solidFill>
              <a:srgbClr val="FFFFFF"/>
            </a:solidFill>
            <a:ln w="2286" cap="flat">
              <a:noFill/>
              <a:prstDash val="solid"/>
              <a:miter/>
            </a:ln>
          </p:spPr>
          <p:txBody>
            <a:bodyPr rtlCol="0" anchor="ctr"/>
            <a:lstStyle/>
            <a:p>
              <a:endParaRPr lang="en-US"/>
            </a:p>
          </p:txBody>
        </p:sp>
        <p:sp>
          <p:nvSpPr>
            <p:cNvPr id="95" name="Freeform 545">
              <a:extLst>
                <a:ext uri="{FF2B5EF4-FFF2-40B4-BE49-F238E27FC236}">
                  <a16:creationId xmlns:a16="http://schemas.microsoft.com/office/drawing/2014/main" id="{9DA0B092-D67F-CAEF-6255-453D86896AEC}"/>
                </a:ext>
              </a:extLst>
            </p:cNvPr>
            <p:cNvSpPr/>
            <p:nvPr/>
          </p:nvSpPr>
          <p:spPr>
            <a:xfrm>
              <a:off x="6600877" y="3615994"/>
              <a:ext cx="1828" cy="1828"/>
            </a:xfrm>
            <a:custGeom>
              <a:avLst/>
              <a:gdLst>
                <a:gd name="connsiteX0" fmla="*/ 1829 w 1828"/>
                <a:gd name="connsiteY0" fmla="*/ 1829 h 1828"/>
                <a:gd name="connsiteX1" fmla="*/ 0 w 1828"/>
                <a:gd name="connsiteY1" fmla="*/ 0 h 1828"/>
                <a:gd name="connsiteX2" fmla="*/ 1829 w 1828"/>
                <a:gd name="connsiteY2" fmla="*/ 1829 h 1828"/>
              </a:gdLst>
              <a:ahLst/>
              <a:cxnLst>
                <a:cxn ang="0">
                  <a:pos x="connsiteX0" y="connsiteY0"/>
                </a:cxn>
                <a:cxn ang="0">
                  <a:pos x="connsiteX1" y="connsiteY1"/>
                </a:cxn>
                <a:cxn ang="0">
                  <a:pos x="connsiteX2" y="connsiteY2"/>
                </a:cxn>
              </a:cxnLst>
              <a:rect l="l" t="t" r="r" b="b"/>
              <a:pathLst>
                <a:path w="1828" h="1828">
                  <a:moveTo>
                    <a:pt x="1829" y="1829"/>
                  </a:moveTo>
                  <a:cubicBezTo>
                    <a:pt x="1143" y="1143"/>
                    <a:pt x="457" y="686"/>
                    <a:pt x="0" y="0"/>
                  </a:cubicBezTo>
                  <a:cubicBezTo>
                    <a:pt x="457" y="686"/>
                    <a:pt x="1143" y="1143"/>
                    <a:pt x="1829" y="1829"/>
                  </a:cubicBezTo>
                  <a:close/>
                </a:path>
              </a:pathLst>
            </a:custGeom>
            <a:solidFill>
              <a:srgbClr val="FFFFFF"/>
            </a:solidFill>
            <a:ln w="2286" cap="flat">
              <a:noFill/>
              <a:prstDash val="solid"/>
              <a:miter/>
            </a:ln>
          </p:spPr>
          <p:txBody>
            <a:bodyPr rtlCol="0" anchor="ctr"/>
            <a:lstStyle/>
            <a:p>
              <a:endParaRPr lang="en-US"/>
            </a:p>
          </p:txBody>
        </p:sp>
        <p:sp>
          <p:nvSpPr>
            <p:cNvPr id="96" name="Freeform 546">
              <a:extLst>
                <a:ext uri="{FF2B5EF4-FFF2-40B4-BE49-F238E27FC236}">
                  <a16:creationId xmlns:a16="http://schemas.microsoft.com/office/drawing/2014/main" id="{BE1CB337-F2A0-2EB1-9E7A-923329497E1E}"/>
                </a:ext>
              </a:extLst>
            </p:cNvPr>
            <p:cNvSpPr/>
            <p:nvPr/>
          </p:nvSpPr>
          <p:spPr>
            <a:xfrm>
              <a:off x="6736437" y="3519297"/>
              <a:ext cx="914" cy="1371"/>
            </a:xfrm>
            <a:custGeom>
              <a:avLst/>
              <a:gdLst>
                <a:gd name="connsiteX0" fmla="*/ 0 w 914"/>
                <a:gd name="connsiteY0" fmla="*/ 0 h 1371"/>
                <a:gd name="connsiteX1" fmla="*/ 914 w 914"/>
                <a:gd name="connsiteY1" fmla="*/ 1372 h 1371"/>
                <a:gd name="connsiteX2" fmla="*/ 0 w 914"/>
                <a:gd name="connsiteY2" fmla="*/ 0 h 1371"/>
              </a:gdLst>
              <a:ahLst/>
              <a:cxnLst>
                <a:cxn ang="0">
                  <a:pos x="connsiteX0" y="connsiteY0"/>
                </a:cxn>
                <a:cxn ang="0">
                  <a:pos x="connsiteX1" y="connsiteY1"/>
                </a:cxn>
                <a:cxn ang="0">
                  <a:pos x="connsiteX2" y="connsiteY2"/>
                </a:cxn>
              </a:cxnLst>
              <a:rect l="l" t="t" r="r" b="b"/>
              <a:pathLst>
                <a:path w="914" h="1371">
                  <a:moveTo>
                    <a:pt x="0" y="0"/>
                  </a:moveTo>
                  <a:cubicBezTo>
                    <a:pt x="229" y="457"/>
                    <a:pt x="686" y="914"/>
                    <a:pt x="914" y="1372"/>
                  </a:cubicBezTo>
                  <a:cubicBezTo>
                    <a:pt x="686" y="914"/>
                    <a:pt x="457" y="457"/>
                    <a:pt x="0" y="0"/>
                  </a:cubicBezTo>
                  <a:close/>
                </a:path>
              </a:pathLst>
            </a:custGeom>
            <a:solidFill>
              <a:srgbClr val="FFFFFF"/>
            </a:solidFill>
            <a:ln w="2286" cap="flat">
              <a:noFill/>
              <a:prstDash val="solid"/>
              <a:miter/>
            </a:ln>
          </p:spPr>
          <p:txBody>
            <a:bodyPr rtlCol="0" anchor="ctr"/>
            <a:lstStyle/>
            <a:p>
              <a:endParaRPr lang="en-US"/>
            </a:p>
          </p:txBody>
        </p:sp>
        <p:sp>
          <p:nvSpPr>
            <p:cNvPr id="97" name="Freeform 547">
              <a:extLst>
                <a:ext uri="{FF2B5EF4-FFF2-40B4-BE49-F238E27FC236}">
                  <a16:creationId xmlns:a16="http://schemas.microsoft.com/office/drawing/2014/main" id="{5EEEC93F-7191-FFF6-119A-C0B9BA5114AE}"/>
                </a:ext>
              </a:extLst>
            </p:cNvPr>
            <p:cNvSpPr/>
            <p:nvPr/>
          </p:nvSpPr>
          <p:spPr>
            <a:xfrm>
              <a:off x="6402223" y="3801160"/>
              <a:ext cx="914" cy="5029"/>
            </a:xfrm>
            <a:custGeom>
              <a:avLst/>
              <a:gdLst>
                <a:gd name="connsiteX0" fmla="*/ 914 w 914"/>
                <a:gd name="connsiteY0" fmla="*/ 5029 h 5029"/>
                <a:gd name="connsiteX1" fmla="*/ 0 w 914"/>
                <a:gd name="connsiteY1" fmla="*/ 0 h 5029"/>
                <a:gd name="connsiteX2" fmla="*/ 914 w 914"/>
                <a:gd name="connsiteY2" fmla="*/ 5029 h 5029"/>
              </a:gdLst>
              <a:ahLst/>
              <a:cxnLst>
                <a:cxn ang="0">
                  <a:pos x="connsiteX0" y="connsiteY0"/>
                </a:cxn>
                <a:cxn ang="0">
                  <a:pos x="connsiteX1" y="connsiteY1"/>
                </a:cxn>
                <a:cxn ang="0">
                  <a:pos x="connsiteX2" y="connsiteY2"/>
                </a:cxn>
              </a:cxnLst>
              <a:rect l="l" t="t" r="r" b="b"/>
              <a:pathLst>
                <a:path w="914" h="5029">
                  <a:moveTo>
                    <a:pt x="914" y="5029"/>
                  </a:moveTo>
                  <a:cubicBezTo>
                    <a:pt x="686" y="3429"/>
                    <a:pt x="229" y="1829"/>
                    <a:pt x="0" y="0"/>
                  </a:cubicBezTo>
                  <a:cubicBezTo>
                    <a:pt x="229" y="1600"/>
                    <a:pt x="457" y="3429"/>
                    <a:pt x="914" y="5029"/>
                  </a:cubicBezTo>
                  <a:close/>
                </a:path>
              </a:pathLst>
            </a:custGeom>
            <a:solidFill>
              <a:srgbClr val="FFFFFF"/>
            </a:solidFill>
            <a:ln w="2286" cap="flat">
              <a:noFill/>
              <a:prstDash val="solid"/>
              <a:miter/>
            </a:ln>
          </p:spPr>
          <p:txBody>
            <a:bodyPr rtlCol="0" anchor="ctr"/>
            <a:lstStyle/>
            <a:p>
              <a:endParaRPr lang="en-US"/>
            </a:p>
          </p:txBody>
        </p:sp>
        <p:sp>
          <p:nvSpPr>
            <p:cNvPr id="98" name="Freeform 548">
              <a:extLst>
                <a:ext uri="{FF2B5EF4-FFF2-40B4-BE49-F238E27FC236}">
                  <a16:creationId xmlns:a16="http://schemas.microsoft.com/office/drawing/2014/main" id="{412F0832-E420-DE52-2233-37C1DCDA4788}"/>
                </a:ext>
              </a:extLst>
            </p:cNvPr>
            <p:cNvSpPr/>
            <p:nvPr/>
          </p:nvSpPr>
          <p:spPr>
            <a:xfrm>
              <a:off x="6401538" y="3797960"/>
              <a:ext cx="457" cy="2743"/>
            </a:xfrm>
            <a:custGeom>
              <a:avLst/>
              <a:gdLst>
                <a:gd name="connsiteX0" fmla="*/ 457 w 457"/>
                <a:gd name="connsiteY0" fmla="*/ 2743 h 2743"/>
                <a:gd name="connsiteX1" fmla="*/ 0 w 457"/>
                <a:gd name="connsiteY1" fmla="*/ 0 h 2743"/>
                <a:gd name="connsiteX2" fmla="*/ 457 w 457"/>
                <a:gd name="connsiteY2" fmla="*/ 2743 h 2743"/>
              </a:gdLst>
              <a:ahLst/>
              <a:cxnLst>
                <a:cxn ang="0">
                  <a:pos x="connsiteX0" y="connsiteY0"/>
                </a:cxn>
                <a:cxn ang="0">
                  <a:pos x="connsiteX1" y="connsiteY1"/>
                </a:cxn>
                <a:cxn ang="0">
                  <a:pos x="connsiteX2" y="connsiteY2"/>
                </a:cxn>
              </a:cxnLst>
              <a:rect l="l" t="t" r="r" b="b"/>
              <a:pathLst>
                <a:path w="457" h="2743">
                  <a:moveTo>
                    <a:pt x="457" y="2743"/>
                  </a:moveTo>
                  <a:cubicBezTo>
                    <a:pt x="229" y="1829"/>
                    <a:pt x="0" y="914"/>
                    <a:pt x="0" y="0"/>
                  </a:cubicBezTo>
                  <a:cubicBezTo>
                    <a:pt x="0" y="914"/>
                    <a:pt x="229" y="1829"/>
                    <a:pt x="457" y="2743"/>
                  </a:cubicBezTo>
                  <a:close/>
                </a:path>
              </a:pathLst>
            </a:custGeom>
            <a:solidFill>
              <a:srgbClr val="FFFFFF"/>
            </a:solidFill>
            <a:ln w="2286" cap="flat">
              <a:noFill/>
              <a:prstDash val="solid"/>
              <a:miter/>
            </a:ln>
          </p:spPr>
          <p:txBody>
            <a:bodyPr rtlCol="0" anchor="ctr"/>
            <a:lstStyle/>
            <a:p>
              <a:endParaRPr lang="en-US"/>
            </a:p>
          </p:txBody>
        </p:sp>
        <p:sp>
          <p:nvSpPr>
            <p:cNvPr id="99" name="Freeform 549">
              <a:extLst>
                <a:ext uri="{FF2B5EF4-FFF2-40B4-BE49-F238E27FC236}">
                  <a16:creationId xmlns:a16="http://schemas.microsoft.com/office/drawing/2014/main" id="{F161393D-6F5B-5B61-15A6-EFDFDC72AA10}"/>
                </a:ext>
              </a:extLst>
            </p:cNvPr>
            <p:cNvSpPr/>
            <p:nvPr/>
          </p:nvSpPr>
          <p:spPr>
            <a:xfrm>
              <a:off x="6399480" y="3786987"/>
              <a:ext cx="1828" cy="10058"/>
            </a:xfrm>
            <a:custGeom>
              <a:avLst/>
              <a:gdLst>
                <a:gd name="connsiteX0" fmla="*/ 1829 w 1828"/>
                <a:gd name="connsiteY0" fmla="*/ 10058 h 10058"/>
                <a:gd name="connsiteX1" fmla="*/ 0 w 1828"/>
                <a:gd name="connsiteY1" fmla="*/ 0 h 10058"/>
                <a:gd name="connsiteX2" fmla="*/ 1829 w 1828"/>
                <a:gd name="connsiteY2" fmla="*/ 10058 h 10058"/>
              </a:gdLst>
              <a:ahLst/>
              <a:cxnLst>
                <a:cxn ang="0">
                  <a:pos x="connsiteX0" y="connsiteY0"/>
                </a:cxn>
                <a:cxn ang="0">
                  <a:pos x="connsiteX1" y="connsiteY1"/>
                </a:cxn>
                <a:cxn ang="0">
                  <a:pos x="connsiteX2" y="connsiteY2"/>
                </a:cxn>
              </a:cxnLst>
              <a:rect l="l" t="t" r="r" b="b"/>
              <a:pathLst>
                <a:path w="1828" h="10058">
                  <a:moveTo>
                    <a:pt x="1829" y="10058"/>
                  </a:moveTo>
                  <a:cubicBezTo>
                    <a:pt x="1143" y="6858"/>
                    <a:pt x="686" y="3429"/>
                    <a:pt x="0" y="0"/>
                  </a:cubicBezTo>
                  <a:cubicBezTo>
                    <a:pt x="686" y="3429"/>
                    <a:pt x="1143" y="6858"/>
                    <a:pt x="1829" y="10058"/>
                  </a:cubicBezTo>
                  <a:close/>
                </a:path>
              </a:pathLst>
            </a:custGeom>
            <a:solidFill>
              <a:srgbClr val="FFFFFF"/>
            </a:solidFill>
            <a:ln w="2286" cap="flat">
              <a:noFill/>
              <a:prstDash val="solid"/>
              <a:miter/>
            </a:ln>
          </p:spPr>
          <p:txBody>
            <a:bodyPr rtlCol="0" anchor="ctr"/>
            <a:lstStyle/>
            <a:p>
              <a:endParaRPr lang="en-US"/>
            </a:p>
          </p:txBody>
        </p:sp>
        <p:sp>
          <p:nvSpPr>
            <p:cNvPr id="100" name="Freeform 550">
              <a:extLst>
                <a:ext uri="{FF2B5EF4-FFF2-40B4-BE49-F238E27FC236}">
                  <a16:creationId xmlns:a16="http://schemas.microsoft.com/office/drawing/2014/main" id="{07FE1351-7C8C-24BA-79C1-7EC176EE8F71}"/>
                </a:ext>
              </a:extLst>
            </p:cNvPr>
            <p:cNvSpPr/>
            <p:nvPr/>
          </p:nvSpPr>
          <p:spPr>
            <a:xfrm>
              <a:off x="6403138" y="3807333"/>
              <a:ext cx="457" cy="2057"/>
            </a:xfrm>
            <a:custGeom>
              <a:avLst/>
              <a:gdLst>
                <a:gd name="connsiteX0" fmla="*/ 457 w 457"/>
                <a:gd name="connsiteY0" fmla="*/ 2057 h 2057"/>
                <a:gd name="connsiteX1" fmla="*/ 0 w 457"/>
                <a:gd name="connsiteY1" fmla="*/ 0 h 2057"/>
                <a:gd name="connsiteX2" fmla="*/ 457 w 457"/>
                <a:gd name="connsiteY2" fmla="*/ 2057 h 2057"/>
              </a:gdLst>
              <a:ahLst/>
              <a:cxnLst>
                <a:cxn ang="0">
                  <a:pos x="connsiteX0" y="connsiteY0"/>
                </a:cxn>
                <a:cxn ang="0">
                  <a:pos x="connsiteX1" y="connsiteY1"/>
                </a:cxn>
                <a:cxn ang="0">
                  <a:pos x="connsiteX2" y="connsiteY2"/>
                </a:cxn>
              </a:cxnLst>
              <a:rect l="l" t="t" r="r" b="b"/>
              <a:pathLst>
                <a:path w="457" h="2057">
                  <a:moveTo>
                    <a:pt x="457" y="2057"/>
                  </a:moveTo>
                  <a:cubicBezTo>
                    <a:pt x="229" y="1372"/>
                    <a:pt x="229" y="686"/>
                    <a:pt x="0" y="0"/>
                  </a:cubicBezTo>
                  <a:cubicBezTo>
                    <a:pt x="229" y="686"/>
                    <a:pt x="457" y="1372"/>
                    <a:pt x="457" y="2057"/>
                  </a:cubicBezTo>
                  <a:close/>
                </a:path>
              </a:pathLst>
            </a:custGeom>
            <a:solidFill>
              <a:srgbClr val="FFFFFF"/>
            </a:solidFill>
            <a:ln w="2286" cap="flat">
              <a:noFill/>
              <a:prstDash val="solid"/>
              <a:miter/>
            </a:ln>
          </p:spPr>
          <p:txBody>
            <a:bodyPr rtlCol="0" anchor="ctr"/>
            <a:lstStyle/>
            <a:p>
              <a:endParaRPr lang="en-US"/>
            </a:p>
          </p:txBody>
        </p:sp>
        <p:sp>
          <p:nvSpPr>
            <p:cNvPr id="101" name="Freeform 551">
              <a:extLst>
                <a:ext uri="{FF2B5EF4-FFF2-40B4-BE49-F238E27FC236}">
                  <a16:creationId xmlns:a16="http://schemas.microsoft.com/office/drawing/2014/main" id="{7682FACF-6FC1-0A9F-48E0-9D3498AEABD2}"/>
                </a:ext>
              </a:extLst>
            </p:cNvPr>
            <p:cNvSpPr/>
            <p:nvPr/>
          </p:nvSpPr>
          <p:spPr>
            <a:xfrm>
              <a:off x="6405652" y="3818534"/>
              <a:ext cx="228" cy="1371"/>
            </a:xfrm>
            <a:custGeom>
              <a:avLst/>
              <a:gdLst>
                <a:gd name="connsiteX0" fmla="*/ 229 w 228"/>
                <a:gd name="connsiteY0" fmla="*/ 1372 h 1371"/>
                <a:gd name="connsiteX1" fmla="*/ 0 w 228"/>
                <a:gd name="connsiteY1" fmla="*/ 0 h 1371"/>
                <a:gd name="connsiteX2" fmla="*/ 229 w 228"/>
                <a:gd name="connsiteY2" fmla="*/ 1372 h 1371"/>
              </a:gdLst>
              <a:ahLst/>
              <a:cxnLst>
                <a:cxn ang="0">
                  <a:pos x="connsiteX0" y="connsiteY0"/>
                </a:cxn>
                <a:cxn ang="0">
                  <a:pos x="connsiteX1" y="connsiteY1"/>
                </a:cxn>
                <a:cxn ang="0">
                  <a:pos x="connsiteX2" y="connsiteY2"/>
                </a:cxn>
              </a:cxnLst>
              <a:rect l="l" t="t" r="r" b="b"/>
              <a:pathLst>
                <a:path w="228" h="1371">
                  <a:moveTo>
                    <a:pt x="229" y="1372"/>
                  </a:moveTo>
                  <a:cubicBezTo>
                    <a:pt x="229" y="914"/>
                    <a:pt x="0" y="457"/>
                    <a:pt x="0" y="0"/>
                  </a:cubicBezTo>
                  <a:cubicBezTo>
                    <a:pt x="0" y="686"/>
                    <a:pt x="229" y="914"/>
                    <a:pt x="229" y="1372"/>
                  </a:cubicBezTo>
                  <a:close/>
                </a:path>
              </a:pathLst>
            </a:custGeom>
            <a:solidFill>
              <a:srgbClr val="FFFFFF"/>
            </a:solidFill>
            <a:ln w="2286" cap="flat">
              <a:noFill/>
              <a:prstDash val="solid"/>
              <a:miter/>
            </a:ln>
          </p:spPr>
          <p:txBody>
            <a:bodyPr rtlCol="0" anchor="ctr"/>
            <a:lstStyle/>
            <a:p>
              <a:endParaRPr lang="en-US"/>
            </a:p>
          </p:txBody>
        </p:sp>
        <p:sp>
          <p:nvSpPr>
            <p:cNvPr id="102" name="Freeform 552">
              <a:extLst>
                <a:ext uri="{FF2B5EF4-FFF2-40B4-BE49-F238E27FC236}">
                  <a16:creationId xmlns:a16="http://schemas.microsoft.com/office/drawing/2014/main" id="{DBA88AA5-3E82-4DA5-8319-DA8EC087FEEA}"/>
                </a:ext>
              </a:extLst>
            </p:cNvPr>
            <p:cNvSpPr/>
            <p:nvPr/>
          </p:nvSpPr>
          <p:spPr>
            <a:xfrm>
              <a:off x="6407024" y="3825392"/>
              <a:ext cx="228" cy="685"/>
            </a:xfrm>
            <a:custGeom>
              <a:avLst/>
              <a:gdLst>
                <a:gd name="connsiteX0" fmla="*/ 229 w 228"/>
                <a:gd name="connsiteY0" fmla="*/ 686 h 685"/>
                <a:gd name="connsiteX1" fmla="*/ 0 w 228"/>
                <a:gd name="connsiteY1" fmla="*/ 0 h 685"/>
                <a:gd name="connsiteX2" fmla="*/ 229 w 228"/>
                <a:gd name="connsiteY2" fmla="*/ 686 h 685"/>
              </a:gdLst>
              <a:ahLst/>
              <a:cxnLst>
                <a:cxn ang="0">
                  <a:pos x="connsiteX0" y="connsiteY0"/>
                </a:cxn>
                <a:cxn ang="0">
                  <a:pos x="connsiteX1" y="connsiteY1"/>
                </a:cxn>
                <a:cxn ang="0">
                  <a:pos x="connsiteX2" y="connsiteY2"/>
                </a:cxn>
              </a:cxnLst>
              <a:rect l="l" t="t" r="r" b="b"/>
              <a:pathLst>
                <a:path w="228" h="685">
                  <a:moveTo>
                    <a:pt x="229" y="686"/>
                  </a:moveTo>
                  <a:cubicBezTo>
                    <a:pt x="229" y="457"/>
                    <a:pt x="229" y="229"/>
                    <a:pt x="0" y="0"/>
                  </a:cubicBezTo>
                  <a:cubicBezTo>
                    <a:pt x="229" y="229"/>
                    <a:pt x="229" y="457"/>
                    <a:pt x="229" y="686"/>
                  </a:cubicBezTo>
                  <a:close/>
                </a:path>
              </a:pathLst>
            </a:custGeom>
            <a:solidFill>
              <a:srgbClr val="FFFFFF"/>
            </a:solidFill>
            <a:ln w="2286" cap="flat">
              <a:noFill/>
              <a:prstDash val="solid"/>
              <a:miter/>
            </a:ln>
          </p:spPr>
          <p:txBody>
            <a:bodyPr rtlCol="0" anchor="ctr"/>
            <a:lstStyle/>
            <a:p>
              <a:endParaRPr lang="en-US"/>
            </a:p>
          </p:txBody>
        </p:sp>
        <p:sp>
          <p:nvSpPr>
            <p:cNvPr id="103" name="Freeform 553">
              <a:extLst>
                <a:ext uri="{FF2B5EF4-FFF2-40B4-BE49-F238E27FC236}">
                  <a16:creationId xmlns:a16="http://schemas.microsoft.com/office/drawing/2014/main" id="{64474278-95A7-50C5-58B3-CC8BBFD6D630}"/>
                </a:ext>
              </a:extLst>
            </p:cNvPr>
            <p:cNvSpPr/>
            <p:nvPr/>
          </p:nvSpPr>
          <p:spPr>
            <a:xfrm>
              <a:off x="6403824" y="3810762"/>
              <a:ext cx="457" cy="1828"/>
            </a:xfrm>
            <a:custGeom>
              <a:avLst/>
              <a:gdLst>
                <a:gd name="connsiteX0" fmla="*/ 457 w 457"/>
                <a:gd name="connsiteY0" fmla="*/ 1829 h 1828"/>
                <a:gd name="connsiteX1" fmla="*/ 0 w 457"/>
                <a:gd name="connsiteY1" fmla="*/ 0 h 1828"/>
                <a:gd name="connsiteX2" fmla="*/ 457 w 457"/>
                <a:gd name="connsiteY2" fmla="*/ 1829 h 1828"/>
              </a:gdLst>
              <a:ahLst/>
              <a:cxnLst>
                <a:cxn ang="0">
                  <a:pos x="connsiteX0" y="connsiteY0"/>
                </a:cxn>
                <a:cxn ang="0">
                  <a:pos x="connsiteX1" y="connsiteY1"/>
                </a:cxn>
                <a:cxn ang="0">
                  <a:pos x="connsiteX2" y="connsiteY2"/>
                </a:cxn>
              </a:cxnLst>
              <a:rect l="l" t="t" r="r" b="b"/>
              <a:pathLst>
                <a:path w="457" h="1828">
                  <a:moveTo>
                    <a:pt x="457" y="1829"/>
                  </a:moveTo>
                  <a:cubicBezTo>
                    <a:pt x="229" y="1143"/>
                    <a:pt x="229" y="686"/>
                    <a:pt x="0" y="0"/>
                  </a:cubicBezTo>
                  <a:cubicBezTo>
                    <a:pt x="229" y="686"/>
                    <a:pt x="457" y="1372"/>
                    <a:pt x="457" y="1829"/>
                  </a:cubicBezTo>
                  <a:close/>
                </a:path>
              </a:pathLst>
            </a:custGeom>
            <a:solidFill>
              <a:srgbClr val="FFFFFF"/>
            </a:solidFill>
            <a:ln w="2286" cap="flat">
              <a:noFill/>
              <a:prstDash val="solid"/>
              <a:miter/>
            </a:ln>
          </p:spPr>
          <p:txBody>
            <a:bodyPr rtlCol="0" anchor="ctr"/>
            <a:lstStyle/>
            <a:p>
              <a:endParaRPr lang="en-US"/>
            </a:p>
          </p:txBody>
        </p:sp>
        <p:sp>
          <p:nvSpPr>
            <p:cNvPr id="104" name="Freeform 554">
              <a:extLst>
                <a:ext uri="{FF2B5EF4-FFF2-40B4-BE49-F238E27FC236}">
                  <a16:creationId xmlns:a16="http://schemas.microsoft.com/office/drawing/2014/main" id="{1FA7B1AC-A203-1292-1105-36127D0AA3C4}"/>
                </a:ext>
              </a:extLst>
            </p:cNvPr>
            <p:cNvSpPr/>
            <p:nvPr/>
          </p:nvSpPr>
          <p:spPr>
            <a:xfrm>
              <a:off x="6406338" y="3821734"/>
              <a:ext cx="228" cy="914"/>
            </a:xfrm>
            <a:custGeom>
              <a:avLst/>
              <a:gdLst>
                <a:gd name="connsiteX0" fmla="*/ 229 w 228"/>
                <a:gd name="connsiteY0" fmla="*/ 914 h 914"/>
                <a:gd name="connsiteX1" fmla="*/ 0 w 228"/>
                <a:gd name="connsiteY1" fmla="*/ 0 h 914"/>
                <a:gd name="connsiteX2" fmla="*/ 229 w 228"/>
                <a:gd name="connsiteY2" fmla="*/ 914 h 914"/>
              </a:gdLst>
              <a:ahLst/>
              <a:cxnLst>
                <a:cxn ang="0">
                  <a:pos x="connsiteX0" y="connsiteY0"/>
                </a:cxn>
                <a:cxn ang="0">
                  <a:pos x="connsiteX1" y="connsiteY1"/>
                </a:cxn>
                <a:cxn ang="0">
                  <a:pos x="connsiteX2" y="connsiteY2"/>
                </a:cxn>
              </a:cxnLst>
              <a:rect l="l" t="t" r="r" b="b"/>
              <a:pathLst>
                <a:path w="228" h="914">
                  <a:moveTo>
                    <a:pt x="229" y="914"/>
                  </a:moveTo>
                  <a:cubicBezTo>
                    <a:pt x="229" y="686"/>
                    <a:pt x="0" y="457"/>
                    <a:pt x="0" y="0"/>
                  </a:cubicBezTo>
                  <a:cubicBezTo>
                    <a:pt x="0" y="457"/>
                    <a:pt x="0" y="686"/>
                    <a:pt x="229" y="914"/>
                  </a:cubicBezTo>
                  <a:close/>
                </a:path>
              </a:pathLst>
            </a:custGeom>
            <a:solidFill>
              <a:srgbClr val="FFFFFF"/>
            </a:solidFill>
            <a:ln w="2286" cap="flat">
              <a:noFill/>
              <a:prstDash val="solid"/>
              <a:miter/>
            </a:ln>
          </p:spPr>
          <p:txBody>
            <a:bodyPr rtlCol="0" anchor="ctr"/>
            <a:lstStyle/>
            <a:p>
              <a:endParaRPr lang="en-US"/>
            </a:p>
          </p:txBody>
        </p:sp>
        <p:sp>
          <p:nvSpPr>
            <p:cNvPr id="105" name="Freeform 555">
              <a:extLst>
                <a:ext uri="{FF2B5EF4-FFF2-40B4-BE49-F238E27FC236}">
                  <a16:creationId xmlns:a16="http://schemas.microsoft.com/office/drawing/2014/main" id="{386CDB44-8E90-2C81-4F7B-77429C941F8D}"/>
                </a:ext>
              </a:extLst>
            </p:cNvPr>
            <p:cNvSpPr/>
            <p:nvPr/>
          </p:nvSpPr>
          <p:spPr>
            <a:xfrm>
              <a:off x="6407710" y="3827678"/>
              <a:ext cx="228" cy="685"/>
            </a:xfrm>
            <a:custGeom>
              <a:avLst/>
              <a:gdLst>
                <a:gd name="connsiteX0" fmla="*/ 229 w 228"/>
                <a:gd name="connsiteY0" fmla="*/ 686 h 685"/>
                <a:gd name="connsiteX1" fmla="*/ 0 w 228"/>
                <a:gd name="connsiteY1" fmla="*/ 0 h 685"/>
                <a:gd name="connsiteX2" fmla="*/ 229 w 228"/>
                <a:gd name="connsiteY2" fmla="*/ 686 h 685"/>
              </a:gdLst>
              <a:ahLst/>
              <a:cxnLst>
                <a:cxn ang="0">
                  <a:pos x="connsiteX0" y="connsiteY0"/>
                </a:cxn>
                <a:cxn ang="0">
                  <a:pos x="connsiteX1" y="connsiteY1"/>
                </a:cxn>
                <a:cxn ang="0">
                  <a:pos x="connsiteX2" y="connsiteY2"/>
                </a:cxn>
              </a:cxnLst>
              <a:rect l="l" t="t" r="r" b="b"/>
              <a:pathLst>
                <a:path w="228" h="685">
                  <a:moveTo>
                    <a:pt x="229" y="686"/>
                  </a:moveTo>
                  <a:cubicBezTo>
                    <a:pt x="229" y="457"/>
                    <a:pt x="0" y="229"/>
                    <a:pt x="0" y="0"/>
                  </a:cubicBezTo>
                  <a:cubicBezTo>
                    <a:pt x="0" y="229"/>
                    <a:pt x="0" y="457"/>
                    <a:pt x="229" y="686"/>
                  </a:cubicBezTo>
                  <a:close/>
                </a:path>
              </a:pathLst>
            </a:custGeom>
            <a:solidFill>
              <a:srgbClr val="FFFFFF"/>
            </a:solidFill>
            <a:ln w="2286" cap="flat">
              <a:noFill/>
              <a:prstDash val="solid"/>
              <a:miter/>
            </a:ln>
          </p:spPr>
          <p:txBody>
            <a:bodyPr rtlCol="0" anchor="ctr"/>
            <a:lstStyle/>
            <a:p>
              <a:endParaRPr lang="en-US"/>
            </a:p>
          </p:txBody>
        </p:sp>
        <p:sp>
          <p:nvSpPr>
            <p:cNvPr id="106" name="Freeform 556">
              <a:extLst>
                <a:ext uri="{FF2B5EF4-FFF2-40B4-BE49-F238E27FC236}">
                  <a16:creationId xmlns:a16="http://schemas.microsoft.com/office/drawing/2014/main" id="{FFE1AEE3-9262-5688-6801-5A53755E2B92}"/>
                </a:ext>
              </a:extLst>
            </p:cNvPr>
            <p:cNvSpPr/>
            <p:nvPr/>
          </p:nvSpPr>
          <p:spPr>
            <a:xfrm>
              <a:off x="6355881" y="3367602"/>
              <a:ext cx="554977" cy="453668"/>
            </a:xfrm>
            <a:custGeom>
              <a:avLst/>
              <a:gdLst>
                <a:gd name="connsiteX0" fmla="*/ 192189 w 554977"/>
                <a:gd name="connsiteY0" fmla="*/ 450704 h 453668"/>
                <a:gd name="connsiteX1" fmla="*/ 503999 w 554977"/>
                <a:gd name="connsiteY1" fmla="*/ 387382 h 453668"/>
                <a:gd name="connsiteX2" fmla="*/ 545147 w 554977"/>
                <a:gd name="connsiteY2" fmla="*/ 17278 h 453668"/>
                <a:gd name="connsiteX3" fmla="*/ 544233 w 554977"/>
                <a:gd name="connsiteY3" fmla="*/ 11792 h 453668"/>
                <a:gd name="connsiteX4" fmla="*/ 554977 w 554977"/>
                <a:gd name="connsiteY4" fmla="*/ 13849 h 453668"/>
                <a:gd name="connsiteX5" fmla="*/ 498513 w 554977"/>
                <a:gd name="connsiteY5" fmla="*/ 6305 h 453668"/>
                <a:gd name="connsiteX6" fmla="*/ 138696 w 554977"/>
                <a:gd name="connsiteY6" fmla="*/ 6534 h 453668"/>
                <a:gd name="connsiteX7" fmla="*/ 38798 w 554977"/>
                <a:gd name="connsiteY7" fmla="*/ 17735 h 453668"/>
                <a:gd name="connsiteX8" fmla="*/ 393 w 554977"/>
                <a:gd name="connsiteY8" fmla="*/ 60484 h 453668"/>
                <a:gd name="connsiteX9" fmla="*/ 1994 w 554977"/>
                <a:gd name="connsiteY9" fmla="*/ 128606 h 453668"/>
                <a:gd name="connsiteX10" fmla="*/ 43827 w 554977"/>
                <a:gd name="connsiteY10" fmla="*/ 419386 h 453668"/>
                <a:gd name="connsiteX11" fmla="*/ 76060 w 554977"/>
                <a:gd name="connsiteY11" fmla="*/ 433559 h 453668"/>
                <a:gd name="connsiteX12" fmla="*/ 192189 w 554977"/>
                <a:gd name="connsiteY12" fmla="*/ 450704 h 453668"/>
                <a:gd name="connsiteX13" fmla="*/ 215049 w 554977"/>
                <a:gd name="connsiteY13" fmla="*/ 158096 h 453668"/>
                <a:gd name="connsiteX14" fmla="*/ 329806 w 554977"/>
                <a:gd name="connsiteY14" fmla="*/ 107804 h 453668"/>
                <a:gd name="connsiteX15" fmla="*/ 406387 w 554977"/>
                <a:gd name="connsiteY15" fmla="*/ 187814 h 453668"/>
                <a:gd name="connsiteX16" fmla="*/ 356552 w 554977"/>
                <a:gd name="connsiteY16" fmla="*/ 278797 h 453668"/>
                <a:gd name="connsiteX17" fmla="*/ 346951 w 554977"/>
                <a:gd name="connsiteY17" fmla="*/ 300056 h 453668"/>
                <a:gd name="connsiteX18" fmla="*/ 343979 w 554977"/>
                <a:gd name="connsiteY18" fmla="*/ 367951 h 453668"/>
                <a:gd name="connsiteX19" fmla="*/ 341693 w 554977"/>
                <a:gd name="connsiteY19" fmla="*/ 383038 h 453668"/>
                <a:gd name="connsiteX20" fmla="*/ 322491 w 554977"/>
                <a:gd name="connsiteY20" fmla="*/ 399726 h 453668"/>
                <a:gd name="connsiteX21" fmla="*/ 291858 w 554977"/>
                <a:gd name="connsiteY21" fmla="*/ 399497 h 453668"/>
                <a:gd name="connsiteX22" fmla="*/ 271742 w 554977"/>
                <a:gd name="connsiteY22" fmla="*/ 379838 h 453668"/>
                <a:gd name="connsiteX23" fmla="*/ 271513 w 554977"/>
                <a:gd name="connsiteY23" fmla="*/ 338233 h 453668"/>
                <a:gd name="connsiteX24" fmla="*/ 271513 w 554977"/>
                <a:gd name="connsiteY24" fmla="*/ 306686 h 453668"/>
                <a:gd name="connsiteX25" fmla="*/ 244081 w 554977"/>
                <a:gd name="connsiteY25" fmla="*/ 265081 h 453668"/>
                <a:gd name="connsiteX26" fmla="*/ 215049 w 554977"/>
                <a:gd name="connsiteY26" fmla="*/ 158096 h 453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554977" h="453668">
                  <a:moveTo>
                    <a:pt x="192189" y="450704"/>
                  </a:moveTo>
                  <a:cubicBezTo>
                    <a:pt x="265798" y="457105"/>
                    <a:pt x="476338" y="459619"/>
                    <a:pt x="503999" y="387382"/>
                  </a:cubicBezTo>
                  <a:cubicBezTo>
                    <a:pt x="570979" y="211588"/>
                    <a:pt x="547662" y="36252"/>
                    <a:pt x="545147" y="17278"/>
                  </a:cubicBezTo>
                  <a:cubicBezTo>
                    <a:pt x="544918" y="15449"/>
                    <a:pt x="544690" y="13621"/>
                    <a:pt x="544233" y="11792"/>
                  </a:cubicBezTo>
                  <a:cubicBezTo>
                    <a:pt x="547890" y="12478"/>
                    <a:pt x="551319" y="13163"/>
                    <a:pt x="554977" y="13849"/>
                  </a:cubicBezTo>
                  <a:cubicBezTo>
                    <a:pt x="536232" y="10420"/>
                    <a:pt x="517486" y="6991"/>
                    <a:pt x="498513" y="6305"/>
                  </a:cubicBezTo>
                  <a:cubicBezTo>
                    <a:pt x="378498" y="1733"/>
                    <a:pt x="258483" y="-5353"/>
                    <a:pt x="138696" y="6534"/>
                  </a:cubicBezTo>
                  <a:cubicBezTo>
                    <a:pt x="105321" y="9734"/>
                    <a:pt x="71717" y="10877"/>
                    <a:pt x="38798" y="17735"/>
                  </a:cubicBezTo>
                  <a:cubicBezTo>
                    <a:pt x="13652" y="22993"/>
                    <a:pt x="1536" y="35109"/>
                    <a:pt x="393" y="60484"/>
                  </a:cubicBezTo>
                  <a:cubicBezTo>
                    <a:pt x="-750" y="83115"/>
                    <a:pt x="851" y="105746"/>
                    <a:pt x="1994" y="128606"/>
                  </a:cubicBezTo>
                  <a:cubicBezTo>
                    <a:pt x="3594" y="156724"/>
                    <a:pt x="28054" y="330917"/>
                    <a:pt x="43827" y="419386"/>
                  </a:cubicBezTo>
                  <a:cubicBezTo>
                    <a:pt x="53657" y="424872"/>
                    <a:pt x="64173" y="429673"/>
                    <a:pt x="76060" y="433559"/>
                  </a:cubicBezTo>
                  <a:cubicBezTo>
                    <a:pt x="113322" y="446132"/>
                    <a:pt x="153098" y="447275"/>
                    <a:pt x="192189" y="450704"/>
                  </a:cubicBezTo>
                  <a:close/>
                  <a:moveTo>
                    <a:pt x="215049" y="158096"/>
                  </a:moveTo>
                  <a:cubicBezTo>
                    <a:pt x="235394" y="112376"/>
                    <a:pt x="296430" y="101860"/>
                    <a:pt x="329806" y="107804"/>
                  </a:cubicBezTo>
                  <a:cubicBezTo>
                    <a:pt x="374840" y="115805"/>
                    <a:pt x="404558" y="140265"/>
                    <a:pt x="406387" y="187814"/>
                  </a:cubicBezTo>
                  <a:cubicBezTo>
                    <a:pt x="407758" y="225990"/>
                    <a:pt x="392442" y="258908"/>
                    <a:pt x="356552" y="278797"/>
                  </a:cubicBezTo>
                  <a:cubicBezTo>
                    <a:pt x="347637" y="283826"/>
                    <a:pt x="346951" y="292284"/>
                    <a:pt x="346951" y="300056"/>
                  </a:cubicBezTo>
                  <a:cubicBezTo>
                    <a:pt x="346951" y="322688"/>
                    <a:pt x="347637" y="345548"/>
                    <a:pt x="343979" y="367951"/>
                  </a:cubicBezTo>
                  <a:cubicBezTo>
                    <a:pt x="343065" y="372980"/>
                    <a:pt x="342608" y="378009"/>
                    <a:pt x="341693" y="383038"/>
                  </a:cubicBezTo>
                  <a:cubicBezTo>
                    <a:pt x="339636" y="393554"/>
                    <a:pt x="334378" y="400183"/>
                    <a:pt x="322491" y="399726"/>
                  </a:cubicBezTo>
                  <a:cubicBezTo>
                    <a:pt x="312204" y="399269"/>
                    <a:pt x="301917" y="399955"/>
                    <a:pt x="291858" y="399497"/>
                  </a:cubicBezTo>
                  <a:cubicBezTo>
                    <a:pt x="276314" y="398812"/>
                    <a:pt x="272427" y="395154"/>
                    <a:pt x="271742" y="379838"/>
                  </a:cubicBezTo>
                  <a:cubicBezTo>
                    <a:pt x="271056" y="365893"/>
                    <a:pt x="271513" y="352177"/>
                    <a:pt x="271513" y="338233"/>
                  </a:cubicBezTo>
                  <a:cubicBezTo>
                    <a:pt x="271513" y="333889"/>
                    <a:pt x="271056" y="311029"/>
                    <a:pt x="271513" y="306686"/>
                  </a:cubicBezTo>
                  <a:cubicBezTo>
                    <a:pt x="274028" y="281083"/>
                    <a:pt x="267398" y="281768"/>
                    <a:pt x="244081" y="265081"/>
                  </a:cubicBezTo>
                  <a:cubicBezTo>
                    <a:pt x="204076" y="236048"/>
                    <a:pt x="195618" y="201987"/>
                    <a:pt x="215049" y="158096"/>
                  </a:cubicBezTo>
                  <a:close/>
                </a:path>
              </a:pathLst>
            </a:custGeom>
            <a:solidFill>
              <a:srgbClr val="3FB5A1"/>
            </a:solidFill>
            <a:ln w="2286" cap="flat">
              <a:noFill/>
              <a:prstDash val="solid"/>
              <a:miter/>
            </a:ln>
          </p:spPr>
          <p:txBody>
            <a:bodyPr rtlCol="0" anchor="ctr"/>
            <a:lstStyle/>
            <a:p>
              <a:endParaRPr lang="en-US"/>
            </a:p>
          </p:txBody>
        </p:sp>
        <p:sp>
          <p:nvSpPr>
            <p:cNvPr id="107" name="Freeform 557">
              <a:extLst>
                <a:ext uri="{FF2B5EF4-FFF2-40B4-BE49-F238E27FC236}">
                  <a16:creationId xmlns:a16="http://schemas.microsoft.com/office/drawing/2014/main" id="{5C45F025-C2EF-F8B8-1005-4F5A2E18D2C7}"/>
                </a:ext>
              </a:extLst>
            </p:cNvPr>
            <p:cNvSpPr/>
            <p:nvPr/>
          </p:nvSpPr>
          <p:spPr>
            <a:xfrm>
              <a:off x="6404967" y="3815562"/>
              <a:ext cx="228" cy="1371"/>
            </a:xfrm>
            <a:custGeom>
              <a:avLst/>
              <a:gdLst>
                <a:gd name="connsiteX0" fmla="*/ 229 w 228"/>
                <a:gd name="connsiteY0" fmla="*/ 1372 h 1371"/>
                <a:gd name="connsiteX1" fmla="*/ 0 w 228"/>
                <a:gd name="connsiteY1" fmla="*/ 0 h 1371"/>
                <a:gd name="connsiteX2" fmla="*/ 229 w 228"/>
                <a:gd name="connsiteY2" fmla="*/ 1372 h 1371"/>
              </a:gdLst>
              <a:ahLst/>
              <a:cxnLst>
                <a:cxn ang="0">
                  <a:pos x="connsiteX0" y="connsiteY0"/>
                </a:cxn>
                <a:cxn ang="0">
                  <a:pos x="connsiteX1" y="connsiteY1"/>
                </a:cxn>
                <a:cxn ang="0">
                  <a:pos x="connsiteX2" y="connsiteY2"/>
                </a:cxn>
              </a:cxnLst>
              <a:rect l="l" t="t" r="r" b="b"/>
              <a:pathLst>
                <a:path w="228" h="1371">
                  <a:moveTo>
                    <a:pt x="229" y="1372"/>
                  </a:moveTo>
                  <a:cubicBezTo>
                    <a:pt x="229" y="914"/>
                    <a:pt x="0" y="457"/>
                    <a:pt x="0" y="0"/>
                  </a:cubicBezTo>
                  <a:cubicBezTo>
                    <a:pt x="0" y="457"/>
                    <a:pt x="229" y="914"/>
                    <a:pt x="229" y="1372"/>
                  </a:cubicBezTo>
                  <a:close/>
                </a:path>
              </a:pathLst>
            </a:custGeom>
            <a:solidFill>
              <a:srgbClr val="FFFFFF"/>
            </a:solidFill>
            <a:ln w="2286" cap="flat">
              <a:noFill/>
              <a:prstDash val="solid"/>
              <a:miter/>
            </a:ln>
          </p:spPr>
          <p:txBody>
            <a:bodyPr rtlCol="0" anchor="ctr"/>
            <a:lstStyle/>
            <a:p>
              <a:endParaRPr lang="en-US"/>
            </a:p>
          </p:txBody>
        </p:sp>
        <p:sp>
          <p:nvSpPr>
            <p:cNvPr id="108" name="Freeform 558">
              <a:extLst>
                <a:ext uri="{FF2B5EF4-FFF2-40B4-BE49-F238E27FC236}">
                  <a16:creationId xmlns:a16="http://schemas.microsoft.com/office/drawing/2014/main" id="{271317E5-2D6E-F0B7-BF65-F1C7DD31E0D4}"/>
                </a:ext>
              </a:extLst>
            </p:cNvPr>
            <p:cNvSpPr/>
            <p:nvPr/>
          </p:nvSpPr>
          <p:spPr>
            <a:xfrm>
              <a:off x="7450472" y="3725265"/>
              <a:ext cx="64347" cy="135102"/>
            </a:xfrm>
            <a:custGeom>
              <a:avLst/>
              <a:gdLst>
                <a:gd name="connsiteX0" fmla="*/ 63205 w 64347"/>
                <a:gd name="connsiteY0" fmla="*/ 0 h 135102"/>
                <a:gd name="connsiteX1" fmla="*/ 39431 w 64347"/>
                <a:gd name="connsiteY1" fmla="*/ 63779 h 135102"/>
                <a:gd name="connsiteX2" fmla="*/ 1712 w 64347"/>
                <a:gd name="connsiteY2" fmla="*/ 84125 h 135102"/>
                <a:gd name="connsiteX3" fmla="*/ 340 w 64347"/>
                <a:gd name="connsiteY3" fmla="*/ 108128 h 135102"/>
                <a:gd name="connsiteX4" fmla="*/ 22971 w 64347"/>
                <a:gd name="connsiteY4" fmla="*/ 133960 h 135102"/>
                <a:gd name="connsiteX5" fmla="*/ 42402 w 64347"/>
                <a:gd name="connsiteY5" fmla="*/ 135103 h 135102"/>
                <a:gd name="connsiteX6" fmla="*/ 60005 w 64347"/>
                <a:gd name="connsiteY6" fmla="*/ 118186 h 135102"/>
                <a:gd name="connsiteX7" fmla="*/ 62519 w 64347"/>
                <a:gd name="connsiteY7" fmla="*/ 61265 h 135102"/>
                <a:gd name="connsiteX8" fmla="*/ 64348 w 64347"/>
                <a:gd name="connsiteY8" fmla="*/ 10973 h 135102"/>
                <a:gd name="connsiteX9" fmla="*/ 64348 w 64347"/>
                <a:gd name="connsiteY9" fmla="*/ 9144 h 135102"/>
                <a:gd name="connsiteX10" fmla="*/ 63205 w 64347"/>
                <a:gd name="connsiteY10" fmla="*/ 0 h 135102"/>
                <a:gd name="connsiteX11" fmla="*/ 63205 w 64347"/>
                <a:gd name="connsiteY11" fmla="*/ 0 h 1351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4347" h="135102">
                  <a:moveTo>
                    <a:pt x="63205" y="0"/>
                  </a:moveTo>
                  <a:cubicBezTo>
                    <a:pt x="60690" y="23317"/>
                    <a:pt x="55890" y="45949"/>
                    <a:pt x="39431" y="63779"/>
                  </a:cubicBezTo>
                  <a:cubicBezTo>
                    <a:pt x="28915" y="75209"/>
                    <a:pt x="15885" y="81610"/>
                    <a:pt x="1712" y="84125"/>
                  </a:cubicBezTo>
                  <a:cubicBezTo>
                    <a:pt x="1254" y="92126"/>
                    <a:pt x="797" y="100127"/>
                    <a:pt x="340" y="108128"/>
                  </a:cubicBezTo>
                  <a:cubicBezTo>
                    <a:pt x="-803" y="131216"/>
                    <a:pt x="-346" y="131216"/>
                    <a:pt x="22971" y="133960"/>
                  </a:cubicBezTo>
                  <a:cubicBezTo>
                    <a:pt x="29372" y="134645"/>
                    <a:pt x="36002" y="135103"/>
                    <a:pt x="42402" y="135103"/>
                  </a:cubicBezTo>
                  <a:cubicBezTo>
                    <a:pt x="53604" y="135103"/>
                    <a:pt x="59319" y="130759"/>
                    <a:pt x="60005" y="118186"/>
                  </a:cubicBezTo>
                  <a:cubicBezTo>
                    <a:pt x="61148" y="99212"/>
                    <a:pt x="62519" y="80239"/>
                    <a:pt x="62519" y="61265"/>
                  </a:cubicBezTo>
                  <a:cubicBezTo>
                    <a:pt x="62519" y="51892"/>
                    <a:pt x="63891" y="20574"/>
                    <a:pt x="64348" y="10973"/>
                  </a:cubicBezTo>
                  <a:cubicBezTo>
                    <a:pt x="64348" y="10287"/>
                    <a:pt x="64348" y="9830"/>
                    <a:pt x="64348" y="9144"/>
                  </a:cubicBezTo>
                  <a:cubicBezTo>
                    <a:pt x="64348" y="5486"/>
                    <a:pt x="63891" y="2286"/>
                    <a:pt x="63205" y="0"/>
                  </a:cubicBezTo>
                  <a:cubicBezTo>
                    <a:pt x="63205" y="0"/>
                    <a:pt x="63205" y="0"/>
                    <a:pt x="63205" y="0"/>
                  </a:cubicBezTo>
                  <a:close/>
                </a:path>
              </a:pathLst>
            </a:custGeom>
            <a:solidFill>
              <a:srgbClr val="FFFFFF"/>
            </a:solidFill>
            <a:ln w="2286" cap="flat">
              <a:noFill/>
              <a:prstDash val="solid"/>
              <a:miter/>
            </a:ln>
          </p:spPr>
          <p:txBody>
            <a:bodyPr rtlCol="0" anchor="ctr"/>
            <a:lstStyle/>
            <a:p>
              <a:endParaRPr lang="en-US"/>
            </a:p>
          </p:txBody>
        </p:sp>
        <p:sp>
          <p:nvSpPr>
            <p:cNvPr id="109" name="Freeform 559">
              <a:extLst>
                <a:ext uri="{FF2B5EF4-FFF2-40B4-BE49-F238E27FC236}">
                  <a16:creationId xmlns:a16="http://schemas.microsoft.com/office/drawing/2014/main" id="{A7363BC5-1B6C-5FFD-6700-EF0D79DECF54}"/>
                </a:ext>
              </a:extLst>
            </p:cNvPr>
            <p:cNvSpPr/>
            <p:nvPr/>
          </p:nvSpPr>
          <p:spPr>
            <a:xfrm>
              <a:off x="7316395" y="3169081"/>
              <a:ext cx="223529" cy="230428"/>
            </a:xfrm>
            <a:custGeom>
              <a:avLst/>
              <a:gdLst>
                <a:gd name="connsiteX0" fmla="*/ 73838 w 223529"/>
                <a:gd name="connsiteY0" fmla="*/ 224257 h 230428"/>
                <a:gd name="connsiteX1" fmla="*/ 76810 w 223529"/>
                <a:gd name="connsiteY1" fmla="*/ 225171 h 230428"/>
                <a:gd name="connsiteX2" fmla="*/ 78410 w 223529"/>
                <a:gd name="connsiteY2" fmla="*/ 225628 h 230428"/>
                <a:gd name="connsiteX3" fmla="*/ 81153 w 223529"/>
                <a:gd name="connsiteY3" fmla="*/ 226314 h 230428"/>
                <a:gd name="connsiteX4" fmla="*/ 82753 w 223529"/>
                <a:gd name="connsiteY4" fmla="*/ 226771 h 230428"/>
                <a:gd name="connsiteX5" fmla="*/ 85497 w 223529"/>
                <a:gd name="connsiteY5" fmla="*/ 227457 h 230428"/>
                <a:gd name="connsiteX6" fmla="*/ 87325 w 223529"/>
                <a:gd name="connsiteY6" fmla="*/ 227914 h 230428"/>
                <a:gd name="connsiteX7" fmla="*/ 89840 w 223529"/>
                <a:gd name="connsiteY7" fmla="*/ 228371 h 230428"/>
                <a:gd name="connsiteX8" fmla="*/ 91669 w 223529"/>
                <a:gd name="connsiteY8" fmla="*/ 228600 h 230428"/>
                <a:gd name="connsiteX9" fmla="*/ 93955 w 223529"/>
                <a:gd name="connsiteY9" fmla="*/ 229057 h 230428"/>
                <a:gd name="connsiteX10" fmla="*/ 95784 w 223529"/>
                <a:gd name="connsiteY10" fmla="*/ 229286 h 230428"/>
                <a:gd name="connsiteX11" fmla="*/ 97841 w 223529"/>
                <a:gd name="connsiteY11" fmla="*/ 229514 h 230428"/>
                <a:gd name="connsiteX12" fmla="*/ 99898 w 223529"/>
                <a:gd name="connsiteY12" fmla="*/ 229743 h 230428"/>
                <a:gd name="connsiteX13" fmla="*/ 101956 w 223529"/>
                <a:gd name="connsiteY13" fmla="*/ 229972 h 230428"/>
                <a:gd name="connsiteX14" fmla="*/ 104013 w 223529"/>
                <a:gd name="connsiteY14" fmla="*/ 230200 h 230428"/>
                <a:gd name="connsiteX15" fmla="*/ 105842 w 223529"/>
                <a:gd name="connsiteY15" fmla="*/ 230429 h 230428"/>
                <a:gd name="connsiteX16" fmla="*/ 107899 w 223529"/>
                <a:gd name="connsiteY16" fmla="*/ 230429 h 230428"/>
                <a:gd name="connsiteX17" fmla="*/ 109500 w 223529"/>
                <a:gd name="connsiteY17" fmla="*/ 230429 h 230428"/>
                <a:gd name="connsiteX18" fmla="*/ 111786 w 223529"/>
                <a:gd name="connsiteY18" fmla="*/ 230429 h 230428"/>
                <a:gd name="connsiteX19" fmla="*/ 112929 w 223529"/>
                <a:gd name="connsiteY19" fmla="*/ 230429 h 230428"/>
                <a:gd name="connsiteX20" fmla="*/ 116358 w 223529"/>
                <a:gd name="connsiteY20" fmla="*/ 230200 h 230428"/>
                <a:gd name="connsiteX21" fmla="*/ 220599 w 223529"/>
                <a:gd name="connsiteY21" fmla="*/ 129616 h 230428"/>
                <a:gd name="connsiteX22" fmla="*/ 213284 w 223529"/>
                <a:gd name="connsiteY22" fmla="*/ 56921 h 230428"/>
                <a:gd name="connsiteX23" fmla="*/ 210084 w 223529"/>
                <a:gd name="connsiteY23" fmla="*/ 51664 h 230428"/>
                <a:gd name="connsiteX24" fmla="*/ 209169 w 223529"/>
                <a:gd name="connsiteY24" fmla="*/ 50063 h 230428"/>
                <a:gd name="connsiteX25" fmla="*/ 206883 w 223529"/>
                <a:gd name="connsiteY25" fmla="*/ 46634 h 230428"/>
                <a:gd name="connsiteX26" fmla="*/ 205740 w 223529"/>
                <a:gd name="connsiteY26" fmla="*/ 45034 h 230428"/>
                <a:gd name="connsiteX27" fmla="*/ 203454 w 223529"/>
                <a:gd name="connsiteY27" fmla="*/ 41834 h 230428"/>
                <a:gd name="connsiteX28" fmla="*/ 202083 w 223529"/>
                <a:gd name="connsiteY28" fmla="*/ 40234 h 230428"/>
                <a:gd name="connsiteX29" fmla="*/ 199568 w 223529"/>
                <a:gd name="connsiteY29" fmla="*/ 37262 h 230428"/>
                <a:gd name="connsiteX30" fmla="*/ 198196 w 223529"/>
                <a:gd name="connsiteY30" fmla="*/ 35890 h 230428"/>
                <a:gd name="connsiteX31" fmla="*/ 195453 w 223529"/>
                <a:gd name="connsiteY31" fmla="*/ 32918 h 230428"/>
                <a:gd name="connsiteX32" fmla="*/ 194310 w 223529"/>
                <a:gd name="connsiteY32" fmla="*/ 31547 h 230428"/>
                <a:gd name="connsiteX33" fmla="*/ 191338 w 223529"/>
                <a:gd name="connsiteY33" fmla="*/ 28575 h 230428"/>
                <a:gd name="connsiteX34" fmla="*/ 190195 w 223529"/>
                <a:gd name="connsiteY34" fmla="*/ 27432 h 230428"/>
                <a:gd name="connsiteX35" fmla="*/ 186995 w 223529"/>
                <a:gd name="connsiteY35" fmla="*/ 24689 h 230428"/>
                <a:gd name="connsiteX36" fmla="*/ 185852 w 223529"/>
                <a:gd name="connsiteY36" fmla="*/ 23774 h 230428"/>
                <a:gd name="connsiteX37" fmla="*/ 182423 w 223529"/>
                <a:gd name="connsiteY37" fmla="*/ 21031 h 230428"/>
                <a:gd name="connsiteX38" fmla="*/ 181509 w 223529"/>
                <a:gd name="connsiteY38" fmla="*/ 20345 h 230428"/>
                <a:gd name="connsiteX39" fmla="*/ 177851 w 223529"/>
                <a:gd name="connsiteY39" fmla="*/ 17602 h 230428"/>
                <a:gd name="connsiteX40" fmla="*/ 176937 w 223529"/>
                <a:gd name="connsiteY40" fmla="*/ 16916 h 230428"/>
                <a:gd name="connsiteX41" fmla="*/ 173050 w 223529"/>
                <a:gd name="connsiteY41" fmla="*/ 14173 h 230428"/>
                <a:gd name="connsiteX42" fmla="*/ 172365 w 223529"/>
                <a:gd name="connsiteY42" fmla="*/ 13716 h 230428"/>
                <a:gd name="connsiteX43" fmla="*/ 168250 w 223529"/>
                <a:gd name="connsiteY43" fmla="*/ 11201 h 230428"/>
                <a:gd name="connsiteX44" fmla="*/ 167564 w 223529"/>
                <a:gd name="connsiteY44" fmla="*/ 10744 h 230428"/>
                <a:gd name="connsiteX45" fmla="*/ 162992 w 223529"/>
                <a:gd name="connsiteY45" fmla="*/ 8230 h 230428"/>
                <a:gd name="connsiteX46" fmla="*/ 162535 w 223529"/>
                <a:gd name="connsiteY46" fmla="*/ 8001 h 230428"/>
                <a:gd name="connsiteX47" fmla="*/ 157734 w 223529"/>
                <a:gd name="connsiteY47" fmla="*/ 5715 h 230428"/>
                <a:gd name="connsiteX48" fmla="*/ 157277 w 223529"/>
                <a:gd name="connsiteY48" fmla="*/ 5486 h 230428"/>
                <a:gd name="connsiteX49" fmla="*/ 152248 w 223529"/>
                <a:gd name="connsiteY49" fmla="*/ 3429 h 230428"/>
                <a:gd name="connsiteX50" fmla="*/ 152019 w 223529"/>
                <a:gd name="connsiteY50" fmla="*/ 3429 h 230428"/>
                <a:gd name="connsiteX51" fmla="*/ 146761 w 223529"/>
                <a:gd name="connsiteY51" fmla="*/ 1600 h 230428"/>
                <a:gd name="connsiteX52" fmla="*/ 146761 w 223529"/>
                <a:gd name="connsiteY52" fmla="*/ 1600 h 230428"/>
                <a:gd name="connsiteX53" fmla="*/ 141275 w 223529"/>
                <a:gd name="connsiteY53" fmla="*/ 0 h 230428"/>
                <a:gd name="connsiteX54" fmla="*/ 141275 w 223529"/>
                <a:gd name="connsiteY54" fmla="*/ 0 h 230428"/>
                <a:gd name="connsiteX55" fmla="*/ 180823 w 223529"/>
                <a:gd name="connsiteY55" fmla="*/ 40919 h 230428"/>
                <a:gd name="connsiteX56" fmla="*/ 202768 w 223529"/>
                <a:gd name="connsiteY56" fmla="*/ 142646 h 230428"/>
                <a:gd name="connsiteX57" fmla="*/ 55093 w 223529"/>
                <a:gd name="connsiteY57" fmla="*/ 198882 h 230428"/>
                <a:gd name="connsiteX58" fmla="*/ 0 w 223529"/>
                <a:gd name="connsiteY58" fmla="*/ 160934 h 230428"/>
                <a:gd name="connsiteX59" fmla="*/ 0 w 223529"/>
                <a:gd name="connsiteY59" fmla="*/ 160934 h 230428"/>
                <a:gd name="connsiteX60" fmla="*/ 1600 w 223529"/>
                <a:gd name="connsiteY60" fmla="*/ 165278 h 230428"/>
                <a:gd name="connsiteX61" fmla="*/ 1600 w 223529"/>
                <a:gd name="connsiteY61" fmla="*/ 165278 h 230428"/>
                <a:gd name="connsiteX62" fmla="*/ 3429 w 223529"/>
                <a:gd name="connsiteY62" fmla="*/ 169393 h 230428"/>
                <a:gd name="connsiteX63" fmla="*/ 3429 w 223529"/>
                <a:gd name="connsiteY63" fmla="*/ 169621 h 230428"/>
                <a:gd name="connsiteX64" fmla="*/ 5487 w 223529"/>
                <a:gd name="connsiteY64" fmla="*/ 173736 h 230428"/>
                <a:gd name="connsiteX65" fmla="*/ 5487 w 223529"/>
                <a:gd name="connsiteY65" fmla="*/ 173965 h 230428"/>
                <a:gd name="connsiteX66" fmla="*/ 7773 w 223529"/>
                <a:gd name="connsiteY66" fmla="*/ 177851 h 230428"/>
                <a:gd name="connsiteX67" fmla="*/ 8001 w 223529"/>
                <a:gd name="connsiteY67" fmla="*/ 178079 h 230428"/>
                <a:gd name="connsiteX68" fmla="*/ 10516 w 223529"/>
                <a:gd name="connsiteY68" fmla="*/ 181737 h 230428"/>
                <a:gd name="connsiteX69" fmla="*/ 10744 w 223529"/>
                <a:gd name="connsiteY69" fmla="*/ 181966 h 230428"/>
                <a:gd name="connsiteX70" fmla="*/ 13259 w 223529"/>
                <a:gd name="connsiteY70" fmla="*/ 185395 h 230428"/>
                <a:gd name="connsiteX71" fmla="*/ 13488 w 223529"/>
                <a:gd name="connsiteY71" fmla="*/ 185623 h 230428"/>
                <a:gd name="connsiteX72" fmla="*/ 16231 w 223529"/>
                <a:gd name="connsiteY72" fmla="*/ 188824 h 230428"/>
                <a:gd name="connsiteX73" fmla="*/ 16459 w 223529"/>
                <a:gd name="connsiteY73" fmla="*/ 189281 h 230428"/>
                <a:gd name="connsiteX74" fmla="*/ 19431 w 223529"/>
                <a:gd name="connsiteY74" fmla="*/ 192481 h 230428"/>
                <a:gd name="connsiteX75" fmla="*/ 19888 w 223529"/>
                <a:gd name="connsiteY75" fmla="*/ 192938 h 230428"/>
                <a:gd name="connsiteX76" fmla="*/ 22860 w 223529"/>
                <a:gd name="connsiteY76" fmla="*/ 195910 h 230428"/>
                <a:gd name="connsiteX77" fmla="*/ 23317 w 223529"/>
                <a:gd name="connsiteY77" fmla="*/ 196367 h 230428"/>
                <a:gd name="connsiteX78" fmla="*/ 26518 w 223529"/>
                <a:gd name="connsiteY78" fmla="*/ 199111 h 230428"/>
                <a:gd name="connsiteX79" fmla="*/ 26975 w 223529"/>
                <a:gd name="connsiteY79" fmla="*/ 199568 h 230428"/>
                <a:gd name="connsiteX80" fmla="*/ 30175 w 223529"/>
                <a:gd name="connsiteY80" fmla="*/ 202082 h 230428"/>
                <a:gd name="connsiteX81" fmla="*/ 30633 w 223529"/>
                <a:gd name="connsiteY81" fmla="*/ 202540 h 230428"/>
                <a:gd name="connsiteX82" fmla="*/ 34062 w 223529"/>
                <a:gd name="connsiteY82" fmla="*/ 205054 h 230428"/>
                <a:gd name="connsiteX83" fmla="*/ 34747 w 223529"/>
                <a:gd name="connsiteY83" fmla="*/ 205511 h 230428"/>
                <a:gd name="connsiteX84" fmla="*/ 38176 w 223529"/>
                <a:gd name="connsiteY84" fmla="*/ 207797 h 230428"/>
                <a:gd name="connsiteX85" fmla="*/ 38862 w 223529"/>
                <a:gd name="connsiteY85" fmla="*/ 208255 h 230428"/>
                <a:gd name="connsiteX86" fmla="*/ 42291 w 223529"/>
                <a:gd name="connsiteY86" fmla="*/ 210312 h 230428"/>
                <a:gd name="connsiteX87" fmla="*/ 42977 w 223529"/>
                <a:gd name="connsiteY87" fmla="*/ 210769 h 230428"/>
                <a:gd name="connsiteX88" fmla="*/ 46406 w 223529"/>
                <a:gd name="connsiteY88" fmla="*/ 212827 h 230428"/>
                <a:gd name="connsiteX89" fmla="*/ 47320 w 223529"/>
                <a:gd name="connsiteY89" fmla="*/ 213284 h 230428"/>
                <a:gd name="connsiteX90" fmla="*/ 50749 w 223529"/>
                <a:gd name="connsiteY90" fmla="*/ 215113 h 230428"/>
                <a:gd name="connsiteX91" fmla="*/ 51664 w 223529"/>
                <a:gd name="connsiteY91" fmla="*/ 215570 h 230428"/>
                <a:gd name="connsiteX92" fmla="*/ 55093 w 223529"/>
                <a:gd name="connsiteY92" fmla="*/ 217170 h 230428"/>
                <a:gd name="connsiteX93" fmla="*/ 56236 w 223529"/>
                <a:gd name="connsiteY93" fmla="*/ 217627 h 230428"/>
                <a:gd name="connsiteX94" fmla="*/ 59436 w 223529"/>
                <a:gd name="connsiteY94" fmla="*/ 218999 h 230428"/>
                <a:gd name="connsiteX95" fmla="*/ 60579 w 223529"/>
                <a:gd name="connsiteY95" fmla="*/ 219456 h 230428"/>
                <a:gd name="connsiteX96" fmla="*/ 63780 w 223529"/>
                <a:gd name="connsiteY96" fmla="*/ 220828 h 230428"/>
                <a:gd name="connsiteX97" fmla="*/ 65151 w 223529"/>
                <a:gd name="connsiteY97" fmla="*/ 221285 h 230428"/>
                <a:gd name="connsiteX98" fmla="*/ 68352 w 223529"/>
                <a:gd name="connsiteY98" fmla="*/ 222428 h 230428"/>
                <a:gd name="connsiteX99" fmla="*/ 69723 w 223529"/>
                <a:gd name="connsiteY99" fmla="*/ 222885 h 230428"/>
                <a:gd name="connsiteX100" fmla="*/ 72695 w 223529"/>
                <a:gd name="connsiteY100" fmla="*/ 224028 h 230428"/>
                <a:gd name="connsiteX101" fmla="*/ 73838 w 223529"/>
                <a:gd name="connsiteY101" fmla="*/ 224257 h 2304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Lst>
              <a:rect l="l" t="t" r="r" b="b"/>
              <a:pathLst>
                <a:path w="223529" h="230428">
                  <a:moveTo>
                    <a:pt x="73838" y="224257"/>
                  </a:moveTo>
                  <a:cubicBezTo>
                    <a:pt x="74752" y="224485"/>
                    <a:pt x="75895" y="224942"/>
                    <a:pt x="76810" y="225171"/>
                  </a:cubicBezTo>
                  <a:cubicBezTo>
                    <a:pt x="77267" y="225400"/>
                    <a:pt x="77953" y="225400"/>
                    <a:pt x="78410" y="225628"/>
                  </a:cubicBezTo>
                  <a:cubicBezTo>
                    <a:pt x="79324" y="225857"/>
                    <a:pt x="80239" y="226085"/>
                    <a:pt x="81153" y="226314"/>
                  </a:cubicBezTo>
                  <a:cubicBezTo>
                    <a:pt x="81610" y="226543"/>
                    <a:pt x="82296" y="226543"/>
                    <a:pt x="82753" y="226771"/>
                  </a:cubicBezTo>
                  <a:cubicBezTo>
                    <a:pt x="83668" y="227000"/>
                    <a:pt x="84582" y="227228"/>
                    <a:pt x="85497" y="227457"/>
                  </a:cubicBezTo>
                  <a:cubicBezTo>
                    <a:pt x="86182" y="227686"/>
                    <a:pt x="86640" y="227686"/>
                    <a:pt x="87325" y="227914"/>
                  </a:cubicBezTo>
                  <a:cubicBezTo>
                    <a:pt x="88240" y="228143"/>
                    <a:pt x="88926" y="228371"/>
                    <a:pt x="89840" y="228371"/>
                  </a:cubicBezTo>
                  <a:cubicBezTo>
                    <a:pt x="90526" y="228600"/>
                    <a:pt x="90983" y="228600"/>
                    <a:pt x="91669" y="228600"/>
                  </a:cubicBezTo>
                  <a:cubicBezTo>
                    <a:pt x="92355" y="228829"/>
                    <a:pt x="93269" y="228829"/>
                    <a:pt x="93955" y="229057"/>
                  </a:cubicBezTo>
                  <a:cubicBezTo>
                    <a:pt x="94641" y="229057"/>
                    <a:pt x="95326" y="229286"/>
                    <a:pt x="95784" y="229286"/>
                  </a:cubicBezTo>
                  <a:cubicBezTo>
                    <a:pt x="96469" y="229286"/>
                    <a:pt x="97155" y="229514"/>
                    <a:pt x="97841" y="229514"/>
                  </a:cubicBezTo>
                  <a:cubicBezTo>
                    <a:pt x="98527" y="229514"/>
                    <a:pt x="99213" y="229743"/>
                    <a:pt x="99898" y="229743"/>
                  </a:cubicBezTo>
                  <a:cubicBezTo>
                    <a:pt x="100584" y="229743"/>
                    <a:pt x="101270" y="229972"/>
                    <a:pt x="101956" y="229972"/>
                  </a:cubicBezTo>
                  <a:cubicBezTo>
                    <a:pt x="102642" y="229972"/>
                    <a:pt x="103327" y="229972"/>
                    <a:pt x="104013" y="230200"/>
                  </a:cubicBezTo>
                  <a:cubicBezTo>
                    <a:pt x="104699" y="230200"/>
                    <a:pt x="105156" y="230200"/>
                    <a:pt x="105842" y="230429"/>
                  </a:cubicBezTo>
                  <a:cubicBezTo>
                    <a:pt x="106528" y="230429"/>
                    <a:pt x="107214" y="230429"/>
                    <a:pt x="107899" y="230429"/>
                  </a:cubicBezTo>
                  <a:cubicBezTo>
                    <a:pt x="108357" y="230429"/>
                    <a:pt x="109042" y="230429"/>
                    <a:pt x="109500" y="230429"/>
                  </a:cubicBezTo>
                  <a:cubicBezTo>
                    <a:pt x="110185" y="230429"/>
                    <a:pt x="111100" y="230429"/>
                    <a:pt x="111786" y="230429"/>
                  </a:cubicBezTo>
                  <a:cubicBezTo>
                    <a:pt x="112243" y="230429"/>
                    <a:pt x="112700" y="230429"/>
                    <a:pt x="112929" y="230429"/>
                  </a:cubicBezTo>
                  <a:cubicBezTo>
                    <a:pt x="114072" y="230429"/>
                    <a:pt x="115215" y="230200"/>
                    <a:pt x="116358" y="230200"/>
                  </a:cubicBezTo>
                  <a:cubicBezTo>
                    <a:pt x="205512" y="214655"/>
                    <a:pt x="216713" y="147447"/>
                    <a:pt x="220599" y="129616"/>
                  </a:cubicBezTo>
                  <a:cubicBezTo>
                    <a:pt x="225400" y="106985"/>
                    <a:pt x="225171" y="78181"/>
                    <a:pt x="213284" y="56921"/>
                  </a:cubicBezTo>
                  <a:cubicBezTo>
                    <a:pt x="212370" y="55093"/>
                    <a:pt x="211227" y="53492"/>
                    <a:pt x="210084" y="51664"/>
                  </a:cubicBezTo>
                  <a:cubicBezTo>
                    <a:pt x="209855" y="51206"/>
                    <a:pt x="209398" y="50749"/>
                    <a:pt x="209169" y="50063"/>
                  </a:cubicBezTo>
                  <a:cubicBezTo>
                    <a:pt x="208483" y="48920"/>
                    <a:pt x="207569" y="47777"/>
                    <a:pt x="206883" y="46634"/>
                  </a:cubicBezTo>
                  <a:cubicBezTo>
                    <a:pt x="206426" y="46177"/>
                    <a:pt x="205969" y="45491"/>
                    <a:pt x="205740" y="45034"/>
                  </a:cubicBezTo>
                  <a:cubicBezTo>
                    <a:pt x="205054" y="43891"/>
                    <a:pt x="204140" y="42977"/>
                    <a:pt x="203454" y="41834"/>
                  </a:cubicBezTo>
                  <a:cubicBezTo>
                    <a:pt x="202997" y="41377"/>
                    <a:pt x="202540" y="40691"/>
                    <a:pt x="202083" y="40234"/>
                  </a:cubicBezTo>
                  <a:cubicBezTo>
                    <a:pt x="201168" y="39319"/>
                    <a:pt x="200482" y="38176"/>
                    <a:pt x="199568" y="37262"/>
                  </a:cubicBezTo>
                  <a:cubicBezTo>
                    <a:pt x="199111" y="36805"/>
                    <a:pt x="198654" y="36347"/>
                    <a:pt x="198196" y="35890"/>
                  </a:cubicBezTo>
                  <a:cubicBezTo>
                    <a:pt x="197282" y="34976"/>
                    <a:pt x="196368" y="33833"/>
                    <a:pt x="195453" y="32918"/>
                  </a:cubicBezTo>
                  <a:cubicBezTo>
                    <a:pt x="194996" y="32461"/>
                    <a:pt x="194539" y="32004"/>
                    <a:pt x="194310" y="31547"/>
                  </a:cubicBezTo>
                  <a:cubicBezTo>
                    <a:pt x="193396" y="30632"/>
                    <a:pt x="192481" y="29489"/>
                    <a:pt x="191338" y="28575"/>
                  </a:cubicBezTo>
                  <a:cubicBezTo>
                    <a:pt x="190881" y="28118"/>
                    <a:pt x="190424" y="27889"/>
                    <a:pt x="190195" y="27432"/>
                  </a:cubicBezTo>
                  <a:cubicBezTo>
                    <a:pt x="189052" y="26518"/>
                    <a:pt x="188138" y="25603"/>
                    <a:pt x="186995" y="24689"/>
                  </a:cubicBezTo>
                  <a:cubicBezTo>
                    <a:pt x="186538" y="24460"/>
                    <a:pt x="186309" y="24003"/>
                    <a:pt x="185852" y="23774"/>
                  </a:cubicBezTo>
                  <a:cubicBezTo>
                    <a:pt x="184709" y="22860"/>
                    <a:pt x="183566" y="21946"/>
                    <a:pt x="182423" y="21031"/>
                  </a:cubicBezTo>
                  <a:cubicBezTo>
                    <a:pt x="182194" y="20803"/>
                    <a:pt x="181737" y="20574"/>
                    <a:pt x="181509" y="20345"/>
                  </a:cubicBezTo>
                  <a:cubicBezTo>
                    <a:pt x="180366" y="19431"/>
                    <a:pt x="178994" y="18517"/>
                    <a:pt x="177851" y="17602"/>
                  </a:cubicBezTo>
                  <a:cubicBezTo>
                    <a:pt x="177622" y="17374"/>
                    <a:pt x="177165" y="17145"/>
                    <a:pt x="176937" y="16916"/>
                  </a:cubicBezTo>
                  <a:cubicBezTo>
                    <a:pt x="175565" y="16002"/>
                    <a:pt x="174422" y="15088"/>
                    <a:pt x="173050" y="14173"/>
                  </a:cubicBezTo>
                  <a:cubicBezTo>
                    <a:pt x="172822" y="13945"/>
                    <a:pt x="172593" y="13945"/>
                    <a:pt x="172365" y="13716"/>
                  </a:cubicBezTo>
                  <a:cubicBezTo>
                    <a:pt x="170993" y="12802"/>
                    <a:pt x="169621" y="11887"/>
                    <a:pt x="168250" y="11201"/>
                  </a:cubicBezTo>
                  <a:cubicBezTo>
                    <a:pt x="168021" y="10973"/>
                    <a:pt x="167793" y="10973"/>
                    <a:pt x="167564" y="10744"/>
                  </a:cubicBezTo>
                  <a:cubicBezTo>
                    <a:pt x="166192" y="9830"/>
                    <a:pt x="164592" y="9144"/>
                    <a:pt x="162992" y="8230"/>
                  </a:cubicBezTo>
                  <a:cubicBezTo>
                    <a:pt x="162763" y="8230"/>
                    <a:pt x="162763" y="8001"/>
                    <a:pt x="162535" y="8001"/>
                  </a:cubicBezTo>
                  <a:cubicBezTo>
                    <a:pt x="160935" y="7315"/>
                    <a:pt x="159334" y="6401"/>
                    <a:pt x="157734" y="5715"/>
                  </a:cubicBezTo>
                  <a:cubicBezTo>
                    <a:pt x="157506" y="5715"/>
                    <a:pt x="157506" y="5715"/>
                    <a:pt x="157277" y="5486"/>
                  </a:cubicBezTo>
                  <a:cubicBezTo>
                    <a:pt x="155677" y="4801"/>
                    <a:pt x="154077" y="4115"/>
                    <a:pt x="152248" y="3429"/>
                  </a:cubicBezTo>
                  <a:cubicBezTo>
                    <a:pt x="152248" y="3429"/>
                    <a:pt x="152019" y="3429"/>
                    <a:pt x="152019" y="3429"/>
                  </a:cubicBezTo>
                  <a:cubicBezTo>
                    <a:pt x="150190" y="2743"/>
                    <a:pt x="148590" y="2057"/>
                    <a:pt x="146761" y="1600"/>
                  </a:cubicBezTo>
                  <a:cubicBezTo>
                    <a:pt x="146761" y="1600"/>
                    <a:pt x="146761" y="1600"/>
                    <a:pt x="146761" y="1600"/>
                  </a:cubicBezTo>
                  <a:cubicBezTo>
                    <a:pt x="144933" y="914"/>
                    <a:pt x="143104" y="457"/>
                    <a:pt x="141275" y="0"/>
                  </a:cubicBezTo>
                  <a:lnTo>
                    <a:pt x="141275" y="0"/>
                  </a:lnTo>
                  <a:cubicBezTo>
                    <a:pt x="156363" y="11659"/>
                    <a:pt x="169621" y="26289"/>
                    <a:pt x="180823" y="40919"/>
                  </a:cubicBezTo>
                  <a:cubicBezTo>
                    <a:pt x="201854" y="68580"/>
                    <a:pt x="215570" y="108585"/>
                    <a:pt x="202768" y="142646"/>
                  </a:cubicBezTo>
                  <a:cubicBezTo>
                    <a:pt x="181509" y="199339"/>
                    <a:pt x="108814" y="220142"/>
                    <a:pt x="55093" y="198882"/>
                  </a:cubicBezTo>
                  <a:cubicBezTo>
                    <a:pt x="33604" y="190424"/>
                    <a:pt x="14859" y="177165"/>
                    <a:pt x="0" y="160934"/>
                  </a:cubicBezTo>
                  <a:lnTo>
                    <a:pt x="0" y="160934"/>
                  </a:lnTo>
                  <a:cubicBezTo>
                    <a:pt x="457" y="162535"/>
                    <a:pt x="915" y="163906"/>
                    <a:pt x="1600" y="165278"/>
                  </a:cubicBezTo>
                  <a:cubicBezTo>
                    <a:pt x="1600" y="165278"/>
                    <a:pt x="1600" y="165278"/>
                    <a:pt x="1600" y="165278"/>
                  </a:cubicBezTo>
                  <a:cubicBezTo>
                    <a:pt x="2058" y="166649"/>
                    <a:pt x="2743" y="168021"/>
                    <a:pt x="3429" y="169393"/>
                  </a:cubicBezTo>
                  <a:cubicBezTo>
                    <a:pt x="3429" y="169393"/>
                    <a:pt x="3429" y="169393"/>
                    <a:pt x="3429" y="169621"/>
                  </a:cubicBezTo>
                  <a:cubicBezTo>
                    <a:pt x="4115" y="170993"/>
                    <a:pt x="4801" y="172364"/>
                    <a:pt x="5487" y="173736"/>
                  </a:cubicBezTo>
                  <a:cubicBezTo>
                    <a:pt x="5487" y="173736"/>
                    <a:pt x="5487" y="173965"/>
                    <a:pt x="5487" y="173965"/>
                  </a:cubicBezTo>
                  <a:cubicBezTo>
                    <a:pt x="6172" y="175336"/>
                    <a:pt x="6858" y="176479"/>
                    <a:pt x="7773" y="177851"/>
                  </a:cubicBezTo>
                  <a:cubicBezTo>
                    <a:pt x="7773" y="177851"/>
                    <a:pt x="7773" y="178079"/>
                    <a:pt x="8001" y="178079"/>
                  </a:cubicBezTo>
                  <a:cubicBezTo>
                    <a:pt x="8687" y="179222"/>
                    <a:pt x="9601" y="180594"/>
                    <a:pt x="10516" y="181737"/>
                  </a:cubicBezTo>
                  <a:cubicBezTo>
                    <a:pt x="10516" y="181737"/>
                    <a:pt x="10744" y="181966"/>
                    <a:pt x="10744" y="181966"/>
                  </a:cubicBezTo>
                  <a:cubicBezTo>
                    <a:pt x="11659" y="183109"/>
                    <a:pt x="12573" y="184252"/>
                    <a:pt x="13259" y="185395"/>
                  </a:cubicBezTo>
                  <a:cubicBezTo>
                    <a:pt x="13259" y="185395"/>
                    <a:pt x="13488" y="185623"/>
                    <a:pt x="13488" y="185623"/>
                  </a:cubicBezTo>
                  <a:cubicBezTo>
                    <a:pt x="14402" y="186766"/>
                    <a:pt x="15316" y="187909"/>
                    <a:pt x="16231" y="188824"/>
                  </a:cubicBezTo>
                  <a:cubicBezTo>
                    <a:pt x="16231" y="189052"/>
                    <a:pt x="16459" y="189052"/>
                    <a:pt x="16459" y="189281"/>
                  </a:cubicBezTo>
                  <a:cubicBezTo>
                    <a:pt x="17374" y="190424"/>
                    <a:pt x="18288" y="191338"/>
                    <a:pt x="19431" y="192481"/>
                  </a:cubicBezTo>
                  <a:cubicBezTo>
                    <a:pt x="19660" y="192710"/>
                    <a:pt x="19660" y="192710"/>
                    <a:pt x="19888" y="192938"/>
                  </a:cubicBezTo>
                  <a:cubicBezTo>
                    <a:pt x="20803" y="193853"/>
                    <a:pt x="21946" y="194996"/>
                    <a:pt x="22860" y="195910"/>
                  </a:cubicBezTo>
                  <a:cubicBezTo>
                    <a:pt x="23089" y="196139"/>
                    <a:pt x="23089" y="196139"/>
                    <a:pt x="23317" y="196367"/>
                  </a:cubicBezTo>
                  <a:cubicBezTo>
                    <a:pt x="24460" y="197282"/>
                    <a:pt x="25375" y="198196"/>
                    <a:pt x="26518" y="199111"/>
                  </a:cubicBezTo>
                  <a:cubicBezTo>
                    <a:pt x="26746" y="199339"/>
                    <a:pt x="26746" y="199339"/>
                    <a:pt x="26975" y="199568"/>
                  </a:cubicBezTo>
                  <a:cubicBezTo>
                    <a:pt x="28118" y="200482"/>
                    <a:pt x="29032" y="201397"/>
                    <a:pt x="30175" y="202082"/>
                  </a:cubicBezTo>
                  <a:cubicBezTo>
                    <a:pt x="30404" y="202311"/>
                    <a:pt x="30633" y="202311"/>
                    <a:pt x="30633" y="202540"/>
                  </a:cubicBezTo>
                  <a:cubicBezTo>
                    <a:pt x="31776" y="203454"/>
                    <a:pt x="32919" y="204140"/>
                    <a:pt x="34062" y="205054"/>
                  </a:cubicBezTo>
                  <a:cubicBezTo>
                    <a:pt x="34290" y="205283"/>
                    <a:pt x="34519" y="205283"/>
                    <a:pt x="34747" y="205511"/>
                  </a:cubicBezTo>
                  <a:cubicBezTo>
                    <a:pt x="35890" y="206197"/>
                    <a:pt x="37033" y="207112"/>
                    <a:pt x="38176" y="207797"/>
                  </a:cubicBezTo>
                  <a:cubicBezTo>
                    <a:pt x="38405" y="208026"/>
                    <a:pt x="38634" y="208026"/>
                    <a:pt x="38862" y="208255"/>
                  </a:cubicBezTo>
                  <a:cubicBezTo>
                    <a:pt x="40005" y="208940"/>
                    <a:pt x="41148" y="209626"/>
                    <a:pt x="42291" y="210312"/>
                  </a:cubicBezTo>
                  <a:cubicBezTo>
                    <a:pt x="42520" y="210541"/>
                    <a:pt x="42748" y="210541"/>
                    <a:pt x="42977" y="210769"/>
                  </a:cubicBezTo>
                  <a:cubicBezTo>
                    <a:pt x="44120" y="211455"/>
                    <a:pt x="45263" y="212141"/>
                    <a:pt x="46406" y="212827"/>
                  </a:cubicBezTo>
                  <a:cubicBezTo>
                    <a:pt x="46635" y="213055"/>
                    <a:pt x="47092" y="213055"/>
                    <a:pt x="47320" y="213284"/>
                  </a:cubicBezTo>
                  <a:cubicBezTo>
                    <a:pt x="48463" y="213970"/>
                    <a:pt x="49606" y="214427"/>
                    <a:pt x="50749" y="215113"/>
                  </a:cubicBezTo>
                  <a:cubicBezTo>
                    <a:pt x="50978" y="215341"/>
                    <a:pt x="51435" y="215341"/>
                    <a:pt x="51664" y="215570"/>
                  </a:cubicBezTo>
                  <a:cubicBezTo>
                    <a:pt x="52807" y="216027"/>
                    <a:pt x="53950" y="216713"/>
                    <a:pt x="55093" y="217170"/>
                  </a:cubicBezTo>
                  <a:cubicBezTo>
                    <a:pt x="55550" y="217399"/>
                    <a:pt x="55779" y="217399"/>
                    <a:pt x="56236" y="217627"/>
                  </a:cubicBezTo>
                  <a:cubicBezTo>
                    <a:pt x="57379" y="218084"/>
                    <a:pt x="58522" y="218542"/>
                    <a:pt x="59436" y="218999"/>
                  </a:cubicBezTo>
                  <a:cubicBezTo>
                    <a:pt x="59893" y="219227"/>
                    <a:pt x="60122" y="219227"/>
                    <a:pt x="60579" y="219456"/>
                  </a:cubicBezTo>
                  <a:cubicBezTo>
                    <a:pt x="61722" y="219913"/>
                    <a:pt x="62637" y="220370"/>
                    <a:pt x="63780" y="220828"/>
                  </a:cubicBezTo>
                  <a:cubicBezTo>
                    <a:pt x="64237" y="221056"/>
                    <a:pt x="64694" y="221056"/>
                    <a:pt x="65151" y="221285"/>
                  </a:cubicBezTo>
                  <a:cubicBezTo>
                    <a:pt x="66294" y="221742"/>
                    <a:pt x="67209" y="222199"/>
                    <a:pt x="68352" y="222428"/>
                  </a:cubicBezTo>
                  <a:cubicBezTo>
                    <a:pt x="68809" y="222656"/>
                    <a:pt x="69266" y="222656"/>
                    <a:pt x="69723" y="222885"/>
                  </a:cubicBezTo>
                  <a:cubicBezTo>
                    <a:pt x="70638" y="223342"/>
                    <a:pt x="71781" y="223571"/>
                    <a:pt x="72695" y="224028"/>
                  </a:cubicBezTo>
                  <a:cubicBezTo>
                    <a:pt x="72695" y="224028"/>
                    <a:pt x="73152" y="224028"/>
                    <a:pt x="73838" y="224257"/>
                  </a:cubicBezTo>
                  <a:close/>
                </a:path>
              </a:pathLst>
            </a:custGeom>
            <a:solidFill>
              <a:srgbClr val="FFC000"/>
            </a:solidFill>
            <a:ln w="2286" cap="flat">
              <a:noFill/>
              <a:prstDash val="solid"/>
              <a:miter/>
            </a:ln>
          </p:spPr>
          <p:txBody>
            <a:bodyPr rtlCol="0" anchor="ctr"/>
            <a:lstStyle/>
            <a:p>
              <a:endParaRPr lang="en-US"/>
            </a:p>
          </p:txBody>
        </p:sp>
        <p:sp>
          <p:nvSpPr>
            <p:cNvPr id="110" name="Freeform 560">
              <a:extLst>
                <a:ext uri="{FF2B5EF4-FFF2-40B4-BE49-F238E27FC236}">
                  <a16:creationId xmlns:a16="http://schemas.microsoft.com/office/drawing/2014/main" id="{2C893CD0-AE5C-17C4-4E6E-E5519EECFFD9}"/>
                </a:ext>
              </a:extLst>
            </p:cNvPr>
            <p:cNvSpPr/>
            <p:nvPr/>
          </p:nvSpPr>
          <p:spPr>
            <a:xfrm>
              <a:off x="7056021" y="3242500"/>
              <a:ext cx="154274" cy="148860"/>
            </a:xfrm>
            <a:custGeom>
              <a:avLst/>
              <a:gdLst>
                <a:gd name="connsiteX0" fmla="*/ 79552 w 154274"/>
                <a:gd name="connsiteY0" fmla="*/ 148780 h 148860"/>
                <a:gd name="connsiteX1" fmla="*/ 139902 w 154274"/>
                <a:gd name="connsiteY1" fmla="*/ 120891 h 148860"/>
                <a:gd name="connsiteX2" fmla="*/ 144017 w 154274"/>
                <a:gd name="connsiteY2" fmla="*/ 34252 h 148860"/>
                <a:gd name="connsiteX3" fmla="*/ 54634 w 154274"/>
                <a:gd name="connsiteY3" fmla="*/ 3162 h 148860"/>
                <a:gd name="connsiteX4" fmla="*/ 5942 w 154274"/>
                <a:gd name="connsiteY4" fmla="*/ 40424 h 148860"/>
                <a:gd name="connsiteX5" fmla="*/ 79552 w 154274"/>
                <a:gd name="connsiteY5" fmla="*/ 148780 h 1488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4274" h="148860">
                  <a:moveTo>
                    <a:pt x="79552" y="148780"/>
                  </a:moveTo>
                  <a:cubicBezTo>
                    <a:pt x="111327" y="148780"/>
                    <a:pt x="128243" y="141008"/>
                    <a:pt x="139902" y="120891"/>
                  </a:cubicBezTo>
                  <a:cubicBezTo>
                    <a:pt x="155675" y="93459"/>
                    <a:pt x="160476" y="62369"/>
                    <a:pt x="144017" y="34252"/>
                  </a:cubicBezTo>
                  <a:cubicBezTo>
                    <a:pt x="127786" y="6362"/>
                    <a:pt x="85495" y="-6439"/>
                    <a:pt x="54634" y="3162"/>
                  </a:cubicBezTo>
                  <a:cubicBezTo>
                    <a:pt x="34289" y="9563"/>
                    <a:pt x="15544" y="18478"/>
                    <a:pt x="5942" y="40424"/>
                  </a:cubicBezTo>
                  <a:cubicBezTo>
                    <a:pt x="-13031" y="83172"/>
                    <a:pt x="13943" y="151523"/>
                    <a:pt x="79552" y="148780"/>
                  </a:cubicBezTo>
                  <a:close/>
                </a:path>
              </a:pathLst>
            </a:custGeom>
            <a:solidFill>
              <a:srgbClr val="FFFFFF"/>
            </a:solidFill>
            <a:ln w="2286" cap="flat">
              <a:noFill/>
              <a:prstDash val="solid"/>
              <a:miter/>
            </a:ln>
          </p:spPr>
          <p:txBody>
            <a:bodyPr rtlCol="0" anchor="ctr"/>
            <a:lstStyle/>
            <a:p>
              <a:endParaRPr lang="en-US"/>
            </a:p>
          </p:txBody>
        </p:sp>
        <p:sp>
          <p:nvSpPr>
            <p:cNvPr id="111" name="Freeform 561">
              <a:extLst>
                <a:ext uri="{FF2B5EF4-FFF2-40B4-BE49-F238E27FC236}">
                  <a16:creationId xmlns:a16="http://schemas.microsoft.com/office/drawing/2014/main" id="{45FA0BAB-545F-1F21-189F-F472EC647D45}"/>
                </a:ext>
              </a:extLst>
            </p:cNvPr>
            <p:cNvSpPr/>
            <p:nvPr/>
          </p:nvSpPr>
          <p:spPr>
            <a:xfrm>
              <a:off x="7020874" y="3404013"/>
              <a:ext cx="375598" cy="465086"/>
            </a:xfrm>
            <a:custGeom>
              <a:avLst/>
              <a:gdLst>
                <a:gd name="connsiteX0" fmla="*/ 370501 w 375598"/>
                <a:gd name="connsiteY0" fmla="*/ 53790 h 465086"/>
                <a:gd name="connsiteX1" fmla="*/ 298492 w 375598"/>
                <a:gd name="connsiteY1" fmla="*/ 65677 h 465086"/>
                <a:gd name="connsiteX2" fmla="*/ 238828 w 375598"/>
                <a:gd name="connsiteY2" fmla="*/ 54704 h 465086"/>
                <a:gd name="connsiteX3" fmla="*/ 166133 w 375598"/>
                <a:gd name="connsiteY3" fmla="*/ 9442 h 465086"/>
                <a:gd name="connsiteX4" fmla="*/ 38574 w 375598"/>
                <a:gd name="connsiteY4" fmla="*/ 34816 h 465086"/>
                <a:gd name="connsiteX5" fmla="*/ 25087 w 375598"/>
                <a:gd name="connsiteY5" fmla="*/ 62020 h 465086"/>
                <a:gd name="connsiteX6" fmla="*/ 10685 w 375598"/>
                <a:gd name="connsiteY6" fmla="*/ 142030 h 465086"/>
                <a:gd name="connsiteX7" fmla="*/ 855 w 375598"/>
                <a:gd name="connsiteY7" fmla="*/ 213810 h 465086"/>
                <a:gd name="connsiteX8" fmla="*/ 10685 w 375598"/>
                <a:gd name="connsiteY8" fmla="*/ 245128 h 465086"/>
                <a:gd name="connsiteX9" fmla="*/ 31259 w 375598"/>
                <a:gd name="connsiteY9" fmla="*/ 249929 h 465086"/>
                <a:gd name="connsiteX10" fmla="*/ 34916 w 375598"/>
                <a:gd name="connsiteY10" fmla="*/ 231869 h 465086"/>
                <a:gd name="connsiteX11" fmla="*/ 38574 w 375598"/>
                <a:gd name="connsiteY11" fmla="*/ 137458 h 465086"/>
                <a:gd name="connsiteX12" fmla="*/ 43832 w 375598"/>
                <a:gd name="connsiteY12" fmla="*/ 98824 h 465086"/>
                <a:gd name="connsiteX13" fmla="*/ 50918 w 375598"/>
                <a:gd name="connsiteY13" fmla="*/ 115055 h 465086"/>
                <a:gd name="connsiteX14" fmla="*/ 43603 w 375598"/>
                <a:gd name="connsiteY14" fmla="*/ 283990 h 465086"/>
                <a:gd name="connsiteX15" fmla="*/ 37888 w 375598"/>
                <a:gd name="connsiteY15" fmla="*/ 444010 h 465086"/>
                <a:gd name="connsiteX16" fmla="*/ 43832 w 375598"/>
                <a:gd name="connsiteY16" fmla="*/ 457498 h 465086"/>
                <a:gd name="connsiteX17" fmla="*/ 82922 w 375598"/>
                <a:gd name="connsiteY17" fmla="*/ 438067 h 465086"/>
                <a:gd name="connsiteX18" fmla="*/ 109897 w 375598"/>
                <a:gd name="connsiteY18" fmla="*/ 267074 h 465086"/>
                <a:gd name="connsiteX19" fmla="*/ 140301 w 375598"/>
                <a:gd name="connsiteY19" fmla="*/ 261587 h 465086"/>
                <a:gd name="connsiteX20" fmla="*/ 150588 w 375598"/>
                <a:gd name="connsiteY20" fmla="*/ 285362 h 465086"/>
                <a:gd name="connsiteX21" fmla="*/ 163161 w 375598"/>
                <a:gd name="connsiteY21" fmla="*/ 447211 h 465086"/>
                <a:gd name="connsiteX22" fmla="*/ 186707 w 375598"/>
                <a:gd name="connsiteY22" fmla="*/ 463898 h 465086"/>
                <a:gd name="connsiteX23" fmla="*/ 204766 w 375598"/>
                <a:gd name="connsiteY23" fmla="*/ 441038 h 465086"/>
                <a:gd name="connsiteX24" fmla="*/ 199508 w 375598"/>
                <a:gd name="connsiteY24" fmla="*/ 337940 h 465086"/>
                <a:gd name="connsiteX25" fmla="*/ 182821 w 375598"/>
                <a:gd name="connsiteY25" fmla="*/ 103396 h 465086"/>
                <a:gd name="connsiteX26" fmla="*/ 199737 w 375598"/>
                <a:gd name="connsiteY26" fmla="*/ 89909 h 465086"/>
                <a:gd name="connsiteX27" fmla="*/ 267631 w 375598"/>
                <a:gd name="connsiteY27" fmla="*/ 116198 h 465086"/>
                <a:gd name="connsiteX28" fmla="*/ 282262 w 375598"/>
                <a:gd name="connsiteY28" fmla="*/ 118484 h 465086"/>
                <a:gd name="connsiteX29" fmla="*/ 364101 w 375598"/>
                <a:gd name="connsiteY29" fmla="*/ 87623 h 465086"/>
                <a:gd name="connsiteX30" fmla="*/ 370501 w 375598"/>
                <a:gd name="connsiteY30" fmla="*/ 53790 h 4650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375598" h="465086">
                  <a:moveTo>
                    <a:pt x="370501" y="53790"/>
                  </a:moveTo>
                  <a:cubicBezTo>
                    <a:pt x="365244" y="44646"/>
                    <a:pt x="327753" y="55847"/>
                    <a:pt x="298492" y="65677"/>
                  </a:cubicBezTo>
                  <a:cubicBezTo>
                    <a:pt x="271975" y="72764"/>
                    <a:pt x="239513" y="55162"/>
                    <a:pt x="238828" y="54704"/>
                  </a:cubicBezTo>
                  <a:cubicBezTo>
                    <a:pt x="216425" y="36874"/>
                    <a:pt x="190822" y="23843"/>
                    <a:pt x="166133" y="9442"/>
                  </a:cubicBezTo>
                  <a:cubicBezTo>
                    <a:pt x="131157" y="-10904"/>
                    <a:pt x="64634" y="3498"/>
                    <a:pt x="38574" y="34816"/>
                  </a:cubicBezTo>
                  <a:cubicBezTo>
                    <a:pt x="32173" y="42589"/>
                    <a:pt x="26915" y="51275"/>
                    <a:pt x="25087" y="62020"/>
                  </a:cubicBezTo>
                  <a:cubicBezTo>
                    <a:pt x="20743" y="88766"/>
                    <a:pt x="15028" y="115283"/>
                    <a:pt x="10685" y="142030"/>
                  </a:cubicBezTo>
                  <a:cubicBezTo>
                    <a:pt x="6799" y="165804"/>
                    <a:pt x="3141" y="189807"/>
                    <a:pt x="855" y="213810"/>
                  </a:cubicBezTo>
                  <a:cubicBezTo>
                    <a:pt x="-288" y="225011"/>
                    <a:pt x="-2345" y="238042"/>
                    <a:pt x="10685" y="245128"/>
                  </a:cubicBezTo>
                  <a:cubicBezTo>
                    <a:pt x="17086" y="248557"/>
                    <a:pt x="24401" y="253586"/>
                    <a:pt x="31259" y="249929"/>
                  </a:cubicBezTo>
                  <a:cubicBezTo>
                    <a:pt x="37660" y="246500"/>
                    <a:pt x="35374" y="238042"/>
                    <a:pt x="34916" y="231869"/>
                  </a:cubicBezTo>
                  <a:cubicBezTo>
                    <a:pt x="33088" y="200323"/>
                    <a:pt x="37888" y="169004"/>
                    <a:pt x="38574" y="137458"/>
                  </a:cubicBezTo>
                  <a:cubicBezTo>
                    <a:pt x="38803" y="125342"/>
                    <a:pt x="41774" y="113226"/>
                    <a:pt x="43832" y="98824"/>
                  </a:cubicBezTo>
                  <a:cubicBezTo>
                    <a:pt x="52290" y="104768"/>
                    <a:pt x="51833" y="110254"/>
                    <a:pt x="50918" y="115055"/>
                  </a:cubicBezTo>
                  <a:cubicBezTo>
                    <a:pt x="42232" y="171062"/>
                    <a:pt x="49547" y="227983"/>
                    <a:pt x="43603" y="283990"/>
                  </a:cubicBezTo>
                  <a:cubicBezTo>
                    <a:pt x="39946" y="318966"/>
                    <a:pt x="34002" y="425494"/>
                    <a:pt x="37888" y="444010"/>
                  </a:cubicBezTo>
                  <a:cubicBezTo>
                    <a:pt x="38803" y="448811"/>
                    <a:pt x="38345" y="454297"/>
                    <a:pt x="43832" y="457498"/>
                  </a:cubicBezTo>
                  <a:cubicBezTo>
                    <a:pt x="56176" y="464356"/>
                    <a:pt x="79265" y="465270"/>
                    <a:pt x="82922" y="438067"/>
                  </a:cubicBezTo>
                  <a:cubicBezTo>
                    <a:pt x="89323" y="393032"/>
                    <a:pt x="104868" y="278504"/>
                    <a:pt x="109897" y="267074"/>
                  </a:cubicBezTo>
                  <a:cubicBezTo>
                    <a:pt x="115155" y="255644"/>
                    <a:pt x="129328" y="254958"/>
                    <a:pt x="140301" y="261587"/>
                  </a:cubicBezTo>
                  <a:cubicBezTo>
                    <a:pt x="149902" y="267302"/>
                    <a:pt x="148759" y="274618"/>
                    <a:pt x="150588" y="285362"/>
                  </a:cubicBezTo>
                  <a:cubicBezTo>
                    <a:pt x="155617" y="313480"/>
                    <a:pt x="161561" y="421607"/>
                    <a:pt x="163161" y="447211"/>
                  </a:cubicBezTo>
                  <a:cubicBezTo>
                    <a:pt x="164075" y="462984"/>
                    <a:pt x="171619" y="467556"/>
                    <a:pt x="186707" y="463898"/>
                  </a:cubicBezTo>
                  <a:cubicBezTo>
                    <a:pt x="200880" y="460469"/>
                    <a:pt x="205452" y="455897"/>
                    <a:pt x="204766" y="441038"/>
                  </a:cubicBezTo>
                  <a:cubicBezTo>
                    <a:pt x="203395" y="406748"/>
                    <a:pt x="201566" y="372230"/>
                    <a:pt x="199508" y="337940"/>
                  </a:cubicBezTo>
                  <a:cubicBezTo>
                    <a:pt x="194479" y="259759"/>
                    <a:pt x="185335" y="181806"/>
                    <a:pt x="182821" y="103396"/>
                  </a:cubicBezTo>
                  <a:cubicBezTo>
                    <a:pt x="182363" y="86937"/>
                    <a:pt x="186021" y="83051"/>
                    <a:pt x="199737" y="89909"/>
                  </a:cubicBezTo>
                  <a:cubicBezTo>
                    <a:pt x="221454" y="100882"/>
                    <a:pt x="245000" y="108197"/>
                    <a:pt x="267631" y="116198"/>
                  </a:cubicBezTo>
                  <a:cubicBezTo>
                    <a:pt x="272432" y="117798"/>
                    <a:pt x="277004" y="119627"/>
                    <a:pt x="282262" y="118484"/>
                  </a:cubicBezTo>
                  <a:cubicBezTo>
                    <a:pt x="311294" y="112769"/>
                    <a:pt x="338497" y="102025"/>
                    <a:pt x="364101" y="87623"/>
                  </a:cubicBezTo>
                  <a:cubicBezTo>
                    <a:pt x="372559" y="83051"/>
                    <a:pt x="381474" y="72307"/>
                    <a:pt x="370501" y="53790"/>
                  </a:cubicBezTo>
                  <a:close/>
                </a:path>
              </a:pathLst>
            </a:custGeom>
            <a:solidFill>
              <a:srgbClr val="FFFFFF"/>
            </a:solidFill>
            <a:ln w="2286" cap="flat">
              <a:noFill/>
              <a:prstDash val="solid"/>
              <a:miter/>
            </a:ln>
          </p:spPr>
          <p:txBody>
            <a:bodyPr rtlCol="0" anchor="ctr"/>
            <a:lstStyle/>
            <a:p>
              <a:endParaRPr lang="en-US"/>
            </a:p>
          </p:txBody>
        </p:sp>
        <p:sp>
          <p:nvSpPr>
            <p:cNvPr id="112" name="Freeform 562">
              <a:extLst>
                <a:ext uri="{FF2B5EF4-FFF2-40B4-BE49-F238E27FC236}">
                  <a16:creationId xmlns:a16="http://schemas.microsoft.com/office/drawing/2014/main" id="{98FD1176-AB48-BEF4-CB37-64D4CBDC6C5D}"/>
                </a:ext>
              </a:extLst>
            </p:cNvPr>
            <p:cNvSpPr/>
            <p:nvPr/>
          </p:nvSpPr>
          <p:spPr>
            <a:xfrm>
              <a:off x="7387489" y="3412769"/>
              <a:ext cx="63322" cy="462861"/>
            </a:xfrm>
            <a:custGeom>
              <a:avLst/>
              <a:gdLst>
                <a:gd name="connsiteX0" fmla="*/ 46634 w 63322"/>
                <a:gd name="connsiteY0" fmla="*/ 438912 h 462861"/>
                <a:gd name="connsiteX1" fmla="*/ 53492 w 63322"/>
                <a:gd name="connsiteY1" fmla="*/ 357988 h 462861"/>
                <a:gd name="connsiteX2" fmla="*/ 63322 w 63322"/>
                <a:gd name="connsiteY2" fmla="*/ 22403 h 462861"/>
                <a:gd name="connsiteX3" fmla="*/ 63322 w 63322"/>
                <a:gd name="connsiteY3" fmla="*/ 19660 h 462861"/>
                <a:gd name="connsiteX4" fmla="*/ 63322 w 63322"/>
                <a:gd name="connsiteY4" fmla="*/ 18974 h 462861"/>
                <a:gd name="connsiteX5" fmla="*/ 63322 w 63322"/>
                <a:gd name="connsiteY5" fmla="*/ 16916 h 462861"/>
                <a:gd name="connsiteX6" fmla="*/ 63322 w 63322"/>
                <a:gd name="connsiteY6" fmla="*/ 16459 h 462861"/>
                <a:gd name="connsiteX7" fmla="*/ 63322 w 63322"/>
                <a:gd name="connsiteY7" fmla="*/ 14173 h 462861"/>
                <a:gd name="connsiteX8" fmla="*/ 63322 w 63322"/>
                <a:gd name="connsiteY8" fmla="*/ 13716 h 462861"/>
                <a:gd name="connsiteX9" fmla="*/ 63322 w 63322"/>
                <a:gd name="connsiteY9" fmla="*/ 12116 h 462861"/>
                <a:gd name="connsiteX10" fmla="*/ 63322 w 63322"/>
                <a:gd name="connsiteY10" fmla="*/ 11659 h 462861"/>
                <a:gd name="connsiteX11" fmla="*/ 63322 w 63322"/>
                <a:gd name="connsiteY11" fmla="*/ 9830 h 462861"/>
                <a:gd name="connsiteX12" fmla="*/ 63322 w 63322"/>
                <a:gd name="connsiteY12" fmla="*/ 9601 h 462861"/>
                <a:gd name="connsiteX13" fmla="*/ 63093 w 63322"/>
                <a:gd name="connsiteY13" fmla="*/ 8230 h 462861"/>
                <a:gd name="connsiteX14" fmla="*/ 63093 w 63322"/>
                <a:gd name="connsiteY14" fmla="*/ 7772 h 462861"/>
                <a:gd name="connsiteX15" fmla="*/ 62865 w 63322"/>
                <a:gd name="connsiteY15" fmla="*/ 6401 h 462861"/>
                <a:gd name="connsiteX16" fmla="*/ 62865 w 63322"/>
                <a:gd name="connsiteY16" fmla="*/ 6401 h 462861"/>
                <a:gd name="connsiteX17" fmla="*/ 62636 w 63322"/>
                <a:gd name="connsiteY17" fmla="*/ 5258 h 462861"/>
                <a:gd name="connsiteX18" fmla="*/ 62636 w 63322"/>
                <a:gd name="connsiteY18" fmla="*/ 5029 h 462861"/>
                <a:gd name="connsiteX19" fmla="*/ 62179 w 63322"/>
                <a:gd name="connsiteY19" fmla="*/ 3886 h 462861"/>
                <a:gd name="connsiteX20" fmla="*/ 62179 w 63322"/>
                <a:gd name="connsiteY20" fmla="*/ 3886 h 462861"/>
                <a:gd name="connsiteX21" fmla="*/ 61722 w 63322"/>
                <a:gd name="connsiteY21" fmla="*/ 2972 h 462861"/>
                <a:gd name="connsiteX22" fmla="*/ 61493 w 63322"/>
                <a:gd name="connsiteY22" fmla="*/ 2743 h 462861"/>
                <a:gd name="connsiteX23" fmla="*/ 61036 w 63322"/>
                <a:gd name="connsiteY23" fmla="*/ 2057 h 462861"/>
                <a:gd name="connsiteX24" fmla="*/ 61036 w 63322"/>
                <a:gd name="connsiteY24" fmla="*/ 2057 h 462861"/>
                <a:gd name="connsiteX25" fmla="*/ 60350 w 63322"/>
                <a:gd name="connsiteY25" fmla="*/ 1372 h 462861"/>
                <a:gd name="connsiteX26" fmla="*/ 60122 w 63322"/>
                <a:gd name="connsiteY26" fmla="*/ 1372 h 462861"/>
                <a:gd name="connsiteX27" fmla="*/ 59436 w 63322"/>
                <a:gd name="connsiteY27" fmla="*/ 914 h 462861"/>
                <a:gd name="connsiteX28" fmla="*/ 59207 w 63322"/>
                <a:gd name="connsiteY28" fmla="*/ 914 h 462861"/>
                <a:gd name="connsiteX29" fmla="*/ 58064 w 63322"/>
                <a:gd name="connsiteY29" fmla="*/ 457 h 462861"/>
                <a:gd name="connsiteX30" fmla="*/ 57836 w 63322"/>
                <a:gd name="connsiteY30" fmla="*/ 457 h 462861"/>
                <a:gd name="connsiteX31" fmla="*/ 56693 w 63322"/>
                <a:gd name="connsiteY31" fmla="*/ 229 h 462861"/>
                <a:gd name="connsiteX32" fmla="*/ 56464 w 63322"/>
                <a:gd name="connsiteY32" fmla="*/ 229 h 462861"/>
                <a:gd name="connsiteX33" fmla="*/ 55092 w 63322"/>
                <a:gd name="connsiteY33" fmla="*/ 0 h 462861"/>
                <a:gd name="connsiteX34" fmla="*/ 55550 w 63322"/>
                <a:gd name="connsiteY34" fmla="*/ 5715 h 462861"/>
                <a:gd name="connsiteX35" fmla="*/ 25603 w 63322"/>
                <a:gd name="connsiteY35" fmla="*/ 323926 h 462861"/>
                <a:gd name="connsiteX36" fmla="*/ 0 w 63322"/>
                <a:gd name="connsiteY36" fmla="*/ 405079 h 462861"/>
                <a:gd name="connsiteX37" fmla="*/ 0 w 63322"/>
                <a:gd name="connsiteY37" fmla="*/ 444170 h 462861"/>
                <a:gd name="connsiteX38" fmla="*/ 6629 w 63322"/>
                <a:gd name="connsiteY38" fmla="*/ 459257 h 462861"/>
                <a:gd name="connsiteX39" fmla="*/ 46634 w 63322"/>
                <a:gd name="connsiteY39" fmla="*/ 438912 h 4628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63322" h="462861">
                  <a:moveTo>
                    <a:pt x="46634" y="438912"/>
                  </a:moveTo>
                  <a:cubicBezTo>
                    <a:pt x="49377" y="411937"/>
                    <a:pt x="51663" y="384962"/>
                    <a:pt x="53492" y="357988"/>
                  </a:cubicBezTo>
                  <a:cubicBezTo>
                    <a:pt x="57607" y="295123"/>
                    <a:pt x="61493" y="71552"/>
                    <a:pt x="63322" y="22403"/>
                  </a:cubicBezTo>
                  <a:cubicBezTo>
                    <a:pt x="63322" y="21488"/>
                    <a:pt x="63322" y="20574"/>
                    <a:pt x="63322" y="19660"/>
                  </a:cubicBezTo>
                  <a:cubicBezTo>
                    <a:pt x="63322" y="19431"/>
                    <a:pt x="63322" y="19202"/>
                    <a:pt x="63322" y="18974"/>
                  </a:cubicBezTo>
                  <a:cubicBezTo>
                    <a:pt x="63322" y="18288"/>
                    <a:pt x="63322" y="17602"/>
                    <a:pt x="63322" y="16916"/>
                  </a:cubicBezTo>
                  <a:cubicBezTo>
                    <a:pt x="63322" y="16688"/>
                    <a:pt x="63322" y="16688"/>
                    <a:pt x="63322" y="16459"/>
                  </a:cubicBezTo>
                  <a:cubicBezTo>
                    <a:pt x="63322" y="15773"/>
                    <a:pt x="63322" y="14859"/>
                    <a:pt x="63322" y="14173"/>
                  </a:cubicBezTo>
                  <a:cubicBezTo>
                    <a:pt x="63322" y="13945"/>
                    <a:pt x="63322" y="13945"/>
                    <a:pt x="63322" y="13716"/>
                  </a:cubicBezTo>
                  <a:cubicBezTo>
                    <a:pt x="63322" y="13030"/>
                    <a:pt x="63322" y="12573"/>
                    <a:pt x="63322" y="12116"/>
                  </a:cubicBezTo>
                  <a:cubicBezTo>
                    <a:pt x="63322" y="11887"/>
                    <a:pt x="63322" y="11887"/>
                    <a:pt x="63322" y="11659"/>
                  </a:cubicBezTo>
                  <a:cubicBezTo>
                    <a:pt x="63322" y="10973"/>
                    <a:pt x="63322" y="10516"/>
                    <a:pt x="63322" y="9830"/>
                  </a:cubicBezTo>
                  <a:cubicBezTo>
                    <a:pt x="63322" y="9830"/>
                    <a:pt x="63322" y="9601"/>
                    <a:pt x="63322" y="9601"/>
                  </a:cubicBezTo>
                  <a:cubicBezTo>
                    <a:pt x="63322" y="9144"/>
                    <a:pt x="63322" y="8687"/>
                    <a:pt x="63093" y="8230"/>
                  </a:cubicBezTo>
                  <a:cubicBezTo>
                    <a:pt x="63093" y="8001"/>
                    <a:pt x="63093" y="8001"/>
                    <a:pt x="63093" y="7772"/>
                  </a:cubicBezTo>
                  <a:cubicBezTo>
                    <a:pt x="63093" y="7315"/>
                    <a:pt x="62865" y="6858"/>
                    <a:pt x="62865" y="6401"/>
                  </a:cubicBezTo>
                  <a:cubicBezTo>
                    <a:pt x="62865" y="6401"/>
                    <a:pt x="62865" y="6401"/>
                    <a:pt x="62865" y="6401"/>
                  </a:cubicBezTo>
                  <a:cubicBezTo>
                    <a:pt x="62865" y="5944"/>
                    <a:pt x="62636" y="5715"/>
                    <a:pt x="62636" y="5258"/>
                  </a:cubicBezTo>
                  <a:cubicBezTo>
                    <a:pt x="62636" y="5258"/>
                    <a:pt x="62636" y="5029"/>
                    <a:pt x="62636" y="5029"/>
                  </a:cubicBezTo>
                  <a:cubicBezTo>
                    <a:pt x="62408" y="4572"/>
                    <a:pt x="62408" y="4343"/>
                    <a:pt x="62179" y="3886"/>
                  </a:cubicBezTo>
                  <a:cubicBezTo>
                    <a:pt x="62179" y="3886"/>
                    <a:pt x="62179" y="3886"/>
                    <a:pt x="62179" y="3886"/>
                  </a:cubicBezTo>
                  <a:cubicBezTo>
                    <a:pt x="61950" y="3658"/>
                    <a:pt x="61950" y="3200"/>
                    <a:pt x="61722" y="2972"/>
                  </a:cubicBezTo>
                  <a:cubicBezTo>
                    <a:pt x="61722" y="2972"/>
                    <a:pt x="61722" y="2743"/>
                    <a:pt x="61493" y="2743"/>
                  </a:cubicBezTo>
                  <a:cubicBezTo>
                    <a:pt x="61265" y="2515"/>
                    <a:pt x="61036" y="2286"/>
                    <a:pt x="61036" y="2057"/>
                  </a:cubicBezTo>
                  <a:cubicBezTo>
                    <a:pt x="61036" y="2057"/>
                    <a:pt x="61036" y="2057"/>
                    <a:pt x="61036" y="2057"/>
                  </a:cubicBezTo>
                  <a:cubicBezTo>
                    <a:pt x="60807" y="1829"/>
                    <a:pt x="60579" y="1600"/>
                    <a:pt x="60350" y="1372"/>
                  </a:cubicBezTo>
                  <a:cubicBezTo>
                    <a:pt x="60350" y="1372"/>
                    <a:pt x="60350" y="1372"/>
                    <a:pt x="60122" y="1372"/>
                  </a:cubicBezTo>
                  <a:cubicBezTo>
                    <a:pt x="59893" y="1143"/>
                    <a:pt x="59664" y="1143"/>
                    <a:pt x="59436" y="914"/>
                  </a:cubicBezTo>
                  <a:cubicBezTo>
                    <a:pt x="59436" y="914"/>
                    <a:pt x="59207" y="914"/>
                    <a:pt x="59207" y="914"/>
                  </a:cubicBezTo>
                  <a:cubicBezTo>
                    <a:pt x="58979" y="686"/>
                    <a:pt x="58521" y="686"/>
                    <a:pt x="58064" y="457"/>
                  </a:cubicBezTo>
                  <a:cubicBezTo>
                    <a:pt x="58064" y="457"/>
                    <a:pt x="58064" y="457"/>
                    <a:pt x="57836" y="457"/>
                  </a:cubicBezTo>
                  <a:cubicBezTo>
                    <a:pt x="57607" y="457"/>
                    <a:pt x="57150" y="229"/>
                    <a:pt x="56693" y="229"/>
                  </a:cubicBezTo>
                  <a:cubicBezTo>
                    <a:pt x="56693" y="229"/>
                    <a:pt x="56464" y="229"/>
                    <a:pt x="56464" y="229"/>
                  </a:cubicBezTo>
                  <a:cubicBezTo>
                    <a:pt x="56007" y="229"/>
                    <a:pt x="55550" y="0"/>
                    <a:pt x="55092" y="0"/>
                  </a:cubicBezTo>
                  <a:cubicBezTo>
                    <a:pt x="55321" y="1829"/>
                    <a:pt x="55550" y="3658"/>
                    <a:pt x="55550" y="5715"/>
                  </a:cubicBezTo>
                  <a:cubicBezTo>
                    <a:pt x="55550" y="42291"/>
                    <a:pt x="30404" y="291694"/>
                    <a:pt x="25603" y="323926"/>
                  </a:cubicBezTo>
                  <a:cubicBezTo>
                    <a:pt x="21488" y="351587"/>
                    <a:pt x="12573" y="379247"/>
                    <a:pt x="0" y="405079"/>
                  </a:cubicBezTo>
                  <a:cubicBezTo>
                    <a:pt x="0" y="418109"/>
                    <a:pt x="0" y="431140"/>
                    <a:pt x="0" y="444170"/>
                  </a:cubicBezTo>
                  <a:cubicBezTo>
                    <a:pt x="0" y="450113"/>
                    <a:pt x="686" y="455828"/>
                    <a:pt x="6629" y="459257"/>
                  </a:cubicBezTo>
                  <a:cubicBezTo>
                    <a:pt x="21945" y="467487"/>
                    <a:pt x="44120" y="462001"/>
                    <a:pt x="46634" y="438912"/>
                  </a:cubicBezTo>
                  <a:close/>
                </a:path>
              </a:pathLst>
            </a:custGeom>
            <a:solidFill>
              <a:srgbClr val="FFFFFF"/>
            </a:solidFill>
            <a:ln w="2286" cap="flat">
              <a:noFill/>
              <a:prstDash val="solid"/>
              <a:miter/>
            </a:ln>
          </p:spPr>
          <p:txBody>
            <a:bodyPr rtlCol="0" anchor="ctr"/>
            <a:lstStyle/>
            <a:p>
              <a:endParaRPr lang="en-US"/>
            </a:p>
          </p:txBody>
        </p:sp>
        <p:sp>
          <p:nvSpPr>
            <p:cNvPr id="113" name="Freeform 563">
              <a:extLst>
                <a:ext uri="{FF2B5EF4-FFF2-40B4-BE49-F238E27FC236}">
                  <a16:creationId xmlns:a16="http://schemas.microsoft.com/office/drawing/2014/main" id="{6E480524-1FD8-8241-32CA-D6994DDE1AB8}"/>
                </a:ext>
              </a:extLst>
            </p:cNvPr>
            <p:cNvSpPr/>
            <p:nvPr/>
          </p:nvSpPr>
          <p:spPr>
            <a:xfrm>
              <a:off x="6781699" y="3210458"/>
              <a:ext cx="4083" cy="5968"/>
            </a:xfrm>
            <a:custGeom>
              <a:avLst/>
              <a:gdLst>
                <a:gd name="connsiteX0" fmla="*/ 0 w 4083"/>
                <a:gd name="connsiteY0" fmla="*/ 0 h 5968"/>
                <a:gd name="connsiteX1" fmla="*/ 0 w 4083"/>
                <a:gd name="connsiteY1" fmla="*/ 0 h 5968"/>
                <a:gd name="connsiteX2" fmla="*/ 0 w 4083"/>
                <a:gd name="connsiteY2" fmla="*/ 0 h 5968"/>
              </a:gdLst>
              <a:ahLst/>
              <a:cxnLst>
                <a:cxn ang="0">
                  <a:pos x="connsiteX0" y="connsiteY0"/>
                </a:cxn>
                <a:cxn ang="0">
                  <a:pos x="connsiteX1" y="connsiteY1"/>
                </a:cxn>
                <a:cxn ang="0">
                  <a:pos x="connsiteX2" y="connsiteY2"/>
                </a:cxn>
              </a:cxnLst>
              <a:rect l="l" t="t" r="r" b="b"/>
              <a:pathLst>
                <a:path w="4083" h="5968">
                  <a:moveTo>
                    <a:pt x="0" y="0"/>
                  </a:moveTo>
                  <a:cubicBezTo>
                    <a:pt x="7772" y="11659"/>
                    <a:pt x="2514" y="3200"/>
                    <a:pt x="0" y="0"/>
                  </a:cubicBezTo>
                  <a:lnTo>
                    <a:pt x="0" y="0"/>
                  </a:lnTo>
                  <a:close/>
                </a:path>
              </a:pathLst>
            </a:custGeom>
            <a:solidFill>
              <a:srgbClr val="FFFFFF"/>
            </a:solidFill>
            <a:ln w="2286" cap="flat">
              <a:noFill/>
              <a:prstDash val="solid"/>
              <a:miter/>
            </a:ln>
          </p:spPr>
          <p:txBody>
            <a:bodyPr rtlCol="0" anchor="ctr"/>
            <a:lstStyle/>
            <a:p>
              <a:endParaRPr lang="en-US"/>
            </a:p>
          </p:txBody>
        </p:sp>
        <p:sp>
          <p:nvSpPr>
            <p:cNvPr id="114" name="Freeform 564">
              <a:extLst>
                <a:ext uri="{FF2B5EF4-FFF2-40B4-BE49-F238E27FC236}">
                  <a16:creationId xmlns:a16="http://schemas.microsoft.com/office/drawing/2014/main" id="{5ADF369C-7478-8E66-C458-2D2D497285F2}"/>
                </a:ext>
              </a:extLst>
            </p:cNvPr>
            <p:cNvSpPr/>
            <p:nvPr/>
          </p:nvSpPr>
          <p:spPr>
            <a:xfrm>
              <a:off x="6515155" y="3163189"/>
              <a:ext cx="311121" cy="196154"/>
            </a:xfrm>
            <a:custGeom>
              <a:avLst/>
              <a:gdLst>
                <a:gd name="connsiteX0" fmla="*/ 292376 w 311121"/>
                <a:gd name="connsiteY0" fmla="*/ 97333 h 196154"/>
                <a:gd name="connsiteX1" fmla="*/ 288718 w 311121"/>
                <a:gd name="connsiteY1" fmla="*/ 87503 h 196154"/>
                <a:gd name="connsiteX2" fmla="*/ 286889 w 311121"/>
                <a:gd name="connsiteY2" fmla="*/ 82702 h 196154"/>
                <a:gd name="connsiteX3" fmla="*/ 286432 w 311121"/>
                <a:gd name="connsiteY3" fmla="*/ 81559 h 196154"/>
                <a:gd name="connsiteX4" fmla="*/ 282774 w 311121"/>
                <a:gd name="connsiteY4" fmla="*/ 73787 h 196154"/>
                <a:gd name="connsiteX5" fmla="*/ 266544 w 311121"/>
                <a:gd name="connsiteY5" fmla="*/ 47269 h 196154"/>
                <a:gd name="connsiteX6" fmla="*/ 266544 w 311121"/>
                <a:gd name="connsiteY6" fmla="*/ 47269 h 196154"/>
                <a:gd name="connsiteX7" fmla="*/ 260829 w 311121"/>
                <a:gd name="connsiteY7" fmla="*/ 40640 h 196154"/>
                <a:gd name="connsiteX8" fmla="*/ 248713 w 311121"/>
                <a:gd name="connsiteY8" fmla="*/ 28753 h 196154"/>
                <a:gd name="connsiteX9" fmla="*/ 242312 w 311121"/>
                <a:gd name="connsiteY9" fmla="*/ 23495 h 196154"/>
                <a:gd name="connsiteX10" fmla="*/ 244598 w 311121"/>
                <a:gd name="connsiteY10" fmla="*/ 25324 h 196154"/>
                <a:gd name="connsiteX11" fmla="*/ 244598 w 311121"/>
                <a:gd name="connsiteY11" fmla="*/ 25324 h 196154"/>
                <a:gd name="connsiteX12" fmla="*/ 243684 w 311121"/>
                <a:gd name="connsiteY12" fmla="*/ 24638 h 196154"/>
                <a:gd name="connsiteX13" fmla="*/ 229739 w 311121"/>
                <a:gd name="connsiteY13" fmla="*/ 15951 h 196154"/>
                <a:gd name="connsiteX14" fmla="*/ 215338 w 311121"/>
                <a:gd name="connsiteY14" fmla="*/ 8864 h 196154"/>
                <a:gd name="connsiteX15" fmla="*/ 209851 w 311121"/>
                <a:gd name="connsiteY15" fmla="*/ 7264 h 196154"/>
                <a:gd name="connsiteX16" fmla="*/ 184248 w 311121"/>
                <a:gd name="connsiteY16" fmla="*/ 1092 h 196154"/>
                <a:gd name="connsiteX17" fmla="*/ 138071 w 311121"/>
                <a:gd name="connsiteY17" fmla="*/ 1321 h 196154"/>
                <a:gd name="connsiteX18" fmla="*/ 96923 w 311121"/>
                <a:gd name="connsiteY18" fmla="*/ 11608 h 196154"/>
                <a:gd name="connsiteX19" fmla="*/ 85493 w 311121"/>
                <a:gd name="connsiteY19" fmla="*/ 15722 h 196154"/>
                <a:gd name="connsiteX20" fmla="*/ 80235 w 311121"/>
                <a:gd name="connsiteY20" fmla="*/ 18008 h 196154"/>
                <a:gd name="connsiteX21" fmla="*/ 61947 w 311121"/>
                <a:gd name="connsiteY21" fmla="*/ 27381 h 196154"/>
                <a:gd name="connsiteX22" fmla="*/ 41830 w 311121"/>
                <a:gd name="connsiteY22" fmla="*/ 39954 h 196154"/>
                <a:gd name="connsiteX23" fmla="*/ 38858 w 311121"/>
                <a:gd name="connsiteY23" fmla="*/ 44755 h 196154"/>
                <a:gd name="connsiteX24" fmla="*/ 23542 w 311121"/>
                <a:gd name="connsiteY24" fmla="*/ 72187 h 196154"/>
                <a:gd name="connsiteX25" fmla="*/ 16913 w 311121"/>
                <a:gd name="connsiteY25" fmla="*/ 85445 h 196154"/>
                <a:gd name="connsiteX26" fmla="*/ 14855 w 311121"/>
                <a:gd name="connsiteY26" fmla="*/ 90017 h 196154"/>
                <a:gd name="connsiteX27" fmla="*/ 2511 w 311121"/>
                <a:gd name="connsiteY27" fmla="*/ 141452 h 196154"/>
                <a:gd name="connsiteX28" fmla="*/ 225 w 311121"/>
                <a:gd name="connsiteY28" fmla="*/ 192659 h 196154"/>
                <a:gd name="connsiteX29" fmla="*/ 225 w 311121"/>
                <a:gd name="connsiteY29" fmla="*/ 196088 h 196154"/>
                <a:gd name="connsiteX30" fmla="*/ 911 w 311121"/>
                <a:gd name="connsiteY30" fmla="*/ 196088 h 196154"/>
                <a:gd name="connsiteX31" fmla="*/ 3425 w 311121"/>
                <a:gd name="connsiteY31" fmla="*/ 195859 h 196154"/>
                <a:gd name="connsiteX32" fmla="*/ 4797 w 311121"/>
                <a:gd name="connsiteY32" fmla="*/ 195631 h 196154"/>
                <a:gd name="connsiteX33" fmla="*/ 7312 w 311121"/>
                <a:gd name="connsiteY33" fmla="*/ 195402 h 196154"/>
                <a:gd name="connsiteX34" fmla="*/ 8683 w 311121"/>
                <a:gd name="connsiteY34" fmla="*/ 195173 h 196154"/>
                <a:gd name="connsiteX35" fmla="*/ 11198 w 311121"/>
                <a:gd name="connsiteY35" fmla="*/ 194945 h 196154"/>
                <a:gd name="connsiteX36" fmla="*/ 12341 w 311121"/>
                <a:gd name="connsiteY36" fmla="*/ 194945 h 196154"/>
                <a:gd name="connsiteX37" fmla="*/ 16227 w 311121"/>
                <a:gd name="connsiteY37" fmla="*/ 194716 h 196154"/>
                <a:gd name="connsiteX38" fmla="*/ 24457 w 311121"/>
                <a:gd name="connsiteY38" fmla="*/ 184429 h 196154"/>
                <a:gd name="connsiteX39" fmla="*/ 29486 w 311121"/>
                <a:gd name="connsiteY39" fmla="*/ 127965 h 196154"/>
                <a:gd name="connsiteX40" fmla="*/ 110182 w 311121"/>
                <a:gd name="connsiteY40" fmla="*/ 30353 h 196154"/>
                <a:gd name="connsiteX41" fmla="*/ 237283 w 311121"/>
                <a:gd name="connsiteY41" fmla="*/ 82474 h 196154"/>
                <a:gd name="connsiteX42" fmla="*/ 255114 w 311121"/>
                <a:gd name="connsiteY42" fmla="*/ 191516 h 196154"/>
                <a:gd name="connsiteX43" fmla="*/ 309063 w 311121"/>
                <a:gd name="connsiteY43" fmla="*/ 194945 h 196154"/>
                <a:gd name="connsiteX44" fmla="*/ 311121 w 311121"/>
                <a:gd name="connsiteY44" fmla="*/ 194945 h 196154"/>
                <a:gd name="connsiteX45" fmla="*/ 311121 w 311121"/>
                <a:gd name="connsiteY45" fmla="*/ 194945 h 196154"/>
                <a:gd name="connsiteX46" fmla="*/ 308606 w 311121"/>
                <a:gd name="connsiteY46" fmla="*/ 164084 h 196154"/>
                <a:gd name="connsiteX47" fmla="*/ 292376 w 311121"/>
                <a:gd name="connsiteY47" fmla="*/ 97333 h 1961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311121" h="196154">
                  <a:moveTo>
                    <a:pt x="292376" y="97333"/>
                  </a:moveTo>
                  <a:cubicBezTo>
                    <a:pt x="291233" y="94132"/>
                    <a:pt x="290090" y="90932"/>
                    <a:pt x="288718" y="87503"/>
                  </a:cubicBezTo>
                  <a:cubicBezTo>
                    <a:pt x="289404" y="89103"/>
                    <a:pt x="289175" y="88874"/>
                    <a:pt x="286889" y="82702"/>
                  </a:cubicBezTo>
                  <a:cubicBezTo>
                    <a:pt x="286661" y="82245"/>
                    <a:pt x="286661" y="82016"/>
                    <a:pt x="286432" y="81559"/>
                  </a:cubicBezTo>
                  <a:cubicBezTo>
                    <a:pt x="285289" y="79045"/>
                    <a:pt x="283917" y="76301"/>
                    <a:pt x="282774" y="73787"/>
                  </a:cubicBezTo>
                  <a:cubicBezTo>
                    <a:pt x="277974" y="64414"/>
                    <a:pt x="272487" y="55956"/>
                    <a:pt x="266544" y="47269"/>
                  </a:cubicBezTo>
                  <a:cubicBezTo>
                    <a:pt x="266544" y="47269"/>
                    <a:pt x="266544" y="47269"/>
                    <a:pt x="266544" y="47269"/>
                  </a:cubicBezTo>
                  <a:cubicBezTo>
                    <a:pt x="264715" y="44983"/>
                    <a:pt x="262886" y="42926"/>
                    <a:pt x="260829" y="40640"/>
                  </a:cubicBezTo>
                  <a:cubicBezTo>
                    <a:pt x="256943" y="36525"/>
                    <a:pt x="252828" y="32410"/>
                    <a:pt x="248713" y="28753"/>
                  </a:cubicBezTo>
                  <a:cubicBezTo>
                    <a:pt x="246656" y="26924"/>
                    <a:pt x="244370" y="25324"/>
                    <a:pt x="242312" y="23495"/>
                  </a:cubicBezTo>
                  <a:cubicBezTo>
                    <a:pt x="243227" y="24181"/>
                    <a:pt x="243912" y="24866"/>
                    <a:pt x="244598" y="25324"/>
                  </a:cubicBezTo>
                  <a:cubicBezTo>
                    <a:pt x="247799" y="27838"/>
                    <a:pt x="252828" y="32410"/>
                    <a:pt x="244598" y="25324"/>
                  </a:cubicBezTo>
                  <a:cubicBezTo>
                    <a:pt x="244370" y="25095"/>
                    <a:pt x="244141" y="24866"/>
                    <a:pt x="243684" y="24638"/>
                  </a:cubicBezTo>
                  <a:cubicBezTo>
                    <a:pt x="239112" y="21437"/>
                    <a:pt x="234540" y="18694"/>
                    <a:pt x="229739" y="15951"/>
                  </a:cubicBezTo>
                  <a:cubicBezTo>
                    <a:pt x="224939" y="13208"/>
                    <a:pt x="220138" y="11150"/>
                    <a:pt x="215338" y="8864"/>
                  </a:cubicBezTo>
                  <a:cubicBezTo>
                    <a:pt x="231797" y="16865"/>
                    <a:pt x="214652" y="8864"/>
                    <a:pt x="209851" y="7264"/>
                  </a:cubicBezTo>
                  <a:cubicBezTo>
                    <a:pt x="201393" y="4521"/>
                    <a:pt x="192935" y="2692"/>
                    <a:pt x="184248" y="1092"/>
                  </a:cubicBezTo>
                  <a:cubicBezTo>
                    <a:pt x="168932" y="-508"/>
                    <a:pt x="153387" y="-280"/>
                    <a:pt x="138071" y="1321"/>
                  </a:cubicBezTo>
                  <a:cubicBezTo>
                    <a:pt x="124126" y="3607"/>
                    <a:pt x="110410" y="7036"/>
                    <a:pt x="96923" y="11608"/>
                  </a:cubicBezTo>
                  <a:cubicBezTo>
                    <a:pt x="93037" y="12979"/>
                    <a:pt x="89150" y="14351"/>
                    <a:pt x="85493" y="15722"/>
                  </a:cubicBezTo>
                  <a:cubicBezTo>
                    <a:pt x="82064" y="17323"/>
                    <a:pt x="80464" y="18008"/>
                    <a:pt x="80235" y="18008"/>
                  </a:cubicBezTo>
                  <a:cubicBezTo>
                    <a:pt x="74063" y="20980"/>
                    <a:pt x="67891" y="23952"/>
                    <a:pt x="61947" y="27381"/>
                  </a:cubicBezTo>
                  <a:cubicBezTo>
                    <a:pt x="55089" y="31267"/>
                    <a:pt x="48460" y="35382"/>
                    <a:pt x="41830" y="39954"/>
                  </a:cubicBezTo>
                  <a:cubicBezTo>
                    <a:pt x="40916" y="41554"/>
                    <a:pt x="39773" y="43154"/>
                    <a:pt x="38858" y="44755"/>
                  </a:cubicBezTo>
                  <a:cubicBezTo>
                    <a:pt x="33372" y="53670"/>
                    <a:pt x="28343" y="62814"/>
                    <a:pt x="23542" y="72187"/>
                  </a:cubicBezTo>
                  <a:cubicBezTo>
                    <a:pt x="21256" y="76530"/>
                    <a:pt x="19199" y="81102"/>
                    <a:pt x="16913" y="85445"/>
                  </a:cubicBezTo>
                  <a:cubicBezTo>
                    <a:pt x="16227" y="87046"/>
                    <a:pt x="15541" y="88417"/>
                    <a:pt x="14855" y="90017"/>
                  </a:cubicBezTo>
                  <a:cubicBezTo>
                    <a:pt x="9140" y="106934"/>
                    <a:pt x="5026" y="123850"/>
                    <a:pt x="2511" y="141452"/>
                  </a:cubicBezTo>
                  <a:cubicBezTo>
                    <a:pt x="454" y="158369"/>
                    <a:pt x="-461" y="175514"/>
                    <a:pt x="225" y="192659"/>
                  </a:cubicBezTo>
                  <a:cubicBezTo>
                    <a:pt x="225" y="193802"/>
                    <a:pt x="225" y="194945"/>
                    <a:pt x="225" y="196088"/>
                  </a:cubicBezTo>
                  <a:cubicBezTo>
                    <a:pt x="454" y="196088"/>
                    <a:pt x="682" y="196088"/>
                    <a:pt x="911" y="196088"/>
                  </a:cubicBezTo>
                  <a:cubicBezTo>
                    <a:pt x="1825" y="196088"/>
                    <a:pt x="2511" y="195859"/>
                    <a:pt x="3425" y="195859"/>
                  </a:cubicBezTo>
                  <a:cubicBezTo>
                    <a:pt x="3883" y="195859"/>
                    <a:pt x="4340" y="195859"/>
                    <a:pt x="4797" y="195631"/>
                  </a:cubicBezTo>
                  <a:cubicBezTo>
                    <a:pt x="5711" y="195631"/>
                    <a:pt x="6397" y="195402"/>
                    <a:pt x="7312" y="195402"/>
                  </a:cubicBezTo>
                  <a:cubicBezTo>
                    <a:pt x="7769" y="195402"/>
                    <a:pt x="8226" y="195402"/>
                    <a:pt x="8683" y="195173"/>
                  </a:cubicBezTo>
                  <a:cubicBezTo>
                    <a:pt x="9598" y="195173"/>
                    <a:pt x="10512" y="194945"/>
                    <a:pt x="11198" y="194945"/>
                  </a:cubicBezTo>
                  <a:cubicBezTo>
                    <a:pt x="11655" y="194945"/>
                    <a:pt x="12112" y="194945"/>
                    <a:pt x="12341" y="194945"/>
                  </a:cubicBezTo>
                  <a:cubicBezTo>
                    <a:pt x="13712" y="194945"/>
                    <a:pt x="14855" y="194716"/>
                    <a:pt x="16227" y="194716"/>
                  </a:cubicBezTo>
                  <a:cubicBezTo>
                    <a:pt x="22399" y="194488"/>
                    <a:pt x="25600" y="190830"/>
                    <a:pt x="24457" y="184429"/>
                  </a:cubicBezTo>
                  <a:cubicBezTo>
                    <a:pt x="21485" y="165227"/>
                    <a:pt x="26514" y="146482"/>
                    <a:pt x="29486" y="127965"/>
                  </a:cubicBezTo>
                  <a:cubicBezTo>
                    <a:pt x="37258" y="78816"/>
                    <a:pt x="60575" y="44069"/>
                    <a:pt x="110182" y="30353"/>
                  </a:cubicBezTo>
                  <a:cubicBezTo>
                    <a:pt x="164131" y="15494"/>
                    <a:pt x="215566" y="29210"/>
                    <a:pt x="237283" y="82474"/>
                  </a:cubicBezTo>
                  <a:cubicBezTo>
                    <a:pt x="248027" y="108534"/>
                    <a:pt x="245741" y="183515"/>
                    <a:pt x="255114" y="191516"/>
                  </a:cubicBezTo>
                  <a:cubicBezTo>
                    <a:pt x="264258" y="199288"/>
                    <a:pt x="302434" y="194945"/>
                    <a:pt x="309063" y="194945"/>
                  </a:cubicBezTo>
                  <a:cubicBezTo>
                    <a:pt x="309749" y="194945"/>
                    <a:pt x="310435" y="194945"/>
                    <a:pt x="311121" y="194945"/>
                  </a:cubicBezTo>
                  <a:cubicBezTo>
                    <a:pt x="311121" y="194945"/>
                    <a:pt x="311121" y="194945"/>
                    <a:pt x="311121" y="194945"/>
                  </a:cubicBezTo>
                  <a:cubicBezTo>
                    <a:pt x="310664" y="184658"/>
                    <a:pt x="309749" y="174371"/>
                    <a:pt x="308606" y="164084"/>
                  </a:cubicBezTo>
                  <a:cubicBezTo>
                    <a:pt x="304949" y="141681"/>
                    <a:pt x="299919" y="119050"/>
                    <a:pt x="292376" y="97333"/>
                  </a:cubicBezTo>
                  <a:close/>
                </a:path>
              </a:pathLst>
            </a:custGeom>
            <a:solidFill>
              <a:srgbClr val="FFFFFF"/>
            </a:solidFill>
            <a:ln w="2286" cap="flat">
              <a:noFill/>
              <a:prstDash val="solid"/>
              <a:miter/>
            </a:ln>
          </p:spPr>
          <p:txBody>
            <a:bodyPr rtlCol="0" anchor="ctr"/>
            <a:lstStyle/>
            <a:p>
              <a:endParaRPr lang="en-US"/>
            </a:p>
          </p:txBody>
        </p:sp>
        <p:sp>
          <p:nvSpPr>
            <p:cNvPr id="115" name="Freeform 565">
              <a:extLst>
                <a:ext uri="{FF2B5EF4-FFF2-40B4-BE49-F238E27FC236}">
                  <a16:creationId xmlns:a16="http://schemas.microsoft.com/office/drawing/2014/main" id="{8C6DBFB4-3A58-C77F-477A-6101AE7017EB}"/>
                </a:ext>
              </a:extLst>
            </p:cNvPr>
            <p:cNvSpPr/>
            <p:nvPr/>
          </p:nvSpPr>
          <p:spPr>
            <a:xfrm>
              <a:off x="6651626" y="3519297"/>
              <a:ext cx="2243" cy="4987"/>
            </a:xfrm>
            <a:custGeom>
              <a:avLst/>
              <a:gdLst>
                <a:gd name="connsiteX0" fmla="*/ 914 w 2243"/>
                <a:gd name="connsiteY0" fmla="*/ 2057 h 4987"/>
                <a:gd name="connsiteX1" fmla="*/ 686 w 2243"/>
                <a:gd name="connsiteY1" fmla="*/ 2515 h 4987"/>
                <a:gd name="connsiteX2" fmla="*/ 0 w 2243"/>
                <a:gd name="connsiteY2" fmla="*/ 0 h 4987"/>
                <a:gd name="connsiteX3" fmla="*/ 229 w 2243"/>
                <a:gd name="connsiteY3" fmla="*/ 457 h 4987"/>
                <a:gd name="connsiteX4" fmla="*/ 914 w 2243"/>
                <a:gd name="connsiteY4" fmla="*/ 2057 h 49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43" h="4987">
                  <a:moveTo>
                    <a:pt x="914" y="2057"/>
                  </a:moveTo>
                  <a:cubicBezTo>
                    <a:pt x="1372" y="2972"/>
                    <a:pt x="1143" y="2972"/>
                    <a:pt x="686" y="2515"/>
                  </a:cubicBezTo>
                  <a:cubicBezTo>
                    <a:pt x="2057" y="6629"/>
                    <a:pt x="3658" y="5486"/>
                    <a:pt x="0" y="0"/>
                  </a:cubicBezTo>
                  <a:cubicBezTo>
                    <a:pt x="0" y="229"/>
                    <a:pt x="0" y="457"/>
                    <a:pt x="229" y="457"/>
                  </a:cubicBezTo>
                  <a:cubicBezTo>
                    <a:pt x="229" y="1143"/>
                    <a:pt x="686" y="1600"/>
                    <a:pt x="914" y="2057"/>
                  </a:cubicBezTo>
                  <a:close/>
                </a:path>
              </a:pathLst>
            </a:custGeom>
            <a:solidFill>
              <a:srgbClr val="FFFFFF"/>
            </a:solidFill>
            <a:ln w="2286" cap="flat">
              <a:noFill/>
              <a:prstDash val="solid"/>
              <a:miter/>
            </a:ln>
          </p:spPr>
          <p:txBody>
            <a:bodyPr rtlCol="0" anchor="ctr"/>
            <a:lstStyle/>
            <a:p>
              <a:endParaRPr lang="en-US"/>
            </a:p>
          </p:txBody>
        </p:sp>
        <p:sp>
          <p:nvSpPr>
            <p:cNvPr id="116" name="Freeform 566">
              <a:extLst>
                <a:ext uri="{FF2B5EF4-FFF2-40B4-BE49-F238E27FC236}">
                  <a16:creationId xmlns:a16="http://schemas.microsoft.com/office/drawing/2014/main" id="{9959CEB6-EC39-1FAC-6E34-EEB6266C8B0F}"/>
                </a:ext>
              </a:extLst>
            </p:cNvPr>
            <p:cNvSpPr/>
            <p:nvPr/>
          </p:nvSpPr>
          <p:spPr>
            <a:xfrm>
              <a:off x="6581446" y="3513810"/>
              <a:ext cx="165540" cy="241412"/>
            </a:xfrm>
            <a:custGeom>
              <a:avLst/>
              <a:gdLst>
                <a:gd name="connsiteX0" fmla="*/ 140818 w 165540"/>
                <a:gd name="connsiteY0" fmla="*/ 47320 h 241412"/>
                <a:gd name="connsiteX1" fmla="*/ 56007 w 165540"/>
                <a:gd name="connsiteY1" fmla="*/ 93040 h 241412"/>
                <a:gd name="connsiteX2" fmla="*/ 0 w 165540"/>
                <a:gd name="connsiteY2" fmla="*/ 69723 h 241412"/>
                <a:gd name="connsiteX3" fmla="*/ 1143 w 165540"/>
                <a:gd name="connsiteY3" fmla="*/ 73609 h 241412"/>
                <a:gd name="connsiteX4" fmla="*/ 1372 w 165540"/>
                <a:gd name="connsiteY4" fmla="*/ 74066 h 241412"/>
                <a:gd name="connsiteX5" fmla="*/ 2743 w 165540"/>
                <a:gd name="connsiteY5" fmla="*/ 77495 h 241412"/>
                <a:gd name="connsiteX6" fmla="*/ 2972 w 165540"/>
                <a:gd name="connsiteY6" fmla="*/ 78181 h 241412"/>
                <a:gd name="connsiteX7" fmla="*/ 4572 w 165540"/>
                <a:gd name="connsiteY7" fmla="*/ 81382 h 241412"/>
                <a:gd name="connsiteX8" fmla="*/ 4801 w 165540"/>
                <a:gd name="connsiteY8" fmla="*/ 82067 h 241412"/>
                <a:gd name="connsiteX9" fmla="*/ 6401 w 165540"/>
                <a:gd name="connsiteY9" fmla="*/ 85268 h 241412"/>
                <a:gd name="connsiteX10" fmla="*/ 6629 w 165540"/>
                <a:gd name="connsiteY10" fmla="*/ 85725 h 241412"/>
                <a:gd name="connsiteX11" fmla="*/ 8458 w 165540"/>
                <a:gd name="connsiteY11" fmla="*/ 88925 h 241412"/>
                <a:gd name="connsiteX12" fmla="*/ 8458 w 165540"/>
                <a:gd name="connsiteY12" fmla="*/ 89154 h 241412"/>
                <a:gd name="connsiteX13" fmla="*/ 15773 w 165540"/>
                <a:gd name="connsiteY13" fmla="*/ 98755 h 241412"/>
                <a:gd name="connsiteX14" fmla="*/ 15773 w 165540"/>
                <a:gd name="connsiteY14" fmla="*/ 98984 h 241412"/>
                <a:gd name="connsiteX15" fmla="*/ 17831 w 165540"/>
                <a:gd name="connsiteY15" fmla="*/ 101041 h 241412"/>
                <a:gd name="connsiteX16" fmla="*/ 18974 w 165540"/>
                <a:gd name="connsiteY16" fmla="*/ 102184 h 241412"/>
                <a:gd name="connsiteX17" fmla="*/ 20803 w 165540"/>
                <a:gd name="connsiteY17" fmla="*/ 104013 h 241412"/>
                <a:gd name="connsiteX18" fmla="*/ 22174 w 165540"/>
                <a:gd name="connsiteY18" fmla="*/ 105385 h 241412"/>
                <a:gd name="connsiteX19" fmla="*/ 24003 w 165540"/>
                <a:gd name="connsiteY19" fmla="*/ 106985 h 241412"/>
                <a:gd name="connsiteX20" fmla="*/ 25603 w 165540"/>
                <a:gd name="connsiteY20" fmla="*/ 108356 h 241412"/>
                <a:gd name="connsiteX21" fmla="*/ 27432 w 165540"/>
                <a:gd name="connsiteY21" fmla="*/ 109728 h 241412"/>
                <a:gd name="connsiteX22" fmla="*/ 29261 w 165540"/>
                <a:gd name="connsiteY22" fmla="*/ 111100 h 241412"/>
                <a:gd name="connsiteX23" fmla="*/ 31090 w 165540"/>
                <a:gd name="connsiteY23" fmla="*/ 112243 h 241412"/>
                <a:gd name="connsiteX24" fmla="*/ 33376 w 165540"/>
                <a:gd name="connsiteY24" fmla="*/ 113614 h 241412"/>
                <a:gd name="connsiteX25" fmla="*/ 34976 w 165540"/>
                <a:gd name="connsiteY25" fmla="*/ 114529 h 241412"/>
                <a:gd name="connsiteX26" fmla="*/ 37719 w 165540"/>
                <a:gd name="connsiteY26" fmla="*/ 115900 h 241412"/>
                <a:gd name="connsiteX27" fmla="*/ 39091 w 165540"/>
                <a:gd name="connsiteY27" fmla="*/ 116586 h 241412"/>
                <a:gd name="connsiteX28" fmla="*/ 43434 w 165540"/>
                <a:gd name="connsiteY28" fmla="*/ 118643 h 241412"/>
                <a:gd name="connsiteX29" fmla="*/ 60350 w 165540"/>
                <a:gd name="connsiteY29" fmla="*/ 145390 h 241412"/>
                <a:gd name="connsiteX30" fmla="*/ 59436 w 165540"/>
                <a:gd name="connsiteY30" fmla="*/ 180594 h 241412"/>
                <a:gd name="connsiteX31" fmla="*/ 59436 w 165540"/>
                <a:gd name="connsiteY31" fmla="*/ 211455 h 241412"/>
                <a:gd name="connsiteX32" fmla="*/ 89383 w 165540"/>
                <a:gd name="connsiteY32" fmla="*/ 241402 h 241412"/>
                <a:gd name="connsiteX33" fmla="*/ 106299 w 165540"/>
                <a:gd name="connsiteY33" fmla="*/ 228600 h 241412"/>
                <a:gd name="connsiteX34" fmla="*/ 108585 w 165540"/>
                <a:gd name="connsiteY34" fmla="*/ 158648 h 241412"/>
                <a:gd name="connsiteX35" fmla="*/ 127330 w 165540"/>
                <a:gd name="connsiteY35" fmla="*/ 119329 h 241412"/>
                <a:gd name="connsiteX36" fmla="*/ 162078 w 165540"/>
                <a:gd name="connsiteY36" fmla="*/ 74524 h 241412"/>
                <a:gd name="connsiteX37" fmla="*/ 162992 w 165540"/>
                <a:gd name="connsiteY37" fmla="*/ 23546 h 241412"/>
                <a:gd name="connsiteX38" fmla="*/ 162078 w 165540"/>
                <a:gd name="connsiteY38" fmla="*/ 20117 h 241412"/>
                <a:gd name="connsiteX39" fmla="*/ 161620 w 165540"/>
                <a:gd name="connsiteY39" fmla="*/ 18974 h 241412"/>
                <a:gd name="connsiteX40" fmla="*/ 160935 w 165540"/>
                <a:gd name="connsiteY40" fmla="*/ 16688 h 241412"/>
                <a:gd name="connsiteX41" fmla="*/ 160477 w 165540"/>
                <a:gd name="connsiteY41" fmla="*/ 15316 h 241412"/>
                <a:gd name="connsiteX42" fmla="*/ 159563 w 165540"/>
                <a:gd name="connsiteY42" fmla="*/ 13259 h 241412"/>
                <a:gd name="connsiteX43" fmla="*/ 158877 w 165540"/>
                <a:gd name="connsiteY43" fmla="*/ 11887 h 241412"/>
                <a:gd name="connsiteX44" fmla="*/ 157963 w 165540"/>
                <a:gd name="connsiteY44" fmla="*/ 10058 h 241412"/>
                <a:gd name="connsiteX45" fmla="*/ 157048 w 165540"/>
                <a:gd name="connsiteY45" fmla="*/ 8687 h 241412"/>
                <a:gd name="connsiteX46" fmla="*/ 155905 w 165540"/>
                <a:gd name="connsiteY46" fmla="*/ 7087 h 241412"/>
                <a:gd name="connsiteX47" fmla="*/ 154991 w 165540"/>
                <a:gd name="connsiteY47" fmla="*/ 5715 h 241412"/>
                <a:gd name="connsiteX48" fmla="*/ 153619 w 165540"/>
                <a:gd name="connsiteY48" fmla="*/ 4115 h 241412"/>
                <a:gd name="connsiteX49" fmla="*/ 152476 w 165540"/>
                <a:gd name="connsiteY49" fmla="*/ 2743 h 241412"/>
                <a:gd name="connsiteX50" fmla="*/ 149962 w 165540"/>
                <a:gd name="connsiteY50" fmla="*/ 0 h 241412"/>
                <a:gd name="connsiteX51" fmla="*/ 140818 w 165540"/>
                <a:gd name="connsiteY51" fmla="*/ 47320 h 2414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165540" h="241412">
                  <a:moveTo>
                    <a:pt x="140818" y="47320"/>
                  </a:moveTo>
                  <a:cubicBezTo>
                    <a:pt x="125273" y="77495"/>
                    <a:pt x="88925" y="93955"/>
                    <a:pt x="56007" y="93040"/>
                  </a:cubicBezTo>
                  <a:cubicBezTo>
                    <a:pt x="33833" y="92354"/>
                    <a:pt x="14402" y="83896"/>
                    <a:pt x="0" y="69723"/>
                  </a:cubicBezTo>
                  <a:cubicBezTo>
                    <a:pt x="457" y="71095"/>
                    <a:pt x="914" y="72238"/>
                    <a:pt x="1143" y="73609"/>
                  </a:cubicBezTo>
                  <a:cubicBezTo>
                    <a:pt x="1143" y="73838"/>
                    <a:pt x="1143" y="73838"/>
                    <a:pt x="1372" y="74066"/>
                  </a:cubicBezTo>
                  <a:cubicBezTo>
                    <a:pt x="1829" y="75209"/>
                    <a:pt x="2286" y="76352"/>
                    <a:pt x="2743" y="77495"/>
                  </a:cubicBezTo>
                  <a:cubicBezTo>
                    <a:pt x="2743" y="77724"/>
                    <a:pt x="2972" y="77953"/>
                    <a:pt x="2972" y="78181"/>
                  </a:cubicBezTo>
                  <a:cubicBezTo>
                    <a:pt x="3429" y="79324"/>
                    <a:pt x="3886" y="80467"/>
                    <a:pt x="4572" y="81382"/>
                  </a:cubicBezTo>
                  <a:cubicBezTo>
                    <a:pt x="4572" y="81610"/>
                    <a:pt x="4801" y="81839"/>
                    <a:pt x="4801" y="82067"/>
                  </a:cubicBezTo>
                  <a:cubicBezTo>
                    <a:pt x="5258" y="83210"/>
                    <a:pt x="5944" y="84125"/>
                    <a:pt x="6401" y="85268"/>
                  </a:cubicBezTo>
                  <a:cubicBezTo>
                    <a:pt x="6401" y="85496"/>
                    <a:pt x="6629" y="85725"/>
                    <a:pt x="6629" y="85725"/>
                  </a:cubicBezTo>
                  <a:cubicBezTo>
                    <a:pt x="7315" y="86868"/>
                    <a:pt x="7772" y="87782"/>
                    <a:pt x="8458" y="88925"/>
                  </a:cubicBezTo>
                  <a:cubicBezTo>
                    <a:pt x="8458" y="88925"/>
                    <a:pt x="8458" y="88925"/>
                    <a:pt x="8458" y="89154"/>
                  </a:cubicBezTo>
                  <a:cubicBezTo>
                    <a:pt x="10744" y="92583"/>
                    <a:pt x="13030" y="95783"/>
                    <a:pt x="15773" y="98755"/>
                  </a:cubicBezTo>
                  <a:cubicBezTo>
                    <a:pt x="15773" y="98755"/>
                    <a:pt x="15773" y="98755"/>
                    <a:pt x="15773" y="98984"/>
                  </a:cubicBezTo>
                  <a:cubicBezTo>
                    <a:pt x="16459" y="99670"/>
                    <a:pt x="17145" y="100355"/>
                    <a:pt x="17831" y="101041"/>
                  </a:cubicBezTo>
                  <a:cubicBezTo>
                    <a:pt x="18288" y="101498"/>
                    <a:pt x="18517" y="101727"/>
                    <a:pt x="18974" y="102184"/>
                  </a:cubicBezTo>
                  <a:cubicBezTo>
                    <a:pt x="19660" y="102870"/>
                    <a:pt x="20345" y="103327"/>
                    <a:pt x="20803" y="104013"/>
                  </a:cubicBezTo>
                  <a:cubicBezTo>
                    <a:pt x="21260" y="104470"/>
                    <a:pt x="21717" y="104927"/>
                    <a:pt x="22174" y="105385"/>
                  </a:cubicBezTo>
                  <a:cubicBezTo>
                    <a:pt x="22860" y="105842"/>
                    <a:pt x="23317" y="106528"/>
                    <a:pt x="24003" y="106985"/>
                  </a:cubicBezTo>
                  <a:cubicBezTo>
                    <a:pt x="24460" y="107442"/>
                    <a:pt x="25146" y="107899"/>
                    <a:pt x="25603" y="108356"/>
                  </a:cubicBezTo>
                  <a:cubicBezTo>
                    <a:pt x="26289" y="108814"/>
                    <a:pt x="26746" y="109271"/>
                    <a:pt x="27432" y="109728"/>
                  </a:cubicBezTo>
                  <a:cubicBezTo>
                    <a:pt x="28118" y="110185"/>
                    <a:pt x="28804" y="110642"/>
                    <a:pt x="29261" y="111100"/>
                  </a:cubicBezTo>
                  <a:cubicBezTo>
                    <a:pt x="29947" y="111557"/>
                    <a:pt x="30404" y="112014"/>
                    <a:pt x="31090" y="112243"/>
                  </a:cubicBezTo>
                  <a:cubicBezTo>
                    <a:pt x="31775" y="112700"/>
                    <a:pt x="32461" y="113157"/>
                    <a:pt x="33376" y="113614"/>
                  </a:cubicBezTo>
                  <a:cubicBezTo>
                    <a:pt x="33833" y="113843"/>
                    <a:pt x="34519" y="114300"/>
                    <a:pt x="34976" y="114529"/>
                  </a:cubicBezTo>
                  <a:cubicBezTo>
                    <a:pt x="35890" y="114986"/>
                    <a:pt x="36805" y="115443"/>
                    <a:pt x="37719" y="115900"/>
                  </a:cubicBezTo>
                  <a:cubicBezTo>
                    <a:pt x="38176" y="116129"/>
                    <a:pt x="38633" y="116357"/>
                    <a:pt x="39091" y="116586"/>
                  </a:cubicBezTo>
                  <a:cubicBezTo>
                    <a:pt x="40462" y="117272"/>
                    <a:pt x="41834" y="117958"/>
                    <a:pt x="43434" y="118643"/>
                  </a:cubicBezTo>
                  <a:cubicBezTo>
                    <a:pt x="56236" y="124587"/>
                    <a:pt x="60808" y="132359"/>
                    <a:pt x="60350" y="145390"/>
                  </a:cubicBezTo>
                  <a:cubicBezTo>
                    <a:pt x="59893" y="157048"/>
                    <a:pt x="59665" y="180594"/>
                    <a:pt x="59436" y="180594"/>
                  </a:cubicBezTo>
                  <a:cubicBezTo>
                    <a:pt x="59436" y="190881"/>
                    <a:pt x="59207" y="201168"/>
                    <a:pt x="59436" y="211455"/>
                  </a:cubicBezTo>
                  <a:cubicBezTo>
                    <a:pt x="59893" y="239801"/>
                    <a:pt x="61036" y="240487"/>
                    <a:pt x="89383" y="241402"/>
                  </a:cubicBezTo>
                  <a:cubicBezTo>
                    <a:pt x="99212" y="241630"/>
                    <a:pt x="104927" y="238430"/>
                    <a:pt x="106299" y="228600"/>
                  </a:cubicBezTo>
                  <a:cubicBezTo>
                    <a:pt x="107442" y="220599"/>
                    <a:pt x="109957" y="173736"/>
                    <a:pt x="108585" y="158648"/>
                  </a:cubicBezTo>
                  <a:cubicBezTo>
                    <a:pt x="106985" y="140818"/>
                    <a:pt x="109728" y="127559"/>
                    <a:pt x="127330" y="119329"/>
                  </a:cubicBezTo>
                  <a:cubicBezTo>
                    <a:pt x="144475" y="111328"/>
                    <a:pt x="157505" y="91897"/>
                    <a:pt x="162078" y="74524"/>
                  </a:cubicBezTo>
                  <a:cubicBezTo>
                    <a:pt x="166650" y="56464"/>
                    <a:pt x="166421" y="41834"/>
                    <a:pt x="162992" y="23546"/>
                  </a:cubicBezTo>
                  <a:cubicBezTo>
                    <a:pt x="162763" y="22403"/>
                    <a:pt x="162535" y="21260"/>
                    <a:pt x="162078" y="20117"/>
                  </a:cubicBezTo>
                  <a:cubicBezTo>
                    <a:pt x="162078" y="19660"/>
                    <a:pt x="161849" y="19431"/>
                    <a:pt x="161620" y="18974"/>
                  </a:cubicBezTo>
                  <a:cubicBezTo>
                    <a:pt x="161392" y="18288"/>
                    <a:pt x="161163" y="17374"/>
                    <a:pt x="160935" y="16688"/>
                  </a:cubicBezTo>
                  <a:cubicBezTo>
                    <a:pt x="160706" y="16231"/>
                    <a:pt x="160477" y="15773"/>
                    <a:pt x="160477" y="15316"/>
                  </a:cubicBezTo>
                  <a:cubicBezTo>
                    <a:pt x="160249" y="14630"/>
                    <a:pt x="160020" y="13945"/>
                    <a:pt x="159563" y="13259"/>
                  </a:cubicBezTo>
                  <a:cubicBezTo>
                    <a:pt x="159334" y="12802"/>
                    <a:pt x="159106" y="12344"/>
                    <a:pt x="158877" y="11887"/>
                  </a:cubicBezTo>
                  <a:cubicBezTo>
                    <a:pt x="158649" y="11201"/>
                    <a:pt x="158191" y="10744"/>
                    <a:pt x="157963" y="10058"/>
                  </a:cubicBezTo>
                  <a:cubicBezTo>
                    <a:pt x="157734" y="9601"/>
                    <a:pt x="157505" y="9144"/>
                    <a:pt x="157048" y="8687"/>
                  </a:cubicBezTo>
                  <a:cubicBezTo>
                    <a:pt x="156591" y="8230"/>
                    <a:pt x="156362" y="7544"/>
                    <a:pt x="155905" y="7087"/>
                  </a:cubicBezTo>
                  <a:cubicBezTo>
                    <a:pt x="155677" y="6629"/>
                    <a:pt x="155219" y="6172"/>
                    <a:pt x="154991" y="5715"/>
                  </a:cubicBezTo>
                  <a:cubicBezTo>
                    <a:pt x="154534" y="5258"/>
                    <a:pt x="154076" y="4572"/>
                    <a:pt x="153619" y="4115"/>
                  </a:cubicBezTo>
                  <a:cubicBezTo>
                    <a:pt x="153162" y="3658"/>
                    <a:pt x="152933" y="3200"/>
                    <a:pt x="152476" y="2743"/>
                  </a:cubicBezTo>
                  <a:cubicBezTo>
                    <a:pt x="151790" y="1829"/>
                    <a:pt x="150876" y="914"/>
                    <a:pt x="149962" y="0"/>
                  </a:cubicBezTo>
                  <a:cubicBezTo>
                    <a:pt x="152019" y="16231"/>
                    <a:pt x="148361" y="32690"/>
                    <a:pt x="140818" y="47320"/>
                  </a:cubicBezTo>
                  <a:close/>
                </a:path>
              </a:pathLst>
            </a:custGeom>
            <a:solidFill>
              <a:srgbClr val="FFFFFF"/>
            </a:solidFill>
            <a:ln w="2286" cap="flat">
              <a:noFill/>
              <a:prstDash val="solid"/>
              <a:miter/>
            </a:ln>
          </p:spPr>
          <p:txBody>
            <a:bodyPr rtlCol="0" anchor="ctr"/>
            <a:lstStyle/>
            <a:p>
              <a:endParaRPr lang="en-US"/>
            </a:p>
          </p:txBody>
        </p:sp>
        <p:sp>
          <p:nvSpPr>
            <p:cNvPr id="117" name="Freeform 567">
              <a:extLst>
                <a:ext uri="{FF2B5EF4-FFF2-40B4-BE49-F238E27FC236}">
                  <a16:creationId xmlns:a16="http://schemas.microsoft.com/office/drawing/2014/main" id="{D6009095-62CB-FF3F-5D91-1ECFA6A9A1B5}"/>
                </a:ext>
              </a:extLst>
            </p:cNvPr>
            <p:cNvSpPr/>
            <p:nvPr/>
          </p:nvSpPr>
          <p:spPr>
            <a:xfrm>
              <a:off x="6398794" y="3379393"/>
              <a:ext cx="558792" cy="489577"/>
            </a:xfrm>
            <a:custGeom>
              <a:avLst/>
              <a:gdLst>
                <a:gd name="connsiteX0" fmla="*/ 446456 w 558792"/>
                <a:gd name="connsiteY0" fmla="*/ 478231 h 489577"/>
                <a:gd name="connsiteX1" fmla="*/ 461772 w 558792"/>
                <a:gd name="connsiteY1" fmla="*/ 478231 h 489577"/>
                <a:gd name="connsiteX2" fmla="*/ 477088 w 558792"/>
                <a:gd name="connsiteY2" fmla="*/ 477545 h 489577"/>
                <a:gd name="connsiteX3" fmla="*/ 505206 w 558792"/>
                <a:gd name="connsiteY3" fmla="*/ 455143 h 489577"/>
                <a:gd name="connsiteX4" fmla="*/ 540639 w 558792"/>
                <a:gd name="connsiteY4" fmla="*/ 249860 h 489577"/>
                <a:gd name="connsiteX5" fmla="*/ 553898 w 558792"/>
                <a:gd name="connsiteY5" fmla="*/ 123444 h 489577"/>
                <a:gd name="connsiteX6" fmla="*/ 558698 w 558792"/>
                <a:gd name="connsiteY6" fmla="*/ 55550 h 489577"/>
                <a:gd name="connsiteX7" fmla="*/ 511607 w 558792"/>
                <a:gd name="connsiteY7" fmla="*/ 2057 h 489577"/>
                <a:gd name="connsiteX8" fmla="*/ 500862 w 558792"/>
                <a:gd name="connsiteY8" fmla="*/ 0 h 489577"/>
                <a:gd name="connsiteX9" fmla="*/ 501777 w 558792"/>
                <a:gd name="connsiteY9" fmla="*/ 5486 h 489577"/>
                <a:gd name="connsiteX10" fmla="*/ 460629 w 558792"/>
                <a:gd name="connsiteY10" fmla="*/ 375590 h 489577"/>
                <a:gd name="connsiteX11" fmla="*/ 148819 w 558792"/>
                <a:gd name="connsiteY11" fmla="*/ 438912 h 489577"/>
                <a:gd name="connsiteX12" fmla="*/ 32233 w 558792"/>
                <a:gd name="connsiteY12" fmla="*/ 421538 h 489577"/>
                <a:gd name="connsiteX13" fmla="*/ 0 w 558792"/>
                <a:gd name="connsiteY13" fmla="*/ 407365 h 489577"/>
                <a:gd name="connsiteX14" fmla="*/ 0 w 558792"/>
                <a:gd name="connsiteY14" fmla="*/ 407365 h 489577"/>
                <a:gd name="connsiteX15" fmla="*/ 1829 w 558792"/>
                <a:gd name="connsiteY15" fmla="*/ 417424 h 489577"/>
                <a:gd name="connsiteX16" fmla="*/ 2057 w 558792"/>
                <a:gd name="connsiteY16" fmla="*/ 418338 h 489577"/>
                <a:gd name="connsiteX17" fmla="*/ 2515 w 558792"/>
                <a:gd name="connsiteY17" fmla="*/ 421081 h 489577"/>
                <a:gd name="connsiteX18" fmla="*/ 2515 w 558792"/>
                <a:gd name="connsiteY18" fmla="*/ 421538 h 489577"/>
                <a:gd name="connsiteX19" fmla="*/ 3429 w 558792"/>
                <a:gd name="connsiteY19" fmla="*/ 426568 h 489577"/>
                <a:gd name="connsiteX20" fmla="*/ 3658 w 558792"/>
                <a:gd name="connsiteY20" fmla="*/ 427711 h 489577"/>
                <a:gd name="connsiteX21" fmla="*/ 4115 w 558792"/>
                <a:gd name="connsiteY21" fmla="*/ 429768 h 489577"/>
                <a:gd name="connsiteX22" fmla="*/ 4343 w 558792"/>
                <a:gd name="connsiteY22" fmla="*/ 431368 h 489577"/>
                <a:gd name="connsiteX23" fmla="*/ 4801 w 558792"/>
                <a:gd name="connsiteY23" fmla="*/ 433197 h 489577"/>
                <a:gd name="connsiteX24" fmla="*/ 5486 w 558792"/>
                <a:gd name="connsiteY24" fmla="*/ 436169 h 489577"/>
                <a:gd name="connsiteX25" fmla="*/ 5715 w 558792"/>
                <a:gd name="connsiteY25" fmla="*/ 437540 h 489577"/>
                <a:gd name="connsiteX26" fmla="*/ 6172 w 558792"/>
                <a:gd name="connsiteY26" fmla="*/ 439369 h 489577"/>
                <a:gd name="connsiteX27" fmla="*/ 6401 w 558792"/>
                <a:gd name="connsiteY27" fmla="*/ 440741 h 489577"/>
                <a:gd name="connsiteX28" fmla="*/ 6858 w 558792"/>
                <a:gd name="connsiteY28" fmla="*/ 442798 h 489577"/>
                <a:gd name="connsiteX29" fmla="*/ 7087 w 558792"/>
                <a:gd name="connsiteY29" fmla="*/ 443713 h 489577"/>
                <a:gd name="connsiteX30" fmla="*/ 7772 w 558792"/>
                <a:gd name="connsiteY30" fmla="*/ 446227 h 489577"/>
                <a:gd name="connsiteX31" fmla="*/ 8001 w 558792"/>
                <a:gd name="connsiteY31" fmla="*/ 446913 h 489577"/>
                <a:gd name="connsiteX32" fmla="*/ 8458 w 558792"/>
                <a:gd name="connsiteY32" fmla="*/ 448742 h 489577"/>
                <a:gd name="connsiteX33" fmla="*/ 8687 w 558792"/>
                <a:gd name="connsiteY33" fmla="*/ 449428 h 489577"/>
                <a:gd name="connsiteX34" fmla="*/ 9144 w 558792"/>
                <a:gd name="connsiteY34" fmla="*/ 451485 h 489577"/>
                <a:gd name="connsiteX35" fmla="*/ 46863 w 558792"/>
                <a:gd name="connsiteY35" fmla="*/ 485089 h 489577"/>
                <a:gd name="connsiteX36" fmla="*/ 119101 w 558792"/>
                <a:gd name="connsiteY36" fmla="*/ 489433 h 489577"/>
                <a:gd name="connsiteX37" fmla="*/ 298780 w 558792"/>
                <a:gd name="connsiteY37" fmla="*/ 484175 h 489577"/>
                <a:gd name="connsiteX38" fmla="*/ 445770 w 558792"/>
                <a:gd name="connsiteY38" fmla="*/ 477774 h 489577"/>
                <a:gd name="connsiteX39" fmla="*/ 446456 w 558792"/>
                <a:gd name="connsiteY39" fmla="*/ 478231 h 4895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558792" h="489577">
                  <a:moveTo>
                    <a:pt x="446456" y="478231"/>
                  </a:moveTo>
                  <a:cubicBezTo>
                    <a:pt x="451485" y="478231"/>
                    <a:pt x="456743" y="478231"/>
                    <a:pt x="461772" y="478231"/>
                  </a:cubicBezTo>
                  <a:cubicBezTo>
                    <a:pt x="466801" y="478003"/>
                    <a:pt x="472059" y="477545"/>
                    <a:pt x="477088" y="477545"/>
                  </a:cubicBezTo>
                  <a:cubicBezTo>
                    <a:pt x="503148" y="478003"/>
                    <a:pt x="500862" y="472973"/>
                    <a:pt x="505206" y="455143"/>
                  </a:cubicBezTo>
                  <a:cubicBezTo>
                    <a:pt x="521894" y="387706"/>
                    <a:pt x="532181" y="318897"/>
                    <a:pt x="540639" y="249860"/>
                  </a:cubicBezTo>
                  <a:cubicBezTo>
                    <a:pt x="545897" y="207797"/>
                    <a:pt x="549783" y="165506"/>
                    <a:pt x="553898" y="123444"/>
                  </a:cubicBezTo>
                  <a:cubicBezTo>
                    <a:pt x="556184" y="100813"/>
                    <a:pt x="559384" y="78181"/>
                    <a:pt x="558698" y="55550"/>
                  </a:cubicBezTo>
                  <a:cubicBezTo>
                    <a:pt x="557784" y="23089"/>
                    <a:pt x="543611" y="8230"/>
                    <a:pt x="511607" y="2057"/>
                  </a:cubicBezTo>
                  <a:cubicBezTo>
                    <a:pt x="507949" y="1372"/>
                    <a:pt x="504520" y="686"/>
                    <a:pt x="500862" y="0"/>
                  </a:cubicBezTo>
                  <a:cubicBezTo>
                    <a:pt x="501091" y="1829"/>
                    <a:pt x="501548" y="3658"/>
                    <a:pt x="501777" y="5486"/>
                  </a:cubicBezTo>
                  <a:cubicBezTo>
                    <a:pt x="504291" y="24232"/>
                    <a:pt x="527609" y="199796"/>
                    <a:pt x="460629" y="375590"/>
                  </a:cubicBezTo>
                  <a:cubicBezTo>
                    <a:pt x="433197" y="447827"/>
                    <a:pt x="222428" y="445313"/>
                    <a:pt x="148819" y="438912"/>
                  </a:cubicBezTo>
                  <a:cubicBezTo>
                    <a:pt x="109728" y="435483"/>
                    <a:pt x="69952" y="434340"/>
                    <a:pt x="32233" y="421538"/>
                  </a:cubicBezTo>
                  <a:cubicBezTo>
                    <a:pt x="20574" y="417424"/>
                    <a:pt x="10058" y="412852"/>
                    <a:pt x="0" y="407365"/>
                  </a:cubicBezTo>
                  <a:cubicBezTo>
                    <a:pt x="0" y="407365"/>
                    <a:pt x="0" y="407365"/>
                    <a:pt x="0" y="407365"/>
                  </a:cubicBezTo>
                  <a:cubicBezTo>
                    <a:pt x="686" y="410794"/>
                    <a:pt x="1143" y="414223"/>
                    <a:pt x="1829" y="417424"/>
                  </a:cubicBezTo>
                  <a:cubicBezTo>
                    <a:pt x="1829" y="417652"/>
                    <a:pt x="1829" y="417881"/>
                    <a:pt x="2057" y="418338"/>
                  </a:cubicBezTo>
                  <a:cubicBezTo>
                    <a:pt x="2286" y="419252"/>
                    <a:pt x="2515" y="420167"/>
                    <a:pt x="2515" y="421081"/>
                  </a:cubicBezTo>
                  <a:cubicBezTo>
                    <a:pt x="2515" y="421310"/>
                    <a:pt x="2515" y="421310"/>
                    <a:pt x="2515" y="421538"/>
                  </a:cubicBezTo>
                  <a:cubicBezTo>
                    <a:pt x="2743" y="423139"/>
                    <a:pt x="3200" y="424967"/>
                    <a:pt x="3429" y="426568"/>
                  </a:cubicBezTo>
                  <a:cubicBezTo>
                    <a:pt x="3429" y="427025"/>
                    <a:pt x="3658" y="427253"/>
                    <a:pt x="3658" y="427711"/>
                  </a:cubicBezTo>
                  <a:cubicBezTo>
                    <a:pt x="3886" y="428396"/>
                    <a:pt x="3886" y="429082"/>
                    <a:pt x="4115" y="429768"/>
                  </a:cubicBezTo>
                  <a:cubicBezTo>
                    <a:pt x="4115" y="430225"/>
                    <a:pt x="4343" y="430682"/>
                    <a:pt x="4343" y="431368"/>
                  </a:cubicBezTo>
                  <a:cubicBezTo>
                    <a:pt x="4572" y="432054"/>
                    <a:pt x="4572" y="432511"/>
                    <a:pt x="4801" y="433197"/>
                  </a:cubicBezTo>
                  <a:cubicBezTo>
                    <a:pt x="5029" y="434111"/>
                    <a:pt x="5258" y="435026"/>
                    <a:pt x="5486" y="436169"/>
                  </a:cubicBezTo>
                  <a:cubicBezTo>
                    <a:pt x="5486" y="436626"/>
                    <a:pt x="5715" y="437083"/>
                    <a:pt x="5715" y="437540"/>
                  </a:cubicBezTo>
                  <a:cubicBezTo>
                    <a:pt x="5944" y="438226"/>
                    <a:pt x="5944" y="438683"/>
                    <a:pt x="6172" y="439369"/>
                  </a:cubicBezTo>
                  <a:cubicBezTo>
                    <a:pt x="6172" y="439826"/>
                    <a:pt x="6401" y="440284"/>
                    <a:pt x="6401" y="440741"/>
                  </a:cubicBezTo>
                  <a:cubicBezTo>
                    <a:pt x="6629" y="441427"/>
                    <a:pt x="6629" y="442112"/>
                    <a:pt x="6858" y="442798"/>
                  </a:cubicBezTo>
                  <a:cubicBezTo>
                    <a:pt x="6858" y="443027"/>
                    <a:pt x="7087" y="443255"/>
                    <a:pt x="7087" y="443713"/>
                  </a:cubicBezTo>
                  <a:cubicBezTo>
                    <a:pt x="7315" y="444627"/>
                    <a:pt x="7544" y="445541"/>
                    <a:pt x="7772" y="446227"/>
                  </a:cubicBezTo>
                  <a:cubicBezTo>
                    <a:pt x="7772" y="446456"/>
                    <a:pt x="8001" y="446684"/>
                    <a:pt x="8001" y="446913"/>
                  </a:cubicBezTo>
                  <a:cubicBezTo>
                    <a:pt x="8230" y="447599"/>
                    <a:pt x="8230" y="448056"/>
                    <a:pt x="8458" y="448742"/>
                  </a:cubicBezTo>
                  <a:cubicBezTo>
                    <a:pt x="8458" y="448970"/>
                    <a:pt x="8687" y="449199"/>
                    <a:pt x="8687" y="449428"/>
                  </a:cubicBezTo>
                  <a:cubicBezTo>
                    <a:pt x="8915" y="450113"/>
                    <a:pt x="9144" y="450799"/>
                    <a:pt x="9144" y="451485"/>
                  </a:cubicBezTo>
                  <a:cubicBezTo>
                    <a:pt x="19202" y="477317"/>
                    <a:pt x="26060" y="483718"/>
                    <a:pt x="46863" y="485089"/>
                  </a:cubicBezTo>
                  <a:cubicBezTo>
                    <a:pt x="70866" y="486689"/>
                    <a:pt x="94869" y="490347"/>
                    <a:pt x="119101" y="489433"/>
                  </a:cubicBezTo>
                  <a:cubicBezTo>
                    <a:pt x="178994" y="487147"/>
                    <a:pt x="238887" y="486232"/>
                    <a:pt x="298780" y="484175"/>
                  </a:cubicBezTo>
                  <a:cubicBezTo>
                    <a:pt x="347700" y="482575"/>
                    <a:pt x="396849" y="479831"/>
                    <a:pt x="445770" y="477774"/>
                  </a:cubicBezTo>
                  <a:cubicBezTo>
                    <a:pt x="446456" y="477774"/>
                    <a:pt x="446456" y="478003"/>
                    <a:pt x="446456" y="478231"/>
                  </a:cubicBezTo>
                  <a:close/>
                </a:path>
              </a:pathLst>
            </a:custGeom>
            <a:solidFill>
              <a:srgbClr val="FFFFFF"/>
            </a:solidFill>
            <a:ln w="2286" cap="flat">
              <a:noFill/>
              <a:prstDash val="solid"/>
              <a:miter/>
            </a:ln>
          </p:spPr>
          <p:txBody>
            <a:bodyPr rtlCol="0" anchor="ctr"/>
            <a:lstStyle/>
            <a:p>
              <a:endParaRPr lang="en-US"/>
            </a:p>
          </p:txBody>
        </p:sp>
        <p:sp>
          <p:nvSpPr>
            <p:cNvPr id="118" name="Freeform 568">
              <a:extLst>
                <a:ext uri="{FF2B5EF4-FFF2-40B4-BE49-F238E27FC236}">
                  <a16:creationId xmlns:a16="http://schemas.microsoft.com/office/drawing/2014/main" id="{F05F7F0F-C405-F69B-77ED-B99A430A68E0}"/>
                </a:ext>
              </a:extLst>
            </p:cNvPr>
            <p:cNvSpPr/>
            <p:nvPr/>
          </p:nvSpPr>
          <p:spPr>
            <a:xfrm>
              <a:off x="7007737" y="3152229"/>
              <a:ext cx="542942" cy="735772"/>
            </a:xfrm>
            <a:custGeom>
              <a:avLst/>
              <a:gdLst>
                <a:gd name="connsiteX0" fmla="*/ 429587 w 542942"/>
                <a:gd name="connsiteY0" fmla="*/ 722998 h 735772"/>
                <a:gd name="connsiteX1" fmla="*/ 454047 w 542942"/>
                <a:gd name="connsiteY1" fmla="*/ 720483 h 735772"/>
                <a:gd name="connsiteX2" fmla="*/ 500224 w 542942"/>
                <a:gd name="connsiteY2" fmla="*/ 720712 h 735772"/>
                <a:gd name="connsiteX3" fmla="*/ 515769 w 542942"/>
                <a:gd name="connsiteY3" fmla="*/ 705853 h 735772"/>
                <a:gd name="connsiteX4" fmla="*/ 519426 w 542942"/>
                <a:gd name="connsiteY4" fmla="*/ 574179 h 735772"/>
                <a:gd name="connsiteX5" fmla="*/ 518741 w 542942"/>
                <a:gd name="connsiteY5" fmla="*/ 567550 h 735772"/>
                <a:gd name="connsiteX6" fmla="*/ 501824 w 542942"/>
                <a:gd name="connsiteY6" fmla="*/ 552234 h 735772"/>
                <a:gd name="connsiteX7" fmla="*/ 466620 w 542942"/>
                <a:gd name="connsiteY7" fmla="*/ 551319 h 735772"/>
                <a:gd name="connsiteX8" fmla="*/ 447875 w 542942"/>
                <a:gd name="connsiteY8" fmla="*/ 536918 h 735772"/>
                <a:gd name="connsiteX9" fmla="*/ 453590 w 542942"/>
                <a:gd name="connsiteY9" fmla="*/ 264655 h 735772"/>
                <a:gd name="connsiteX10" fmla="*/ 466391 w 542942"/>
                <a:gd name="connsiteY10" fmla="*/ 248882 h 735772"/>
                <a:gd name="connsiteX11" fmla="*/ 535657 w 542942"/>
                <a:gd name="connsiteY11" fmla="*/ 166586 h 735772"/>
                <a:gd name="connsiteX12" fmla="*/ 425472 w 542942"/>
                <a:gd name="connsiteY12" fmla="*/ 165 h 735772"/>
                <a:gd name="connsiteX13" fmla="*/ 321459 w 542942"/>
                <a:gd name="connsiteY13" fmla="*/ 35598 h 735772"/>
                <a:gd name="connsiteX14" fmla="*/ 288769 w 542942"/>
                <a:gd name="connsiteY14" fmla="*/ 157670 h 735772"/>
                <a:gd name="connsiteX15" fmla="*/ 370608 w 542942"/>
                <a:gd name="connsiteY15" fmla="*/ 251396 h 735772"/>
                <a:gd name="connsiteX16" fmla="*/ 378609 w 542942"/>
                <a:gd name="connsiteY16" fmla="*/ 269684 h 735772"/>
                <a:gd name="connsiteX17" fmla="*/ 369693 w 542942"/>
                <a:gd name="connsiteY17" fmla="*/ 290030 h 735772"/>
                <a:gd name="connsiteX18" fmla="*/ 321687 w 542942"/>
                <a:gd name="connsiteY18" fmla="*/ 303517 h 735772"/>
                <a:gd name="connsiteX19" fmla="*/ 249221 w 542942"/>
                <a:gd name="connsiteY19" fmla="*/ 290487 h 735772"/>
                <a:gd name="connsiteX20" fmla="*/ 172412 w 542942"/>
                <a:gd name="connsiteY20" fmla="*/ 241795 h 735772"/>
                <a:gd name="connsiteX21" fmla="*/ 195500 w 542942"/>
                <a:gd name="connsiteY21" fmla="*/ 219621 h 735772"/>
                <a:gd name="connsiteX22" fmla="*/ 175383 w 542942"/>
                <a:gd name="connsiteY22" fmla="*/ 92062 h 735772"/>
                <a:gd name="connsiteX23" fmla="*/ 75257 w 542942"/>
                <a:gd name="connsiteY23" fmla="*/ 91376 h 735772"/>
                <a:gd name="connsiteX24" fmla="*/ 39595 w 542942"/>
                <a:gd name="connsiteY24" fmla="*/ 130467 h 735772"/>
                <a:gd name="connsiteX25" fmla="*/ 78000 w 542942"/>
                <a:gd name="connsiteY25" fmla="*/ 237909 h 735772"/>
                <a:gd name="connsiteX26" fmla="*/ 89430 w 542942"/>
                <a:gd name="connsiteY26" fmla="*/ 246824 h 735772"/>
                <a:gd name="connsiteX27" fmla="*/ 72742 w 542942"/>
                <a:gd name="connsiteY27" fmla="*/ 256197 h 735772"/>
                <a:gd name="connsiteX28" fmla="*/ 27479 w 542942"/>
                <a:gd name="connsiteY28" fmla="*/ 309003 h 735772"/>
                <a:gd name="connsiteX29" fmla="*/ 962 w 542942"/>
                <a:gd name="connsiteY29" fmla="*/ 467195 h 735772"/>
                <a:gd name="connsiteX30" fmla="*/ 28622 w 542942"/>
                <a:gd name="connsiteY30" fmla="*/ 512000 h 735772"/>
                <a:gd name="connsiteX31" fmla="*/ 45996 w 542942"/>
                <a:gd name="connsiteY31" fmla="*/ 540118 h 735772"/>
                <a:gd name="connsiteX32" fmla="*/ 45539 w 542942"/>
                <a:gd name="connsiteY32" fmla="*/ 548805 h 735772"/>
                <a:gd name="connsiteX33" fmla="*/ 38223 w 542942"/>
                <a:gd name="connsiteY33" fmla="*/ 692823 h 735772"/>
                <a:gd name="connsiteX34" fmla="*/ 76400 w 542942"/>
                <a:gd name="connsiteY34" fmla="*/ 721169 h 735772"/>
                <a:gd name="connsiteX35" fmla="*/ 108175 w 542942"/>
                <a:gd name="connsiteY35" fmla="*/ 696252 h 735772"/>
                <a:gd name="connsiteX36" fmla="*/ 126006 w 542942"/>
                <a:gd name="connsiteY36" fmla="*/ 567779 h 735772"/>
                <a:gd name="connsiteX37" fmla="*/ 131492 w 542942"/>
                <a:gd name="connsiteY37" fmla="*/ 535317 h 735772"/>
                <a:gd name="connsiteX38" fmla="*/ 140179 w 542942"/>
                <a:gd name="connsiteY38" fmla="*/ 520916 h 735772"/>
                <a:gd name="connsiteX39" fmla="*/ 151838 w 542942"/>
                <a:gd name="connsiteY39" fmla="*/ 535317 h 735772"/>
                <a:gd name="connsiteX40" fmla="*/ 157553 w 542942"/>
                <a:gd name="connsiteY40" fmla="*/ 578751 h 735772"/>
                <a:gd name="connsiteX41" fmla="*/ 162125 w 542942"/>
                <a:gd name="connsiteY41" fmla="*/ 705853 h 735772"/>
                <a:gd name="connsiteX42" fmla="*/ 190242 w 542942"/>
                <a:gd name="connsiteY42" fmla="*/ 727570 h 735772"/>
                <a:gd name="connsiteX43" fmla="*/ 224761 w 542942"/>
                <a:gd name="connsiteY43" fmla="*/ 718883 h 735772"/>
                <a:gd name="connsiteX44" fmla="*/ 229562 w 542942"/>
                <a:gd name="connsiteY44" fmla="*/ 656247 h 735772"/>
                <a:gd name="connsiteX45" fmla="*/ 216989 w 542942"/>
                <a:gd name="connsiteY45" fmla="*/ 502856 h 735772"/>
                <a:gd name="connsiteX46" fmla="*/ 208302 w 542942"/>
                <a:gd name="connsiteY46" fmla="*/ 355181 h 735772"/>
                <a:gd name="connsiteX47" fmla="*/ 275053 w 542942"/>
                <a:gd name="connsiteY47" fmla="*/ 377126 h 735772"/>
                <a:gd name="connsiteX48" fmla="*/ 310715 w 542942"/>
                <a:gd name="connsiteY48" fmla="*/ 378726 h 735772"/>
                <a:gd name="connsiteX49" fmla="*/ 355977 w 542942"/>
                <a:gd name="connsiteY49" fmla="*/ 361810 h 735772"/>
                <a:gd name="connsiteX50" fmla="*/ 372894 w 542942"/>
                <a:gd name="connsiteY50" fmla="*/ 374840 h 735772"/>
                <a:gd name="connsiteX51" fmla="*/ 372894 w 542942"/>
                <a:gd name="connsiteY51" fmla="*/ 377126 h 735772"/>
                <a:gd name="connsiteX52" fmla="*/ 365579 w 542942"/>
                <a:gd name="connsiteY52" fmla="*/ 706767 h 735772"/>
                <a:gd name="connsiteX53" fmla="*/ 377694 w 542942"/>
                <a:gd name="connsiteY53" fmla="*/ 730999 h 735772"/>
                <a:gd name="connsiteX54" fmla="*/ 429587 w 542942"/>
                <a:gd name="connsiteY54" fmla="*/ 722998 h 735772"/>
                <a:gd name="connsiteX55" fmla="*/ 449018 w 542942"/>
                <a:gd name="connsiteY55" fmla="*/ 578523 h 735772"/>
                <a:gd name="connsiteX56" fmla="*/ 463877 w 542942"/>
                <a:gd name="connsiteY56" fmla="*/ 565035 h 735772"/>
                <a:gd name="connsiteX57" fmla="*/ 507082 w 542942"/>
                <a:gd name="connsiteY57" fmla="*/ 582409 h 735772"/>
                <a:gd name="connsiteX58" fmla="*/ 507082 w 542942"/>
                <a:gd name="connsiteY58" fmla="*/ 584238 h 735772"/>
                <a:gd name="connsiteX59" fmla="*/ 505253 w 542942"/>
                <a:gd name="connsiteY59" fmla="*/ 634530 h 735772"/>
                <a:gd name="connsiteX60" fmla="*/ 502739 w 542942"/>
                <a:gd name="connsiteY60" fmla="*/ 691451 h 735772"/>
                <a:gd name="connsiteX61" fmla="*/ 485136 w 542942"/>
                <a:gd name="connsiteY61" fmla="*/ 708368 h 735772"/>
                <a:gd name="connsiteX62" fmla="*/ 465705 w 542942"/>
                <a:gd name="connsiteY62" fmla="*/ 707225 h 735772"/>
                <a:gd name="connsiteX63" fmla="*/ 443074 w 542942"/>
                <a:gd name="connsiteY63" fmla="*/ 681393 h 735772"/>
                <a:gd name="connsiteX64" fmla="*/ 444446 w 542942"/>
                <a:gd name="connsiteY64" fmla="*/ 657390 h 735772"/>
                <a:gd name="connsiteX65" fmla="*/ 449018 w 542942"/>
                <a:gd name="connsiteY65" fmla="*/ 578523 h 735772"/>
                <a:gd name="connsiteX66" fmla="*/ 376551 w 542942"/>
                <a:gd name="connsiteY66" fmla="*/ 239052 h 735772"/>
                <a:gd name="connsiteX67" fmla="*/ 373351 w 542942"/>
                <a:gd name="connsiteY67" fmla="*/ 237909 h 735772"/>
                <a:gd name="connsiteX68" fmla="*/ 371979 w 542942"/>
                <a:gd name="connsiteY68" fmla="*/ 237452 h 735772"/>
                <a:gd name="connsiteX69" fmla="*/ 368779 w 542942"/>
                <a:gd name="connsiteY69" fmla="*/ 236080 h 735772"/>
                <a:gd name="connsiteX70" fmla="*/ 367636 w 542942"/>
                <a:gd name="connsiteY70" fmla="*/ 235623 h 735772"/>
                <a:gd name="connsiteX71" fmla="*/ 364436 w 542942"/>
                <a:gd name="connsiteY71" fmla="*/ 234251 h 735772"/>
                <a:gd name="connsiteX72" fmla="*/ 363293 w 542942"/>
                <a:gd name="connsiteY72" fmla="*/ 233794 h 735772"/>
                <a:gd name="connsiteX73" fmla="*/ 359864 w 542942"/>
                <a:gd name="connsiteY73" fmla="*/ 232194 h 735772"/>
                <a:gd name="connsiteX74" fmla="*/ 358949 w 542942"/>
                <a:gd name="connsiteY74" fmla="*/ 231737 h 735772"/>
                <a:gd name="connsiteX75" fmla="*/ 355520 w 542942"/>
                <a:gd name="connsiteY75" fmla="*/ 229908 h 735772"/>
                <a:gd name="connsiteX76" fmla="*/ 354606 w 542942"/>
                <a:gd name="connsiteY76" fmla="*/ 229451 h 735772"/>
                <a:gd name="connsiteX77" fmla="*/ 351177 w 542942"/>
                <a:gd name="connsiteY77" fmla="*/ 227393 h 735772"/>
                <a:gd name="connsiteX78" fmla="*/ 350491 w 542942"/>
                <a:gd name="connsiteY78" fmla="*/ 226936 h 735772"/>
                <a:gd name="connsiteX79" fmla="*/ 347062 w 542942"/>
                <a:gd name="connsiteY79" fmla="*/ 224879 h 735772"/>
                <a:gd name="connsiteX80" fmla="*/ 346376 w 542942"/>
                <a:gd name="connsiteY80" fmla="*/ 224421 h 735772"/>
                <a:gd name="connsiteX81" fmla="*/ 342947 w 542942"/>
                <a:gd name="connsiteY81" fmla="*/ 222135 h 735772"/>
                <a:gd name="connsiteX82" fmla="*/ 342261 w 542942"/>
                <a:gd name="connsiteY82" fmla="*/ 221678 h 735772"/>
                <a:gd name="connsiteX83" fmla="*/ 338832 w 542942"/>
                <a:gd name="connsiteY83" fmla="*/ 219164 h 735772"/>
                <a:gd name="connsiteX84" fmla="*/ 338375 w 542942"/>
                <a:gd name="connsiteY84" fmla="*/ 218706 h 735772"/>
                <a:gd name="connsiteX85" fmla="*/ 335175 w 542942"/>
                <a:gd name="connsiteY85" fmla="*/ 216192 h 735772"/>
                <a:gd name="connsiteX86" fmla="*/ 334718 w 542942"/>
                <a:gd name="connsiteY86" fmla="*/ 215735 h 735772"/>
                <a:gd name="connsiteX87" fmla="*/ 331517 w 542942"/>
                <a:gd name="connsiteY87" fmla="*/ 212991 h 735772"/>
                <a:gd name="connsiteX88" fmla="*/ 331060 w 542942"/>
                <a:gd name="connsiteY88" fmla="*/ 212534 h 735772"/>
                <a:gd name="connsiteX89" fmla="*/ 328088 w 542942"/>
                <a:gd name="connsiteY89" fmla="*/ 209562 h 735772"/>
                <a:gd name="connsiteX90" fmla="*/ 327631 w 542942"/>
                <a:gd name="connsiteY90" fmla="*/ 209105 h 735772"/>
                <a:gd name="connsiteX91" fmla="*/ 324659 w 542942"/>
                <a:gd name="connsiteY91" fmla="*/ 205905 h 735772"/>
                <a:gd name="connsiteX92" fmla="*/ 324431 w 542942"/>
                <a:gd name="connsiteY92" fmla="*/ 205448 h 735772"/>
                <a:gd name="connsiteX93" fmla="*/ 321687 w 542942"/>
                <a:gd name="connsiteY93" fmla="*/ 202247 h 735772"/>
                <a:gd name="connsiteX94" fmla="*/ 321459 w 542942"/>
                <a:gd name="connsiteY94" fmla="*/ 202019 h 735772"/>
                <a:gd name="connsiteX95" fmla="*/ 318944 w 542942"/>
                <a:gd name="connsiteY95" fmla="*/ 198590 h 735772"/>
                <a:gd name="connsiteX96" fmla="*/ 318716 w 542942"/>
                <a:gd name="connsiteY96" fmla="*/ 198361 h 735772"/>
                <a:gd name="connsiteX97" fmla="*/ 316201 w 542942"/>
                <a:gd name="connsiteY97" fmla="*/ 194703 h 735772"/>
                <a:gd name="connsiteX98" fmla="*/ 315972 w 542942"/>
                <a:gd name="connsiteY98" fmla="*/ 194475 h 735772"/>
                <a:gd name="connsiteX99" fmla="*/ 313686 w 542942"/>
                <a:gd name="connsiteY99" fmla="*/ 190589 h 735772"/>
                <a:gd name="connsiteX100" fmla="*/ 313686 w 542942"/>
                <a:gd name="connsiteY100" fmla="*/ 190360 h 735772"/>
                <a:gd name="connsiteX101" fmla="*/ 311629 w 542942"/>
                <a:gd name="connsiteY101" fmla="*/ 186245 h 735772"/>
                <a:gd name="connsiteX102" fmla="*/ 311629 w 542942"/>
                <a:gd name="connsiteY102" fmla="*/ 186017 h 735772"/>
                <a:gd name="connsiteX103" fmla="*/ 309800 w 542942"/>
                <a:gd name="connsiteY103" fmla="*/ 181902 h 735772"/>
                <a:gd name="connsiteX104" fmla="*/ 309800 w 542942"/>
                <a:gd name="connsiteY104" fmla="*/ 181902 h 735772"/>
                <a:gd name="connsiteX105" fmla="*/ 308200 w 542942"/>
                <a:gd name="connsiteY105" fmla="*/ 177558 h 735772"/>
                <a:gd name="connsiteX106" fmla="*/ 308200 w 542942"/>
                <a:gd name="connsiteY106" fmla="*/ 177558 h 735772"/>
                <a:gd name="connsiteX107" fmla="*/ 307057 w 542942"/>
                <a:gd name="connsiteY107" fmla="*/ 173901 h 735772"/>
                <a:gd name="connsiteX108" fmla="*/ 303628 w 542942"/>
                <a:gd name="connsiteY108" fmla="*/ 89090 h 735772"/>
                <a:gd name="connsiteX109" fmla="*/ 364436 w 542942"/>
                <a:gd name="connsiteY109" fmla="*/ 24625 h 735772"/>
                <a:gd name="connsiteX110" fmla="*/ 449246 w 542942"/>
                <a:gd name="connsiteY110" fmla="*/ 16624 h 735772"/>
                <a:gd name="connsiteX111" fmla="*/ 449246 w 542942"/>
                <a:gd name="connsiteY111" fmla="*/ 16624 h 735772"/>
                <a:gd name="connsiteX112" fmla="*/ 454733 w 542942"/>
                <a:gd name="connsiteY112" fmla="*/ 18224 h 735772"/>
                <a:gd name="connsiteX113" fmla="*/ 454733 w 542942"/>
                <a:gd name="connsiteY113" fmla="*/ 18224 h 735772"/>
                <a:gd name="connsiteX114" fmla="*/ 459990 w 542942"/>
                <a:gd name="connsiteY114" fmla="*/ 20053 h 735772"/>
                <a:gd name="connsiteX115" fmla="*/ 460219 w 542942"/>
                <a:gd name="connsiteY115" fmla="*/ 20053 h 735772"/>
                <a:gd name="connsiteX116" fmla="*/ 465248 w 542942"/>
                <a:gd name="connsiteY116" fmla="*/ 22110 h 735772"/>
                <a:gd name="connsiteX117" fmla="*/ 465705 w 542942"/>
                <a:gd name="connsiteY117" fmla="*/ 22339 h 735772"/>
                <a:gd name="connsiteX118" fmla="*/ 470506 w 542942"/>
                <a:gd name="connsiteY118" fmla="*/ 24625 h 735772"/>
                <a:gd name="connsiteX119" fmla="*/ 470963 w 542942"/>
                <a:gd name="connsiteY119" fmla="*/ 24854 h 735772"/>
                <a:gd name="connsiteX120" fmla="*/ 475535 w 542942"/>
                <a:gd name="connsiteY120" fmla="*/ 27368 h 735772"/>
                <a:gd name="connsiteX121" fmla="*/ 476221 w 542942"/>
                <a:gd name="connsiteY121" fmla="*/ 27825 h 735772"/>
                <a:gd name="connsiteX122" fmla="*/ 480336 w 542942"/>
                <a:gd name="connsiteY122" fmla="*/ 30340 h 735772"/>
                <a:gd name="connsiteX123" fmla="*/ 481022 w 542942"/>
                <a:gd name="connsiteY123" fmla="*/ 30797 h 735772"/>
                <a:gd name="connsiteX124" fmla="*/ 484908 w 542942"/>
                <a:gd name="connsiteY124" fmla="*/ 33540 h 735772"/>
                <a:gd name="connsiteX125" fmla="*/ 485822 w 542942"/>
                <a:gd name="connsiteY125" fmla="*/ 34226 h 735772"/>
                <a:gd name="connsiteX126" fmla="*/ 489480 w 542942"/>
                <a:gd name="connsiteY126" fmla="*/ 36969 h 735772"/>
                <a:gd name="connsiteX127" fmla="*/ 490394 w 542942"/>
                <a:gd name="connsiteY127" fmla="*/ 37655 h 735772"/>
                <a:gd name="connsiteX128" fmla="*/ 493823 w 542942"/>
                <a:gd name="connsiteY128" fmla="*/ 40398 h 735772"/>
                <a:gd name="connsiteX129" fmla="*/ 494966 w 542942"/>
                <a:gd name="connsiteY129" fmla="*/ 41313 h 735772"/>
                <a:gd name="connsiteX130" fmla="*/ 498167 w 542942"/>
                <a:gd name="connsiteY130" fmla="*/ 44056 h 735772"/>
                <a:gd name="connsiteX131" fmla="*/ 499310 w 542942"/>
                <a:gd name="connsiteY131" fmla="*/ 45199 h 735772"/>
                <a:gd name="connsiteX132" fmla="*/ 502281 w 542942"/>
                <a:gd name="connsiteY132" fmla="*/ 48171 h 735772"/>
                <a:gd name="connsiteX133" fmla="*/ 503424 w 542942"/>
                <a:gd name="connsiteY133" fmla="*/ 49542 h 735772"/>
                <a:gd name="connsiteX134" fmla="*/ 506168 w 542942"/>
                <a:gd name="connsiteY134" fmla="*/ 52514 h 735772"/>
                <a:gd name="connsiteX135" fmla="*/ 507539 w 542942"/>
                <a:gd name="connsiteY135" fmla="*/ 53886 h 735772"/>
                <a:gd name="connsiteX136" fmla="*/ 510054 w 542942"/>
                <a:gd name="connsiteY136" fmla="*/ 56858 h 735772"/>
                <a:gd name="connsiteX137" fmla="*/ 511425 w 542942"/>
                <a:gd name="connsiteY137" fmla="*/ 58458 h 735772"/>
                <a:gd name="connsiteX138" fmla="*/ 513711 w 542942"/>
                <a:gd name="connsiteY138" fmla="*/ 61658 h 735772"/>
                <a:gd name="connsiteX139" fmla="*/ 514854 w 542942"/>
                <a:gd name="connsiteY139" fmla="*/ 63258 h 735772"/>
                <a:gd name="connsiteX140" fmla="*/ 517140 w 542942"/>
                <a:gd name="connsiteY140" fmla="*/ 66687 h 735772"/>
                <a:gd name="connsiteX141" fmla="*/ 518055 w 542942"/>
                <a:gd name="connsiteY141" fmla="*/ 68288 h 735772"/>
                <a:gd name="connsiteX142" fmla="*/ 521255 w 542942"/>
                <a:gd name="connsiteY142" fmla="*/ 73545 h 735772"/>
                <a:gd name="connsiteX143" fmla="*/ 528570 w 542942"/>
                <a:gd name="connsiteY143" fmla="*/ 146240 h 735772"/>
                <a:gd name="connsiteX144" fmla="*/ 424329 w 542942"/>
                <a:gd name="connsiteY144" fmla="*/ 246824 h 735772"/>
                <a:gd name="connsiteX145" fmla="*/ 420900 w 542942"/>
                <a:gd name="connsiteY145" fmla="*/ 247053 h 735772"/>
                <a:gd name="connsiteX146" fmla="*/ 419757 w 542942"/>
                <a:gd name="connsiteY146" fmla="*/ 247053 h 735772"/>
                <a:gd name="connsiteX147" fmla="*/ 417471 w 542942"/>
                <a:gd name="connsiteY147" fmla="*/ 247053 h 735772"/>
                <a:gd name="connsiteX148" fmla="*/ 415871 w 542942"/>
                <a:gd name="connsiteY148" fmla="*/ 247053 h 735772"/>
                <a:gd name="connsiteX149" fmla="*/ 413813 w 542942"/>
                <a:gd name="connsiteY149" fmla="*/ 247053 h 735772"/>
                <a:gd name="connsiteX150" fmla="*/ 411984 w 542942"/>
                <a:gd name="connsiteY150" fmla="*/ 246824 h 735772"/>
                <a:gd name="connsiteX151" fmla="*/ 409927 w 542942"/>
                <a:gd name="connsiteY151" fmla="*/ 246596 h 735772"/>
                <a:gd name="connsiteX152" fmla="*/ 407870 w 542942"/>
                <a:gd name="connsiteY152" fmla="*/ 246367 h 735772"/>
                <a:gd name="connsiteX153" fmla="*/ 405812 w 542942"/>
                <a:gd name="connsiteY153" fmla="*/ 246138 h 735772"/>
                <a:gd name="connsiteX154" fmla="*/ 403755 w 542942"/>
                <a:gd name="connsiteY154" fmla="*/ 245910 h 735772"/>
                <a:gd name="connsiteX155" fmla="*/ 401926 w 542942"/>
                <a:gd name="connsiteY155" fmla="*/ 245681 h 735772"/>
                <a:gd name="connsiteX156" fmla="*/ 399640 w 542942"/>
                <a:gd name="connsiteY156" fmla="*/ 245224 h 735772"/>
                <a:gd name="connsiteX157" fmla="*/ 397811 w 542942"/>
                <a:gd name="connsiteY157" fmla="*/ 244995 h 735772"/>
                <a:gd name="connsiteX158" fmla="*/ 395297 w 542942"/>
                <a:gd name="connsiteY158" fmla="*/ 244538 h 735772"/>
                <a:gd name="connsiteX159" fmla="*/ 393468 w 542942"/>
                <a:gd name="connsiteY159" fmla="*/ 244081 h 735772"/>
                <a:gd name="connsiteX160" fmla="*/ 390725 w 542942"/>
                <a:gd name="connsiteY160" fmla="*/ 243395 h 735772"/>
                <a:gd name="connsiteX161" fmla="*/ 389124 w 542942"/>
                <a:gd name="connsiteY161" fmla="*/ 242938 h 735772"/>
                <a:gd name="connsiteX162" fmla="*/ 386381 w 542942"/>
                <a:gd name="connsiteY162" fmla="*/ 242252 h 735772"/>
                <a:gd name="connsiteX163" fmla="*/ 384781 w 542942"/>
                <a:gd name="connsiteY163" fmla="*/ 241795 h 735772"/>
                <a:gd name="connsiteX164" fmla="*/ 381809 w 542942"/>
                <a:gd name="connsiteY164" fmla="*/ 240881 h 735772"/>
                <a:gd name="connsiteX165" fmla="*/ 380438 w 542942"/>
                <a:gd name="connsiteY165" fmla="*/ 240423 h 735772"/>
                <a:gd name="connsiteX166" fmla="*/ 377466 w 542942"/>
                <a:gd name="connsiteY166" fmla="*/ 239280 h 735772"/>
                <a:gd name="connsiteX167" fmla="*/ 376551 w 542942"/>
                <a:gd name="connsiteY167" fmla="*/ 239052 h 735772"/>
                <a:gd name="connsiteX168" fmla="*/ 53997 w 542942"/>
                <a:gd name="connsiteY168" fmla="*/ 130924 h 735772"/>
                <a:gd name="connsiteX169" fmla="*/ 102689 w 542942"/>
                <a:gd name="connsiteY169" fmla="*/ 93662 h 735772"/>
                <a:gd name="connsiteX170" fmla="*/ 192071 w 542942"/>
                <a:gd name="connsiteY170" fmla="*/ 124752 h 735772"/>
                <a:gd name="connsiteX171" fmla="*/ 187956 w 542942"/>
                <a:gd name="connsiteY171" fmla="*/ 211391 h 735772"/>
                <a:gd name="connsiteX172" fmla="*/ 127606 w 542942"/>
                <a:gd name="connsiteY172" fmla="*/ 239280 h 735772"/>
                <a:gd name="connsiteX173" fmla="*/ 53997 w 542942"/>
                <a:gd name="connsiteY173" fmla="*/ 130924 h 735772"/>
                <a:gd name="connsiteX174" fmla="*/ 295856 w 542942"/>
                <a:gd name="connsiteY174" fmla="*/ 370040 h 735772"/>
                <a:gd name="connsiteX175" fmla="*/ 281225 w 542942"/>
                <a:gd name="connsiteY175" fmla="*/ 367754 h 735772"/>
                <a:gd name="connsiteX176" fmla="*/ 213331 w 542942"/>
                <a:gd name="connsiteY176" fmla="*/ 341465 h 735772"/>
                <a:gd name="connsiteX177" fmla="*/ 196415 w 542942"/>
                <a:gd name="connsiteY177" fmla="*/ 354952 h 735772"/>
                <a:gd name="connsiteX178" fmla="*/ 213102 w 542942"/>
                <a:gd name="connsiteY178" fmla="*/ 589496 h 735772"/>
                <a:gd name="connsiteX179" fmla="*/ 218360 w 542942"/>
                <a:gd name="connsiteY179" fmla="*/ 692594 h 735772"/>
                <a:gd name="connsiteX180" fmla="*/ 200301 w 542942"/>
                <a:gd name="connsiteY180" fmla="*/ 715454 h 735772"/>
                <a:gd name="connsiteX181" fmla="*/ 176755 w 542942"/>
                <a:gd name="connsiteY181" fmla="*/ 698766 h 735772"/>
                <a:gd name="connsiteX182" fmla="*/ 164182 w 542942"/>
                <a:gd name="connsiteY182" fmla="*/ 536918 h 735772"/>
                <a:gd name="connsiteX183" fmla="*/ 153895 w 542942"/>
                <a:gd name="connsiteY183" fmla="*/ 513143 h 735772"/>
                <a:gd name="connsiteX184" fmla="*/ 123491 w 542942"/>
                <a:gd name="connsiteY184" fmla="*/ 518630 h 735772"/>
                <a:gd name="connsiteX185" fmla="*/ 96516 w 542942"/>
                <a:gd name="connsiteY185" fmla="*/ 689622 h 735772"/>
                <a:gd name="connsiteX186" fmla="*/ 57426 w 542942"/>
                <a:gd name="connsiteY186" fmla="*/ 709053 h 735772"/>
                <a:gd name="connsiteX187" fmla="*/ 51482 w 542942"/>
                <a:gd name="connsiteY187" fmla="*/ 695566 h 735772"/>
                <a:gd name="connsiteX188" fmla="*/ 57197 w 542942"/>
                <a:gd name="connsiteY188" fmla="*/ 535546 h 735772"/>
                <a:gd name="connsiteX189" fmla="*/ 64512 w 542942"/>
                <a:gd name="connsiteY189" fmla="*/ 366611 h 735772"/>
                <a:gd name="connsiteX190" fmla="*/ 57426 w 542942"/>
                <a:gd name="connsiteY190" fmla="*/ 350380 h 735772"/>
                <a:gd name="connsiteX191" fmla="*/ 52168 w 542942"/>
                <a:gd name="connsiteY191" fmla="*/ 389013 h 735772"/>
                <a:gd name="connsiteX192" fmla="*/ 48510 w 542942"/>
                <a:gd name="connsiteY192" fmla="*/ 483425 h 735772"/>
                <a:gd name="connsiteX193" fmla="*/ 44853 w 542942"/>
                <a:gd name="connsiteY193" fmla="*/ 501485 h 735772"/>
                <a:gd name="connsiteX194" fmla="*/ 24279 w 542942"/>
                <a:gd name="connsiteY194" fmla="*/ 496684 h 735772"/>
                <a:gd name="connsiteX195" fmla="*/ 14449 w 542942"/>
                <a:gd name="connsiteY195" fmla="*/ 465366 h 735772"/>
                <a:gd name="connsiteX196" fmla="*/ 24279 w 542942"/>
                <a:gd name="connsiteY196" fmla="*/ 393585 h 735772"/>
                <a:gd name="connsiteX197" fmla="*/ 38681 w 542942"/>
                <a:gd name="connsiteY197" fmla="*/ 313575 h 735772"/>
                <a:gd name="connsiteX198" fmla="*/ 52168 w 542942"/>
                <a:gd name="connsiteY198" fmla="*/ 286372 h 735772"/>
                <a:gd name="connsiteX199" fmla="*/ 179727 w 542942"/>
                <a:gd name="connsiteY199" fmla="*/ 260997 h 735772"/>
                <a:gd name="connsiteX200" fmla="*/ 252422 w 542942"/>
                <a:gd name="connsiteY200" fmla="*/ 306260 h 735772"/>
                <a:gd name="connsiteX201" fmla="*/ 312086 w 542942"/>
                <a:gd name="connsiteY201" fmla="*/ 317233 h 735772"/>
                <a:gd name="connsiteX202" fmla="*/ 384095 w 542942"/>
                <a:gd name="connsiteY202" fmla="*/ 305346 h 735772"/>
                <a:gd name="connsiteX203" fmla="*/ 378152 w 542942"/>
                <a:gd name="connsiteY203" fmla="*/ 338950 h 735772"/>
                <a:gd name="connsiteX204" fmla="*/ 295856 w 542942"/>
                <a:gd name="connsiteY204" fmla="*/ 370040 h 735772"/>
                <a:gd name="connsiteX205" fmla="*/ 386153 w 542942"/>
                <a:gd name="connsiteY205" fmla="*/ 719569 h 735772"/>
                <a:gd name="connsiteX206" fmla="*/ 379523 w 542942"/>
                <a:gd name="connsiteY206" fmla="*/ 704481 h 735772"/>
                <a:gd name="connsiteX207" fmla="*/ 379523 w 542942"/>
                <a:gd name="connsiteY207" fmla="*/ 665391 h 735772"/>
                <a:gd name="connsiteX208" fmla="*/ 379523 w 542942"/>
                <a:gd name="connsiteY208" fmla="*/ 654189 h 735772"/>
                <a:gd name="connsiteX209" fmla="*/ 384781 w 542942"/>
                <a:gd name="connsiteY209" fmla="*/ 377812 h 735772"/>
                <a:gd name="connsiteX210" fmla="*/ 388896 w 542942"/>
                <a:gd name="connsiteY210" fmla="*/ 346037 h 735772"/>
                <a:gd name="connsiteX211" fmla="*/ 389124 w 542942"/>
                <a:gd name="connsiteY211" fmla="*/ 289344 h 735772"/>
                <a:gd name="connsiteX212" fmla="*/ 388439 w 542942"/>
                <a:gd name="connsiteY212" fmla="*/ 271284 h 735772"/>
                <a:gd name="connsiteX213" fmla="*/ 407641 w 542942"/>
                <a:gd name="connsiteY213" fmla="*/ 259626 h 735772"/>
                <a:gd name="connsiteX214" fmla="*/ 420671 w 542942"/>
                <a:gd name="connsiteY214" fmla="*/ 260540 h 735772"/>
                <a:gd name="connsiteX215" fmla="*/ 436216 w 542942"/>
                <a:gd name="connsiteY215" fmla="*/ 260769 h 735772"/>
                <a:gd name="connsiteX216" fmla="*/ 436445 w 542942"/>
                <a:gd name="connsiteY216" fmla="*/ 260769 h 735772"/>
                <a:gd name="connsiteX217" fmla="*/ 437588 w 542942"/>
                <a:gd name="connsiteY217" fmla="*/ 260997 h 735772"/>
                <a:gd name="connsiteX218" fmla="*/ 437816 w 542942"/>
                <a:gd name="connsiteY218" fmla="*/ 260997 h 735772"/>
                <a:gd name="connsiteX219" fmla="*/ 438959 w 542942"/>
                <a:gd name="connsiteY219" fmla="*/ 261455 h 735772"/>
                <a:gd name="connsiteX220" fmla="*/ 439188 w 542942"/>
                <a:gd name="connsiteY220" fmla="*/ 261455 h 735772"/>
                <a:gd name="connsiteX221" fmla="*/ 439874 w 542942"/>
                <a:gd name="connsiteY221" fmla="*/ 261912 h 735772"/>
                <a:gd name="connsiteX222" fmla="*/ 440102 w 542942"/>
                <a:gd name="connsiteY222" fmla="*/ 261912 h 735772"/>
                <a:gd name="connsiteX223" fmla="*/ 440788 w 542942"/>
                <a:gd name="connsiteY223" fmla="*/ 262598 h 735772"/>
                <a:gd name="connsiteX224" fmla="*/ 440788 w 542942"/>
                <a:gd name="connsiteY224" fmla="*/ 262598 h 735772"/>
                <a:gd name="connsiteX225" fmla="*/ 441245 w 542942"/>
                <a:gd name="connsiteY225" fmla="*/ 263283 h 735772"/>
                <a:gd name="connsiteX226" fmla="*/ 441474 w 542942"/>
                <a:gd name="connsiteY226" fmla="*/ 263512 h 735772"/>
                <a:gd name="connsiteX227" fmla="*/ 441931 w 542942"/>
                <a:gd name="connsiteY227" fmla="*/ 264426 h 735772"/>
                <a:gd name="connsiteX228" fmla="*/ 441931 w 542942"/>
                <a:gd name="connsiteY228" fmla="*/ 264426 h 735772"/>
                <a:gd name="connsiteX229" fmla="*/ 442388 w 542942"/>
                <a:gd name="connsiteY229" fmla="*/ 265569 h 735772"/>
                <a:gd name="connsiteX230" fmla="*/ 442388 w 542942"/>
                <a:gd name="connsiteY230" fmla="*/ 265798 h 735772"/>
                <a:gd name="connsiteX231" fmla="*/ 442617 w 542942"/>
                <a:gd name="connsiteY231" fmla="*/ 266941 h 735772"/>
                <a:gd name="connsiteX232" fmla="*/ 442617 w 542942"/>
                <a:gd name="connsiteY232" fmla="*/ 266941 h 735772"/>
                <a:gd name="connsiteX233" fmla="*/ 442845 w 542942"/>
                <a:gd name="connsiteY233" fmla="*/ 268313 h 735772"/>
                <a:gd name="connsiteX234" fmla="*/ 442845 w 542942"/>
                <a:gd name="connsiteY234" fmla="*/ 268770 h 735772"/>
                <a:gd name="connsiteX235" fmla="*/ 443074 w 542942"/>
                <a:gd name="connsiteY235" fmla="*/ 270141 h 735772"/>
                <a:gd name="connsiteX236" fmla="*/ 443074 w 542942"/>
                <a:gd name="connsiteY236" fmla="*/ 270370 h 735772"/>
                <a:gd name="connsiteX237" fmla="*/ 443074 w 542942"/>
                <a:gd name="connsiteY237" fmla="*/ 272199 h 735772"/>
                <a:gd name="connsiteX238" fmla="*/ 443074 w 542942"/>
                <a:gd name="connsiteY238" fmla="*/ 272656 h 735772"/>
                <a:gd name="connsiteX239" fmla="*/ 443074 w 542942"/>
                <a:gd name="connsiteY239" fmla="*/ 274256 h 735772"/>
                <a:gd name="connsiteX240" fmla="*/ 443074 w 542942"/>
                <a:gd name="connsiteY240" fmla="*/ 274713 h 735772"/>
                <a:gd name="connsiteX241" fmla="*/ 443074 w 542942"/>
                <a:gd name="connsiteY241" fmla="*/ 276999 h 735772"/>
                <a:gd name="connsiteX242" fmla="*/ 443074 w 542942"/>
                <a:gd name="connsiteY242" fmla="*/ 277457 h 735772"/>
                <a:gd name="connsiteX243" fmla="*/ 443074 w 542942"/>
                <a:gd name="connsiteY243" fmla="*/ 279514 h 735772"/>
                <a:gd name="connsiteX244" fmla="*/ 443074 w 542942"/>
                <a:gd name="connsiteY244" fmla="*/ 280200 h 735772"/>
                <a:gd name="connsiteX245" fmla="*/ 443074 w 542942"/>
                <a:gd name="connsiteY245" fmla="*/ 282943 h 735772"/>
                <a:gd name="connsiteX246" fmla="*/ 433244 w 542942"/>
                <a:gd name="connsiteY246" fmla="*/ 618528 h 735772"/>
                <a:gd name="connsiteX247" fmla="*/ 426386 w 542942"/>
                <a:gd name="connsiteY247" fmla="*/ 699452 h 735772"/>
                <a:gd name="connsiteX248" fmla="*/ 386153 w 542942"/>
                <a:gd name="connsiteY248" fmla="*/ 719569 h 7357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Lst>
              <a:rect l="l" t="t" r="r" b="b"/>
              <a:pathLst>
                <a:path w="542942" h="735772">
                  <a:moveTo>
                    <a:pt x="429587" y="722998"/>
                  </a:moveTo>
                  <a:cubicBezTo>
                    <a:pt x="436902" y="715911"/>
                    <a:pt x="445131" y="719112"/>
                    <a:pt x="454047" y="720483"/>
                  </a:cubicBezTo>
                  <a:cubicBezTo>
                    <a:pt x="469363" y="722998"/>
                    <a:pt x="484679" y="721855"/>
                    <a:pt x="500224" y="720712"/>
                  </a:cubicBezTo>
                  <a:cubicBezTo>
                    <a:pt x="509368" y="720026"/>
                    <a:pt x="514626" y="715911"/>
                    <a:pt x="515769" y="705853"/>
                  </a:cubicBezTo>
                  <a:cubicBezTo>
                    <a:pt x="519884" y="661962"/>
                    <a:pt x="519198" y="618071"/>
                    <a:pt x="519426" y="574179"/>
                  </a:cubicBezTo>
                  <a:cubicBezTo>
                    <a:pt x="519426" y="571893"/>
                    <a:pt x="518969" y="569836"/>
                    <a:pt x="518741" y="567550"/>
                  </a:cubicBezTo>
                  <a:cubicBezTo>
                    <a:pt x="517826" y="557263"/>
                    <a:pt x="513483" y="551548"/>
                    <a:pt x="501824" y="552234"/>
                  </a:cubicBezTo>
                  <a:cubicBezTo>
                    <a:pt x="490166" y="552691"/>
                    <a:pt x="478278" y="551548"/>
                    <a:pt x="466620" y="551319"/>
                  </a:cubicBezTo>
                  <a:cubicBezTo>
                    <a:pt x="457019" y="551091"/>
                    <a:pt x="447875" y="547433"/>
                    <a:pt x="447875" y="536918"/>
                  </a:cubicBezTo>
                  <a:cubicBezTo>
                    <a:pt x="447875" y="530974"/>
                    <a:pt x="454504" y="324777"/>
                    <a:pt x="453590" y="264655"/>
                  </a:cubicBezTo>
                  <a:cubicBezTo>
                    <a:pt x="453590" y="257340"/>
                    <a:pt x="459762" y="252539"/>
                    <a:pt x="466391" y="248882"/>
                  </a:cubicBezTo>
                  <a:cubicBezTo>
                    <a:pt x="500224" y="230594"/>
                    <a:pt x="521255" y="201333"/>
                    <a:pt x="535657" y="166586"/>
                  </a:cubicBezTo>
                  <a:cubicBezTo>
                    <a:pt x="553945" y="121551"/>
                    <a:pt x="544801" y="15481"/>
                    <a:pt x="425472" y="165"/>
                  </a:cubicBezTo>
                  <a:cubicBezTo>
                    <a:pt x="382952" y="-1664"/>
                    <a:pt x="355063" y="11823"/>
                    <a:pt x="321459" y="35598"/>
                  </a:cubicBezTo>
                  <a:cubicBezTo>
                    <a:pt x="283283" y="66916"/>
                    <a:pt x="279854" y="126809"/>
                    <a:pt x="288769" y="157670"/>
                  </a:cubicBezTo>
                  <a:cubicBezTo>
                    <a:pt x="306828" y="228993"/>
                    <a:pt x="362835" y="248882"/>
                    <a:pt x="370608" y="251396"/>
                  </a:cubicBezTo>
                  <a:cubicBezTo>
                    <a:pt x="380209" y="254597"/>
                    <a:pt x="378380" y="262826"/>
                    <a:pt x="378609" y="269684"/>
                  </a:cubicBezTo>
                  <a:cubicBezTo>
                    <a:pt x="378837" y="276085"/>
                    <a:pt x="378152" y="286829"/>
                    <a:pt x="369693" y="290030"/>
                  </a:cubicBezTo>
                  <a:cubicBezTo>
                    <a:pt x="353920" y="296202"/>
                    <a:pt x="345005" y="297802"/>
                    <a:pt x="321687" y="303517"/>
                  </a:cubicBezTo>
                  <a:cubicBezTo>
                    <a:pt x="295627" y="311061"/>
                    <a:pt x="272538" y="308089"/>
                    <a:pt x="249221" y="290487"/>
                  </a:cubicBezTo>
                  <a:cubicBezTo>
                    <a:pt x="225447" y="272656"/>
                    <a:pt x="198929" y="258254"/>
                    <a:pt x="172412" y="241795"/>
                  </a:cubicBezTo>
                  <a:cubicBezTo>
                    <a:pt x="182699" y="235623"/>
                    <a:pt x="189557" y="227850"/>
                    <a:pt x="195500" y="219621"/>
                  </a:cubicBezTo>
                  <a:cubicBezTo>
                    <a:pt x="226818" y="177330"/>
                    <a:pt x="218360" y="119494"/>
                    <a:pt x="175383" y="92062"/>
                  </a:cubicBezTo>
                  <a:cubicBezTo>
                    <a:pt x="142465" y="71031"/>
                    <a:pt x="108175" y="74231"/>
                    <a:pt x="75257" y="91376"/>
                  </a:cubicBezTo>
                  <a:cubicBezTo>
                    <a:pt x="59483" y="99606"/>
                    <a:pt x="46910" y="113779"/>
                    <a:pt x="39595" y="130467"/>
                  </a:cubicBezTo>
                  <a:cubicBezTo>
                    <a:pt x="22679" y="169100"/>
                    <a:pt x="40281" y="218478"/>
                    <a:pt x="78000" y="237909"/>
                  </a:cubicBezTo>
                  <a:cubicBezTo>
                    <a:pt x="82343" y="240195"/>
                    <a:pt x="87830" y="240881"/>
                    <a:pt x="89430" y="246824"/>
                  </a:cubicBezTo>
                  <a:cubicBezTo>
                    <a:pt x="85544" y="252768"/>
                    <a:pt x="78686" y="253911"/>
                    <a:pt x="72742" y="256197"/>
                  </a:cubicBezTo>
                  <a:cubicBezTo>
                    <a:pt x="48053" y="265798"/>
                    <a:pt x="32051" y="284086"/>
                    <a:pt x="27479" y="309003"/>
                  </a:cubicBezTo>
                  <a:cubicBezTo>
                    <a:pt x="17878" y="361581"/>
                    <a:pt x="5762" y="413702"/>
                    <a:pt x="962" y="467195"/>
                  </a:cubicBezTo>
                  <a:cubicBezTo>
                    <a:pt x="-1324" y="492112"/>
                    <a:pt x="-2010" y="497141"/>
                    <a:pt x="28622" y="512000"/>
                  </a:cubicBezTo>
                  <a:cubicBezTo>
                    <a:pt x="46453" y="520687"/>
                    <a:pt x="46910" y="520001"/>
                    <a:pt x="45996" y="540118"/>
                  </a:cubicBezTo>
                  <a:cubicBezTo>
                    <a:pt x="45767" y="543090"/>
                    <a:pt x="45767" y="546062"/>
                    <a:pt x="45539" y="548805"/>
                  </a:cubicBezTo>
                  <a:cubicBezTo>
                    <a:pt x="40967" y="598411"/>
                    <a:pt x="38681" y="655332"/>
                    <a:pt x="38223" y="692823"/>
                  </a:cubicBezTo>
                  <a:cubicBezTo>
                    <a:pt x="37766" y="726427"/>
                    <a:pt x="69084" y="721626"/>
                    <a:pt x="76400" y="721169"/>
                  </a:cubicBezTo>
                  <a:cubicBezTo>
                    <a:pt x="95373" y="719798"/>
                    <a:pt x="105203" y="715683"/>
                    <a:pt x="108175" y="696252"/>
                  </a:cubicBezTo>
                  <a:cubicBezTo>
                    <a:pt x="114576" y="653504"/>
                    <a:pt x="122348" y="610984"/>
                    <a:pt x="126006" y="567779"/>
                  </a:cubicBezTo>
                  <a:cubicBezTo>
                    <a:pt x="126920" y="556806"/>
                    <a:pt x="129206" y="546062"/>
                    <a:pt x="131492" y="535317"/>
                  </a:cubicBezTo>
                  <a:cubicBezTo>
                    <a:pt x="132635" y="530517"/>
                    <a:pt x="133778" y="520916"/>
                    <a:pt x="140179" y="520916"/>
                  </a:cubicBezTo>
                  <a:cubicBezTo>
                    <a:pt x="146808" y="520916"/>
                    <a:pt x="150923" y="528917"/>
                    <a:pt x="151838" y="535317"/>
                  </a:cubicBezTo>
                  <a:cubicBezTo>
                    <a:pt x="153895" y="549719"/>
                    <a:pt x="156867" y="564350"/>
                    <a:pt x="157553" y="578751"/>
                  </a:cubicBezTo>
                  <a:cubicBezTo>
                    <a:pt x="159610" y="621042"/>
                    <a:pt x="160524" y="663562"/>
                    <a:pt x="162125" y="705853"/>
                  </a:cubicBezTo>
                  <a:cubicBezTo>
                    <a:pt x="162582" y="721398"/>
                    <a:pt x="174240" y="725970"/>
                    <a:pt x="190242" y="727570"/>
                  </a:cubicBezTo>
                  <a:cubicBezTo>
                    <a:pt x="203044" y="728713"/>
                    <a:pt x="212645" y="722998"/>
                    <a:pt x="224761" y="718883"/>
                  </a:cubicBezTo>
                  <a:cubicBezTo>
                    <a:pt x="237105" y="714540"/>
                    <a:pt x="230247" y="670191"/>
                    <a:pt x="229562" y="656247"/>
                  </a:cubicBezTo>
                  <a:cubicBezTo>
                    <a:pt x="227276" y="605040"/>
                    <a:pt x="221332" y="554063"/>
                    <a:pt x="216989" y="502856"/>
                  </a:cubicBezTo>
                  <a:cubicBezTo>
                    <a:pt x="212874" y="454850"/>
                    <a:pt x="207845" y="406616"/>
                    <a:pt x="208302" y="355181"/>
                  </a:cubicBezTo>
                  <a:cubicBezTo>
                    <a:pt x="232305" y="362953"/>
                    <a:pt x="254479" y="368211"/>
                    <a:pt x="275053" y="377126"/>
                  </a:cubicBezTo>
                  <a:cubicBezTo>
                    <a:pt x="287626" y="382613"/>
                    <a:pt x="298370" y="383527"/>
                    <a:pt x="310715" y="378726"/>
                  </a:cubicBezTo>
                  <a:cubicBezTo>
                    <a:pt x="325802" y="373011"/>
                    <a:pt x="340890" y="367296"/>
                    <a:pt x="355977" y="361810"/>
                  </a:cubicBezTo>
                  <a:cubicBezTo>
                    <a:pt x="373122" y="355638"/>
                    <a:pt x="373122" y="355638"/>
                    <a:pt x="372894" y="374840"/>
                  </a:cubicBezTo>
                  <a:cubicBezTo>
                    <a:pt x="372894" y="375526"/>
                    <a:pt x="372894" y="376212"/>
                    <a:pt x="372894" y="377126"/>
                  </a:cubicBezTo>
                  <a:cubicBezTo>
                    <a:pt x="373351" y="455536"/>
                    <a:pt x="364207" y="658761"/>
                    <a:pt x="365579" y="706767"/>
                  </a:cubicBezTo>
                  <a:cubicBezTo>
                    <a:pt x="364436" y="715226"/>
                    <a:pt x="366722" y="728027"/>
                    <a:pt x="377694" y="730999"/>
                  </a:cubicBezTo>
                  <a:cubicBezTo>
                    <a:pt x="396211" y="737171"/>
                    <a:pt x="412213" y="739914"/>
                    <a:pt x="429587" y="722998"/>
                  </a:cubicBezTo>
                  <a:close/>
                  <a:moveTo>
                    <a:pt x="449018" y="578523"/>
                  </a:moveTo>
                  <a:cubicBezTo>
                    <a:pt x="449475" y="568007"/>
                    <a:pt x="453818" y="565264"/>
                    <a:pt x="463877" y="565035"/>
                  </a:cubicBezTo>
                  <a:cubicBezTo>
                    <a:pt x="501596" y="564807"/>
                    <a:pt x="506853" y="564350"/>
                    <a:pt x="507082" y="582409"/>
                  </a:cubicBezTo>
                  <a:cubicBezTo>
                    <a:pt x="507082" y="582866"/>
                    <a:pt x="507082" y="583552"/>
                    <a:pt x="507082" y="584238"/>
                  </a:cubicBezTo>
                  <a:cubicBezTo>
                    <a:pt x="506853" y="593610"/>
                    <a:pt x="505253" y="624929"/>
                    <a:pt x="505253" y="634530"/>
                  </a:cubicBezTo>
                  <a:cubicBezTo>
                    <a:pt x="505253" y="653504"/>
                    <a:pt x="503882" y="672477"/>
                    <a:pt x="502739" y="691451"/>
                  </a:cubicBezTo>
                  <a:cubicBezTo>
                    <a:pt x="502053" y="703796"/>
                    <a:pt x="496338" y="708368"/>
                    <a:pt x="485136" y="708368"/>
                  </a:cubicBezTo>
                  <a:cubicBezTo>
                    <a:pt x="478736" y="708368"/>
                    <a:pt x="472106" y="707910"/>
                    <a:pt x="465705" y="707225"/>
                  </a:cubicBezTo>
                  <a:cubicBezTo>
                    <a:pt x="442388" y="704481"/>
                    <a:pt x="441931" y="704481"/>
                    <a:pt x="443074" y="681393"/>
                  </a:cubicBezTo>
                  <a:cubicBezTo>
                    <a:pt x="443531" y="673392"/>
                    <a:pt x="443988" y="665391"/>
                    <a:pt x="444446" y="657390"/>
                  </a:cubicBezTo>
                  <a:cubicBezTo>
                    <a:pt x="446046" y="630872"/>
                    <a:pt x="447646" y="604812"/>
                    <a:pt x="449018" y="578523"/>
                  </a:cubicBezTo>
                  <a:close/>
                  <a:moveTo>
                    <a:pt x="376551" y="239052"/>
                  </a:moveTo>
                  <a:cubicBezTo>
                    <a:pt x="375408" y="238595"/>
                    <a:pt x="374494" y="238366"/>
                    <a:pt x="373351" y="237909"/>
                  </a:cubicBezTo>
                  <a:cubicBezTo>
                    <a:pt x="372894" y="237680"/>
                    <a:pt x="372437" y="237680"/>
                    <a:pt x="371979" y="237452"/>
                  </a:cubicBezTo>
                  <a:cubicBezTo>
                    <a:pt x="370836" y="236994"/>
                    <a:pt x="369922" y="236537"/>
                    <a:pt x="368779" y="236080"/>
                  </a:cubicBezTo>
                  <a:cubicBezTo>
                    <a:pt x="368322" y="235851"/>
                    <a:pt x="368093" y="235851"/>
                    <a:pt x="367636" y="235623"/>
                  </a:cubicBezTo>
                  <a:cubicBezTo>
                    <a:pt x="366493" y="235166"/>
                    <a:pt x="365350" y="234708"/>
                    <a:pt x="364436" y="234251"/>
                  </a:cubicBezTo>
                  <a:cubicBezTo>
                    <a:pt x="363978" y="234023"/>
                    <a:pt x="363750" y="234023"/>
                    <a:pt x="363293" y="233794"/>
                  </a:cubicBezTo>
                  <a:cubicBezTo>
                    <a:pt x="362150" y="233337"/>
                    <a:pt x="361007" y="232651"/>
                    <a:pt x="359864" y="232194"/>
                  </a:cubicBezTo>
                  <a:cubicBezTo>
                    <a:pt x="359635" y="231965"/>
                    <a:pt x="359178" y="231965"/>
                    <a:pt x="358949" y="231737"/>
                  </a:cubicBezTo>
                  <a:cubicBezTo>
                    <a:pt x="357806" y="231051"/>
                    <a:pt x="356663" y="230594"/>
                    <a:pt x="355520" y="229908"/>
                  </a:cubicBezTo>
                  <a:cubicBezTo>
                    <a:pt x="355292" y="229679"/>
                    <a:pt x="354834" y="229679"/>
                    <a:pt x="354606" y="229451"/>
                  </a:cubicBezTo>
                  <a:cubicBezTo>
                    <a:pt x="353463" y="228765"/>
                    <a:pt x="352320" y="228079"/>
                    <a:pt x="351177" y="227393"/>
                  </a:cubicBezTo>
                  <a:cubicBezTo>
                    <a:pt x="350948" y="227165"/>
                    <a:pt x="350720" y="227165"/>
                    <a:pt x="350491" y="226936"/>
                  </a:cubicBezTo>
                  <a:cubicBezTo>
                    <a:pt x="349348" y="226250"/>
                    <a:pt x="348205" y="225564"/>
                    <a:pt x="347062" y="224879"/>
                  </a:cubicBezTo>
                  <a:cubicBezTo>
                    <a:pt x="346833" y="224650"/>
                    <a:pt x="346605" y="224650"/>
                    <a:pt x="346376" y="224421"/>
                  </a:cubicBezTo>
                  <a:cubicBezTo>
                    <a:pt x="345233" y="223736"/>
                    <a:pt x="344090" y="222821"/>
                    <a:pt x="342947" y="222135"/>
                  </a:cubicBezTo>
                  <a:cubicBezTo>
                    <a:pt x="342719" y="221907"/>
                    <a:pt x="342490" y="221907"/>
                    <a:pt x="342261" y="221678"/>
                  </a:cubicBezTo>
                  <a:cubicBezTo>
                    <a:pt x="341118" y="220992"/>
                    <a:pt x="339975" y="220078"/>
                    <a:pt x="338832" y="219164"/>
                  </a:cubicBezTo>
                  <a:cubicBezTo>
                    <a:pt x="338604" y="218935"/>
                    <a:pt x="338375" y="218935"/>
                    <a:pt x="338375" y="218706"/>
                  </a:cubicBezTo>
                  <a:cubicBezTo>
                    <a:pt x="337232" y="217792"/>
                    <a:pt x="336089" y="216878"/>
                    <a:pt x="335175" y="216192"/>
                  </a:cubicBezTo>
                  <a:cubicBezTo>
                    <a:pt x="334946" y="215963"/>
                    <a:pt x="334946" y="215963"/>
                    <a:pt x="334718" y="215735"/>
                  </a:cubicBezTo>
                  <a:cubicBezTo>
                    <a:pt x="333575" y="214820"/>
                    <a:pt x="332660" y="213906"/>
                    <a:pt x="331517" y="212991"/>
                  </a:cubicBezTo>
                  <a:cubicBezTo>
                    <a:pt x="331289" y="212763"/>
                    <a:pt x="331289" y="212763"/>
                    <a:pt x="331060" y="212534"/>
                  </a:cubicBezTo>
                  <a:cubicBezTo>
                    <a:pt x="329917" y="211620"/>
                    <a:pt x="329003" y="210477"/>
                    <a:pt x="328088" y="209562"/>
                  </a:cubicBezTo>
                  <a:cubicBezTo>
                    <a:pt x="327860" y="209334"/>
                    <a:pt x="327860" y="209334"/>
                    <a:pt x="327631" y="209105"/>
                  </a:cubicBezTo>
                  <a:cubicBezTo>
                    <a:pt x="326717" y="208191"/>
                    <a:pt x="325574" y="207048"/>
                    <a:pt x="324659" y="205905"/>
                  </a:cubicBezTo>
                  <a:cubicBezTo>
                    <a:pt x="324659" y="205676"/>
                    <a:pt x="324431" y="205676"/>
                    <a:pt x="324431" y="205448"/>
                  </a:cubicBezTo>
                  <a:cubicBezTo>
                    <a:pt x="323516" y="204305"/>
                    <a:pt x="322602" y="203162"/>
                    <a:pt x="321687" y="202247"/>
                  </a:cubicBezTo>
                  <a:cubicBezTo>
                    <a:pt x="321687" y="202247"/>
                    <a:pt x="321459" y="202019"/>
                    <a:pt x="321459" y="202019"/>
                  </a:cubicBezTo>
                  <a:cubicBezTo>
                    <a:pt x="320544" y="200876"/>
                    <a:pt x="319630" y="199733"/>
                    <a:pt x="318944" y="198590"/>
                  </a:cubicBezTo>
                  <a:cubicBezTo>
                    <a:pt x="318944" y="198590"/>
                    <a:pt x="318716" y="198361"/>
                    <a:pt x="318716" y="198361"/>
                  </a:cubicBezTo>
                  <a:cubicBezTo>
                    <a:pt x="317801" y="197218"/>
                    <a:pt x="317115" y="195846"/>
                    <a:pt x="316201" y="194703"/>
                  </a:cubicBezTo>
                  <a:cubicBezTo>
                    <a:pt x="316201" y="194703"/>
                    <a:pt x="316201" y="194475"/>
                    <a:pt x="315972" y="194475"/>
                  </a:cubicBezTo>
                  <a:cubicBezTo>
                    <a:pt x="315287" y="193332"/>
                    <a:pt x="314372" y="191960"/>
                    <a:pt x="313686" y="190589"/>
                  </a:cubicBezTo>
                  <a:cubicBezTo>
                    <a:pt x="313686" y="190589"/>
                    <a:pt x="313686" y="190360"/>
                    <a:pt x="313686" y="190360"/>
                  </a:cubicBezTo>
                  <a:cubicBezTo>
                    <a:pt x="313001" y="188988"/>
                    <a:pt x="312315" y="187617"/>
                    <a:pt x="311629" y="186245"/>
                  </a:cubicBezTo>
                  <a:cubicBezTo>
                    <a:pt x="311629" y="186245"/>
                    <a:pt x="311629" y="186245"/>
                    <a:pt x="311629" y="186017"/>
                  </a:cubicBezTo>
                  <a:cubicBezTo>
                    <a:pt x="310943" y="184645"/>
                    <a:pt x="310486" y="183273"/>
                    <a:pt x="309800" y="181902"/>
                  </a:cubicBezTo>
                  <a:cubicBezTo>
                    <a:pt x="309800" y="181902"/>
                    <a:pt x="309800" y="181902"/>
                    <a:pt x="309800" y="181902"/>
                  </a:cubicBezTo>
                  <a:cubicBezTo>
                    <a:pt x="309343" y="180530"/>
                    <a:pt x="308657" y="178930"/>
                    <a:pt x="308200" y="177558"/>
                  </a:cubicBezTo>
                  <a:lnTo>
                    <a:pt x="308200" y="177558"/>
                  </a:lnTo>
                  <a:cubicBezTo>
                    <a:pt x="307743" y="176415"/>
                    <a:pt x="307514" y="175044"/>
                    <a:pt x="307057" y="173901"/>
                  </a:cubicBezTo>
                  <a:cubicBezTo>
                    <a:pt x="303399" y="159270"/>
                    <a:pt x="291055" y="135725"/>
                    <a:pt x="303628" y="89090"/>
                  </a:cubicBezTo>
                  <a:cubicBezTo>
                    <a:pt x="312543" y="58458"/>
                    <a:pt x="338375" y="37427"/>
                    <a:pt x="364436" y="24625"/>
                  </a:cubicBezTo>
                  <a:cubicBezTo>
                    <a:pt x="392096" y="11138"/>
                    <a:pt x="422043" y="9080"/>
                    <a:pt x="449246" y="16624"/>
                  </a:cubicBezTo>
                  <a:lnTo>
                    <a:pt x="449246" y="16624"/>
                  </a:lnTo>
                  <a:cubicBezTo>
                    <a:pt x="451075" y="17081"/>
                    <a:pt x="452904" y="17767"/>
                    <a:pt x="454733" y="18224"/>
                  </a:cubicBezTo>
                  <a:cubicBezTo>
                    <a:pt x="454733" y="18224"/>
                    <a:pt x="454733" y="18224"/>
                    <a:pt x="454733" y="18224"/>
                  </a:cubicBezTo>
                  <a:cubicBezTo>
                    <a:pt x="456561" y="18910"/>
                    <a:pt x="458162" y="19367"/>
                    <a:pt x="459990" y="20053"/>
                  </a:cubicBezTo>
                  <a:cubicBezTo>
                    <a:pt x="459990" y="20053"/>
                    <a:pt x="460219" y="20053"/>
                    <a:pt x="460219" y="20053"/>
                  </a:cubicBezTo>
                  <a:cubicBezTo>
                    <a:pt x="461819" y="20739"/>
                    <a:pt x="463648" y="21425"/>
                    <a:pt x="465248" y="22110"/>
                  </a:cubicBezTo>
                  <a:cubicBezTo>
                    <a:pt x="465477" y="22110"/>
                    <a:pt x="465477" y="22110"/>
                    <a:pt x="465705" y="22339"/>
                  </a:cubicBezTo>
                  <a:cubicBezTo>
                    <a:pt x="467306" y="23025"/>
                    <a:pt x="468906" y="23711"/>
                    <a:pt x="470506" y="24625"/>
                  </a:cubicBezTo>
                  <a:cubicBezTo>
                    <a:pt x="470735" y="24625"/>
                    <a:pt x="470735" y="24854"/>
                    <a:pt x="470963" y="24854"/>
                  </a:cubicBezTo>
                  <a:cubicBezTo>
                    <a:pt x="472563" y="25539"/>
                    <a:pt x="473935" y="26454"/>
                    <a:pt x="475535" y="27368"/>
                  </a:cubicBezTo>
                  <a:cubicBezTo>
                    <a:pt x="475764" y="27597"/>
                    <a:pt x="475992" y="27597"/>
                    <a:pt x="476221" y="27825"/>
                  </a:cubicBezTo>
                  <a:cubicBezTo>
                    <a:pt x="477593" y="28740"/>
                    <a:pt x="478964" y="29426"/>
                    <a:pt x="480336" y="30340"/>
                  </a:cubicBezTo>
                  <a:cubicBezTo>
                    <a:pt x="480564" y="30569"/>
                    <a:pt x="480793" y="30569"/>
                    <a:pt x="481022" y="30797"/>
                  </a:cubicBezTo>
                  <a:cubicBezTo>
                    <a:pt x="482393" y="31712"/>
                    <a:pt x="483765" y="32626"/>
                    <a:pt x="484908" y="33540"/>
                  </a:cubicBezTo>
                  <a:cubicBezTo>
                    <a:pt x="485136" y="33769"/>
                    <a:pt x="485594" y="33998"/>
                    <a:pt x="485822" y="34226"/>
                  </a:cubicBezTo>
                  <a:cubicBezTo>
                    <a:pt x="486965" y="35141"/>
                    <a:pt x="488337" y="36055"/>
                    <a:pt x="489480" y="36969"/>
                  </a:cubicBezTo>
                  <a:cubicBezTo>
                    <a:pt x="489708" y="37198"/>
                    <a:pt x="490166" y="37427"/>
                    <a:pt x="490394" y="37655"/>
                  </a:cubicBezTo>
                  <a:cubicBezTo>
                    <a:pt x="491537" y="38570"/>
                    <a:pt x="492680" y="39484"/>
                    <a:pt x="493823" y="40398"/>
                  </a:cubicBezTo>
                  <a:cubicBezTo>
                    <a:pt x="494280" y="40627"/>
                    <a:pt x="494509" y="41084"/>
                    <a:pt x="494966" y="41313"/>
                  </a:cubicBezTo>
                  <a:cubicBezTo>
                    <a:pt x="496109" y="42227"/>
                    <a:pt x="497024" y="43142"/>
                    <a:pt x="498167" y="44056"/>
                  </a:cubicBezTo>
                  <a:cubicBezTo>
                    <a:pt x="498624" y="44513"/>
                    <a:pt x="499081" y="44742"/>
                    <a:pt x="499310" y="45199"/>
                  </a:cubicBezTo>
                  <a:cubicBezTo>
                    <a:pt x="500224" y="46113"/>
                    <a:pt x="501367" y="47028"/>
                    <a:pt x="502281" y="48171"/>
                  </a:cubicBezTo>
                  <a:cubicBezTo>
                    <a:pt x="502739" y="48628"/>
                    <a:pt x="503196" y="49085"/>
                    <a:pt x="503424" y="49542"/>
                  </a:cubicBezTo>
                  <a:cubicBezTo>
                    <a:pt x="504339" y="50457"/>
                    <a:pt x="505253" y="51600"/>
                    <a:pt x="506168" y="52514"/>
                  </a:cubicBezTo>
                  <a:cubicBezTo>
                    <a:pt x="506625" y="52971"/>
                    <a:pt x="507082" y="53429"/>
                    <a:pt x="507539" y="53886"/>
                  </a:cubicBezTo>
                  <a:cubicBezTo>
                    <a:pt x="508454" y="54800"/>
                    <a:pt x="509139" y="55943"/>
                    <a:pt x="510054" y="56858"/>
                  </a:cubicBezTo>
                  <a:cubicBezTo>
                    <a:pt x="510511" y="57315"/>
                    <a:pt x="510968" y="58001"/>
                    <a:pt x="511425" y="58458"/>
                  </a:cubicBezTo>
                  <a:cubicBezTo>
                    <a:pt x="512340" y="59601"/>
                    <a:pt x="513026" y="60515"/>
                    <a:pt x="513711" y="61658"/>
                  </a:cubicBezTo>
                  <a:cubicBezTo>
                    <a:pt x="514169" y="62115"/>
                    <a:pt x="514626" y="62801"/>
                    <a:pt x="514854" y="63258"/>
                  </a:cubicBezTo>
                  <a:cubicBezTo>
                    <a:pt x="515769" y="64401"/>
                    <a:pt x="516455" y="65544"/>
                    <a:pt x="517140" y="66687"/>
                  </a:cubicBezTo>
                  <a:cubicBezTo>
                    <a:pt x="517369" y="67145"/>
                    <a:pt x="517826" y="67602"/>
                    <a:pt x="518055" y="68288"/>
                  </a:cubicBezTo>
                  <a:cubicBezTo>
                    <a:pt x="519198" y="70116"/>
                    <a:pt x="520112" y="71717"/>
                    <a:pt x="521255" y="73545"/>
                  </a:cubicBezTo>
                  <a:cubicBezTo>
                    <a:pt x="533371" y="94805"/>
                    <a:pt x="533600" y="123609"/>
                    <a:pt x="528570" y="146240"/>
                  </a:cubicBezTo>
                  <a:cubicBezTo>
                    <a:pt x="524684" y="164071"/>
                    <a:pt x="513711" y="231279"/>
                    <a:pt x="424329" y="246824"/>
                  </a:cubicBezTo>
                  <a:cubicBezTo>
                    <a:pt x="423186" y="246824"/>
                    <a:pt x="422043" y="247053"/>
                    <a:pt x="420900" y="247053"/>
                  </a:cubicBezTo>
                  <a:cubicBezTo>
                    <a:pt x="420443" y="247053"/>
                    <a:pt x="419985" y="247053"/>
                    <a:pt x="419757" y="247053"/>
                  </a:cubicBezTo>
                  <a:cubicBezTo>
                    <a:pt x="419071" y="247053"/>
                    <a:pt x="418157" y="247053"/>
                    <a:pt x="417471" y="247053"/>
                  </a:cubicBezTo>
                  <a:cubicBezTo>
                    <a:pt x="417014" y="247053"/>
                    <a:pt x="416328" y="247053"/>
                    <a:pt x="415871" y="247053"/>
                  </a:cubicBezTo>
                  <a:cubicBezTo>
                    <a:pt x="415185" y="247053"/>
                    <a:pt x="414499" y="247053"/>
                    <a:pt x="413813" y="247053"/>
                  </a:cubicBezTo>
                  <a:cubicBezTo>
                    <a:pt x="413127" y="247053"/>
                    <a:pt x="412670" y="247053"/>
                    <a:pt x="411984" y="246824"/>
                  </a:cubicBezTo>
                  <a:cubicBezTo>
                    <a:pt x="411299" y="246824"/>
                    <a:pt x="410613" y="246824"/>
                    <a:pt x="409927" y="246596"/>
                  </a:cubicBezTo>
                  <a:cubicBezTo>
                    <a:pt x="409241" y="246596"/>
                    <a:pt x="408555" y="246367"/>
                    <a:pt x="407870" y="246367"/>
                  </a:cubicBezTo>
                  <a:cubicBezTo>
                    <a:pt x="407184" y="246367"/>
                    <a:pt x="406498" y="246138"/>
                    <a:pt x="405812" y="246138"/>
                  </a:cubicBezTo>
                  <a:cubicBezTo>
                    <a:pt x="405126" y="246138"/>
                    <a:pt x="404441" y="245910"/>
                    <a:pt x="403755" y="245910"/>
                  </a:cubicBezTo>
                  <a:cubicBezTo>
                    <a:pt x="403069" y="245910"/>
                    <a:pt x="402383" y="245681"/>
                    <a:pt x="401926" y="245681"/>
                  </a:cubicBezTo>
                  <a:cubicBezTo>
                    <a:pt x="401240" y="245453"/>
                    <a:pt x="400326" y="245453"/>
                    <a:pt x="399640" y="245224"/>
                  </a:cubicBezTo>
                  <a:cubicBezTo>
                    <a:pt x="398954" y="245224"/>
                    <a:pt x="398497" y="244995"/>
                    <a:pt x="397811" y="244995"/>
                  </a:cubicBezTo>
                  <a:cubicBezTo>
                    <a:pt x="396897" y="244767"/>
                    <a:pt x="396211" y="244767"/>
                    <a:pt x="395297" y="244538"/>
                  </a:cubicBezTo>
                  <a:cubicBezTo>
                    <a:pt x="394611" y="244310"/>
                    <a:pt x="394154" y="244310"/>
                    <a:pt x="393468" y="244081"/>
                  </a:cubicBezTo>
                  <a:cubicBezTo>
                    <a:pt x="392553" y="243852"/>
                    <a:pt x="391639" y="243624"/>
                    <a:pt x="390725" y="243395"/>
                  </a:cubicBezTo>
                  <a:cubicBezTo>
                    <a:pt x="390267" y="243167"/>
                    <a:pt x="389582" y="243167"/>
                    <a:pt x="389124" y="242938"/>
                  </a:cubicBezTo>
                  <a:cubicBezTo>
                    <a:pt x="388210" y="242709"/>
                    <a:pt x="387296" y="242481"/>
                    <a:pt x="386381" y="242252"/>
                  </a:cubicBezTo>
                  <a:cubicBezTo>
                    <a:pt x="385924" y="242024"/>
                    <a:pt x="385238" y="242024"/>
                    <a:pt x="384781" y="241795"/>
                  </a:cubicBezTo>
                  <a:cubicBezTo>
                    <a:pt x="383867" y="241566"/>
                    <a:pt x="382952" y="241109"/>
                    <a:pt x="381809" y="240881"/>
                  </a:cubicBezTo>
                  <a:cubicBezTo>
                    <a:pt x="381352" y="240652"/>
                    <a:pt x="380895" y="240652"/>
                    <a:pt x="380438" y="240423"/>
                  </a:cubicBezTo>
                  <a:cubicBezTo>
                    <a:pt x="379523" y="240195"/>
                    <a:pt x="378380" y="239738"/>
                    <a:pt x="377466" y="239280"/>
                  </a:cubicBezTo>
                  <a:cubicBezTo>
                    <a:pt x="377466" y="239509"/>
                    <a:pt x="377009" y="239280"/>
                    <a:pt x="376551" y="239052"/>
                  </a:cubicBezTo>
                  <a:close/>
                  <a:moveTo>
                    <a:pt x="53997" y="130924"/>
                  </a:moveTo>
                  <a:cubicBezTo>
                    <a:pt x="63598" y="108978"/>
                    <a:pt x="82572" y="100063"/>
                    <a:pt x="102689" y="93662"/>
                  </a:cubicBezTo>
                  <a:cubicBezTo>
                    <a:pt x="133778" y="83832"/>
                    <a:pt x="175841" y="96863"/>
                    <a:pt x="192071" y="124752"/>
                  </a:cubicBezTo>
                  <a:cubicBezTo>
                    <a:pt x="208530" y="152870"/>
                    <a:pt x="203730" y="183959"/>
                    <a:pt x="187956" y="211391"/>
                  </a:cubicBezTo>
                  <a:cubicBezTo>
                    <a:pt x="176298" y="231508"/>
                    <a:pt x="159381" y="239280"/>
                    <a:pt x="127606" y="239280"/>
                  </a:cubicBezTo>
                  <a:cubicBezTo>
                    <a:pt x="62226" y="241795"/>
                    <a:pt x="35252" y="173444"/>
                    <a:pt x="53997" y="130924"/>
                  </a:cubicBezTo>
                  <a:close/>
                  <a:moveTo>
                    <a:pt x="295856" y="370040"/>
                  </a:moveTo>
                  <a:cubicBezTo>
                    <a:pt x="290598" y="371183"/>
                    <a:pt x="286026" y="369354"/>
                    <a:pt x="281225" y="367754"/>
                  </a:cubicBezTo>
                  <a:cubicBezTo>
                    <a:pt x="258594" y="359753"/>
                    <a:pt x="235048" y="352437"/>
                    <a:pt x="213331" y="341465"/>
                  </a:cubicBezTo>
                  <a:cubicBezTo>
                    <a:pt x="199615" y="334607"/>
                    <a:pt x="195957" y="338493"/>
                    <a:pt x="196415" y="354952"/>
                  </a:cubicBezTo>
                  <a:cubicBezTo>
                    <a:pt x="198929" y="433362"/>
                    <a:pt x="207845" y="511314"/>
                    <a:pt x="213102" y="589496"/>
                  </a:cubicBezTo>
                  <a:cubicBezTo>
                    <a:pt x="215388" y="623786"/>
                    <a:pt x="216989" y="658304"/>
                    <a:pt x="218360" y="692594"/>
                  </a:cubicBezTo>
                  <a:cubicBezTo>
                    <a:pt x="219046" y="707225"/>
                    <a:pt x="214474" y="712025"/>
                    <a:pt x="200301" y="715454"/>
                  </a:cubicBezTo>
                  <a:cubicBezTo>
                    <a:pt x="184985" y="719112"/>
                    <a:pt x="177669" y="714540"/>
                    <a:pt x="176755" y="698766"/>
                  </a:cubicBezTo>
                  <a:cubicBezTo>
                    <a:pt x="175155" y="673163"/>
                    <a:pt x="169211" y="565035"/>
                    <a:pt x="164182" y="536918"/>
                  </a:cubicBezTo>
                  <a:cubicBezTo>
                    <a:pt x="162353" y="526402"/>
                    <a:pt x="163268" y="518858"/>
                    <a:pt x="153895" y="513143"/>
                  </a:cubicBezTo>
                  <a:cubicBezTo>
                    <a:pt x="142922" y="506514"/>
                    <a:pt x="128749" y="507200"/>
                    <a:pt x="123491" y="518630"/>
                  </a:cubicBezTo>
                  <a:cubicBezTo>
                    <a:pt x="118462" y="530060"/>
                    <a:pt x="102917" y="644588"/>
                    <a:pt x="96516" y="689622"/>
                  </a:cubicBezTo>
                  <a:cubicBezTo>
                    <a:pt x="92859" y="716826"/>
                    <a:pt x="69542" y="716140"/>
                    <a:pt x="57426" y="709053"/>
                  </a:cubicBezTo>
                  <a:cubicBezTo>
                    <a:pt x="51939" y="706082"/>
                    <a:pt x="52625" y="700595"/>
                    <a:pt x="51482" y="695566"/>
                  </a:cubicBezTo>
                  <a:cubicBezTo>
                    <a:pt x="47825" y="677278"/>
                    <a:pt x="53540" y="570522"/>
                    <a:pt x="57197" y="535546"/>
                  </a:cubicBezTo>
                  <a:cubicBezTo>
                    <a:pt x="63141" y="479310"/>
                    <a:pt x="55826" y="422618"/>
                    <a:pt x="64512" y="366611"/>
                  </a:cubicBezTo>
                  <a:cubicBezTo>
                    <a:pt x="65198" y="361810"/>
                    <a:pt x="65655" y="356324"/>
                    <a:pt x="57426" y="350380"/>
                  </a:cubicBezTo>
                  <a:cubicBezTo>
                    <a:pt x="55368" y="364782"/>
                    <a:pt x="52397" y="376898"/>
                    <a:pt x="52168" y="389013"/>
                  </a:cubicBezTo>
                  <a:cubicBezTo>
                    <a:pt x="51482" y="420560"/>
                    <a:pt x="46682" y="451878"/>
                    <a:pt x="48510" y="483425"/>
                  </a:cubicBezTo>
                  <a:cubicBezTo>
                    <a:pt x="48968" y="489597"/>
                    <a:pt x="51025" y="498056"/>
                    <a:pt x="44853" y="501485"/>
                  </a:cubicBezTo>
                  <a:cubicBezTo>
                    <a:pt x="37995" y="505142"/>
                    <a:pt x="30680" y="500113"/>
                    <a:pt x="24279" y="496684"/>
                  </a:cubicBezTo>
                  <a:cubicBezTo>
                    <a:pt x="11249" y="489597"/>
                    <a:pt x="13306" y="476567"/>
                    <a:pt x="14449" y="465366"/>
                  </a:cubicBezTo>
                  <a:cubicBezTo>
                    <a:pt x="16964" y="441363"/>
                    <a:pt x="20393" y="417360"/>
                    <a:pt x="24279" y="393585"/>
                  </a:cubicBezTo>
                  <a:cubicBezTo>
                    <a:pt x="28622" y="366839"/>
                    <a:pt x="34337" y="340322"/>
                    <a:pt x="38681" y="313575"/>
                  </a:cubicBezTo>
                  <a:cubicBezTo>
                    <a:pt x="40509" y="302831"/>
                    <a:pt x="45767" y="294144"/>
                    <a:pt x="52168" y="286372"/>
                  </a:cubicBezTo>
                  <a:cubicBezTo>
                    <a:pt x="78457" y="255054"/>
                    <a:pt x="144980" y="240652"/>
                    <a:pt x="179727" y="260997"/>
                  </a:cubicBezTo>
                  <a:cubicBezTo>
                    <a:pt x="204187" y="275399"/>
                    <a:pt x="229790" y="288429"/>
                    <a:pt x="252422" y="306260"/>
                  </a:cubicBezTo>
                  <a:cubicBezTo>
                    <a:pt x="253107" y="306717"/>
                    <a:pt x="285569" y="324320"/>
                    <a:pt x="312086" y="317233"/>
                  </a:cubicBezTo>
                  <a:cubicBezTo>
                    <a:pt x="341347" y="307403"/>
                    <a:pt x="378609" y="296202"/>
                    <a:pt x="384095" y="305346"/>
                  </a:cubicBezTo>
                  <a:cubicBezTo>
                    <a:pt x="395068" y="323862"/>
                    <a:pt x="386153" y="334607"/>
                    <a:pt x="378152" y="338950"/>
                  </a:cubicBezTo>
                  <a:cubicBezTo>
                    <a:pt x="352091" y="353580"/>
                    <a:pt x="324888" y="364325"/>
                    <a:pt x="295856" y="370040"/>
                  </a:cubicBezTo>
                  <a:close/>
                  <a:moveTo>
                    <a:pt x="386153" y="719569"/>
                  </a:moveTo>
                  <a:cubicBezTo>
                    <a:pt x="380209" y="716369"/>
                    <a:pt x="379295" y="710654"/>
                    <a:pt x="379523" y="704481"/>
                  </a:cubicBezTo>
                  <a:cubicBezTo>
                    <a:pt x="379523" y="691451"/>
                    <a:pt x="379523" y="678421"/>
                    <a:pt x="379523" y="665391"/>
                  </a:cubicBezTo>
                  <a:cubicBezTo>
                    <a:pt x="379523" y="661733"/>
                    <a:pt x="379523" y="657847"/>
                    <a:pt x="379523" y="654189"/>
                  </a:cubicBezTo>
                  <a:cubicBezTo>
                    <a:pt x="380209" y="562064"/>
                    <a:pt x="380666" y="469938"/>
                    <a:pt x="384781" y="377812"/>
                  </a:cubicBezTo>
                  <a:cubicBezTo>
                    <a:pt x="385467" y="364096"/>
                    <a:pt x="381581" y="359067"/>
                    <a:pt x="388896" y="346037"/>
                  </a:cubicBezTo>
                  <a:cubicBezTo>
                    <a:pt x="401469" y="336207"/>
                    <a:pt x="404669" y="299174"/>
                    <a:pt x="389124" y="289344"/>
                  </a:cubicBezTo>
                  <a:cubicBezTo>
                    <a:pt x="387067" y="282029"/>
                    <a:pt x="387753" y="278600"/>
                    <a:pt x="388439" y="271284"/>
                  </a:cubicBezTo>
                  <a:cubicBezTo>
                    <a:pt x="389353" y="261226"/>
                    <a:pt x="396897" y="256425"/>
                    <a:pt x="407641" y="259626"/>
                  </a:cubicBezTo>
                  <a:cubicBezTo>
                    <a:pt x="411756" y="260769"/>
                    <a:pt x="416328" y="260540"/>
                    <a:pt x="420671" y="260540"/>
                  </a:cubicBezTo>
                  <a:cubicBezTo>
                    <a:pt x="427986" y="260312"/>
                    <a:pt x="432787" y="260083"/>
                    <a:pt x="436216" y="260769"/>
                  </a:cubicBezTo>
                  <a:cubicBezTo>
                    <a:pt x="436216" y="260769"/>
                    <a:pt x="436445" y="260769"/>
                    <a:pt x="436445" y="260769"/>
                  </a:cubicBezTo>
                  <a:cubicBezTo>
                    <a:pt x="436902" y="260769"/>
                    <a:pt x="437130" y="260997"/>
                    <a:pt x="437588" y="260997"/>
                  </a:cubicBezTo>
                  <a:cubicBezTo>
                    <a:pt x="437588" y="260997"/>
                    <a:pt x="437588" y="260997"/>
                    <a:pt x="437816" y="260997"/>
                  </a:cubicBezTo>
                  <a:cubicBezTo>
                    <a:pt x="438273" y="261226"/>
                    <a:pt x="438502" y="261226"/>
                    <a:pt x="438959" y="261455"/>
                  </a:cubicBezTo>
                  <a:cubicBezTo>
                    <a:pt x="438959" y="261455"/>
                    <a:pt x="439188" y="261455"/>
                    <a:pt x="439188" y="261455"/>
                  </a:cubicBezTo>
                  <a:cubicBezTo>
                    <a:pt x="439416" y="261683"/>
                    <a:pt x="439645" y="261683"/>
                    <a:pt x="439874" y="261912"/>
                  </a:cubicBezTo>
                  <a:cubicBezTo>
                    <a:pt x="439874" y="261912"/>
                    <a:pt x="440102" y="261912"/>
                    <a:pt x="440102" y="261912"/>
                  </a:cubicBezTo>
                  <a:cubicBezTo>
                    <a:pt x="440331" y="262140"/>
                    <a:pt x="440559" y="262369"/>
                    <a:pt x="440788" y="262598"/>
                  </a:cubicBezTo>
                  <a:cubicBezTo>
                    <a:pt x="440788" y="262598"/>
                    <a:pt x="440788" y="262598"/>
                    <a:pt x="440788" y="262598"/>
                  </a:cubicBezTo>
                  <a:cubicBezTo>
                    <a:pt x="441017" y="262826"/>
                    <a:pt x="441245" y="263055"/>
                    <a:pt x="441245" y="263283"/>
                  </a:cubicBezTo>
                  <a:cubicBezTo>
                    <a:pt x="441245" y="263283"/>
                    <a:pt x="441245" y="263512"/>
                    <a:pt x="441474" y="263512"/>
                  </a:cubicBezTo>
                  <a:cubicBezTo>
                    <a:pt x="441702" y="263741"/>
                    <a:pt x="441931" y="264198"/>
                    <a:pt x="441931" y="264426"/>
                  </a:cubicBezTo>
                  <a:cubicBezTo>
                    <a:pt x="441931" y="264426"/>
                    <a:pt x="441931" y="264426"/>
                    <a:pt x="441931" y="264426"/>
                  </a:cubicBezTo>
                  <a:cubicBezTo>
                    <a:pt x="442160" y="264655"/>
                    <a:pt x="442160" y="265112"/>
                    <a:pt x="442388" y="265569"/>
                  </a:cubicBezTo>
                  <a:cubicBezTo>
                    <a:pt x="442388" y="265569"/>
                    <a:pt x="442388" y="265798"/>
                    <a:pt x="442388" y="265798"/>
                  </a:cubicBezTo>
                  <a:cubicBezTo>
                    <a:pt x="442388" y="266255"/>
                    <a:pt x="442617" y="266484"/>
                    <a:pt x="442617" y="266941"/>
                  </a:cubicBezTo>
                  <a:cubicBezTo>
                    <a:pt x="442617" y="266941"/>
                    <a:pt x="442617" y="266941"/>
                    <a:pt x="442617" y="266941"/>
                  </a:cubicBezTo>
                  <a:cubicBezTo>
                    <a:pt x="442617" y="267398"/>
                    <a:pt x="442845" y="267855"/>
                    <a:pt x="442845" y="268313"/>
                  </a:cubicBezTo>
                  <a:cubicBezTo>
                    <a:pt x="442845" y="268541"/>
                    <a:pt x="442845" y="268541"/>
                    <a:pt x="442845" y="268770"/>
                  </a:cubicBezTo>
                  <a:cubicBezTo>
                    <a:pt x="442845" y="269227"/>
                    <a:pt x="442845" y="269684"/>
                    <a:pt x="443074" y="270141"/>
                  </a:cubicBezTo>
                  <a:cubicBezTo>
                    <a:pt x="443074" y="270141"/>
                    <a:pt x="443074" y="270370"/>
                    <a:pt x="443074" y="270370"/>
                  </a:cubicBezTo>
                  <a:cubicBezTo>
                    <a:pt x="443074" y="270827"/>
                    <a:pt x="443074" y="271513"/>
                    <a:pt x="443074" y="272199"/>
                  </a:cubicBezTo>
                  <a:cubicBezTo>
                    <a:pt x="443074" y="272427"/>
                    <a:pt x="443074" y="272427"/>
                    <a:pt x="443074" y="272656"/>
                  </a:cubicBezTo>
                  <a:cubicBezTo>
                    <a:pt x="443074" y="273113"/>
                    <a:pt x="443074" y="273799"/>
                    <a:pt x="443074" y="274256"/>
                  </a:cubicBezTo>
                  <a:cubicBezTo>
                    <a:pt x="443074" y="274485"/>
                    <a:pt x="443074" y="274485"/>
                    <a:pt x="443074" y="274713"/>
                  </a:cubicBezTo>
                  <a:cubicBezTo>
                    <a:pt x="443074" y="275399"/>
                    <a:pt x="443074" y="276085"/>
                    <a:pt x="443074" y="276999"/>
                  </a:cubicBezTo>
                  <a:cubicBezTo>
                    <a:pt x="443074" y="277228"/>
                    <a:pt x="443074" y="277228"/>
                    <a:pt x="443074" y="277457"/>
                  </a:cubicBezTo>
                  <a:cubicBezTo>
                    <a:pt x="443074" y="278142"/>
                    <a:pt x="443074" y="278828"/>
                    <a:pt x="443074" y="279514"/>
                  </a:cubicBezTo>
                  <a:cubicBezTo>
                    <a:pt x="443074" y="279743"/>
                    <a:pt x="443074" y="279971"/>
                    <a:pt x="443074" y="280200"/>
                  </a:cubicBezTo>
                  <a:cubicBezTo>
                    <a:pt x="443074" y="281114"/>
                    <a:pt x="443074" y="282029"/>
                    <a:pt x="443074" y="282943"/>
                  </a:cubicBezTo>
                  <a:cubicBezTo>
                    <a:pt x="441245" y="331863"/>
                    <a:pt x="437588" y="555663"/>
                    <a:pt x="433244" y="618528"/>
                  </a:cubicBezTo>
                  <a:cubicBezTo>
                    <a:pt x="431415" y="645503"/>
                    <a:pt x="429129" y="672477"/>
                    <a:pt x="426386" y="699452"/>
                  </a:cubicBezTo>
                  <a:cubicBezTo>
                    <a:pt x="423872" y="722541"/>
                    <a:pt x="401697" y="728027"/>
                    <a:pt x="386153" y="719569"/>
                  </a:cubicBezTo>
                  <a:close/>
                </a:path>
              </a:pathLst>
            </a:custGeom>
            <a:solidFill>
              <a:srgbClr val="000000"/>
            </a:solidFill>
            <a:ln w="2286" cap="flat">
              <a:noFill/>
              <a:prstDash val="solid"/>
              <a:miter/>
            </a:ln>
          </p:spPr>
          <p:txBody>
            <a:bodyPr rtlCol="0" anchor="ctr"/>
            <a:lstStyle/>
            <a:p>
              <a:endParaRPr lang="en-US"/>
            </a:p>
          </p:txBody>
        </p:sp>
        <p:sp>
          <p:nvSpPr>
            <p:cNvPr id="119" name="Freeform 569">
              <a:extLst>
                <a:ext uri="{FF2B5EF4-FFF2-40B4-BE49-F238E27FC236}">
                  <a16:creationId xmlns:a16="http://schemas.microsoft.com/office/drawing/2014/main" id="{C29C4C2E-C145-7727-5EA8-DFA47A3D9565}"/>
                </a:ext>
              </a:extLst>
            </p:cNvPr>
            <p:cNvSpPr/>
            <p:nvPr/>
          </p:nvSpPr>
          <p:spPr>
            <a:xfrm>
              <a:off x="6341156" y="3100788"/>
              <a:ext cx="628851" cy="777965"/>
            </a:xfrm>
            <a:custGeom>
              <a:avLst/>
              <a:gdLst>
                <a:gd name="connsiteX0" fmla="*/ 543870 w 628851"/>
                <a:gd name="connsiteY0" fmla="*/ 768952 h 777965"/>
                <a:gd name="connsiteX1" fmla="*/ 574045 w 628851"/>
                <a:gd name="connsiteY1" fmla="*/ 743349 h 777965"/>
                <a:gd name="connsiteX2" fmla="*/ 613593 w 628851"/>
                <a:gd name="connsiteY2" fmla="*/ 505148 h 777965"/>
                <a:gd name="connsiteX3" fmla="*/ 625023 w 628851"/>
                <a:gd name="connsiteY3" fmla="*/ 386961 h 777965"/>
                <a:gd name="connsiteX4" fmla="*/ 623651 w 628851"/>
                <a:gd name="connsiteY4" fmla="*/ 306266 h 777965"/>
                <a:gd name="connsiteX5" fmla="*/ 582275 w 628851"/>
                <a:gd name="connsiteY5" fmla="*/ 269461 h 777965"/>
                <a:gd name="connsiteX6" fmla="*/ 532440 w 628851"/>
                <a:gd name="connsiteY6" fmla="*/ 261460 h 777965"/>
                <a:gd name="connsiteX7" fmla="*/ 518267 w 628851"/>
                <a:gd name="connsiteY7" fmla="*/ 246830 h 777965"/>
                <a:gd name="connsiteX8" fmla="*/ 512552 w 628851"/>
                <a:gd name="connsiteY8" fmla="*/ 176649 h 777965"/>
                <a:gd name="connsiteX9" fmla="*/ 476204 w 628851"/>
                <a:gd name="connsiteY9" fmla="*/ 74465 h 777965"/>
                <a:gd name="connsiteX10" fmla="*/ 343845 w 628851"/>
                <a:gd name="connsiteY10" fmla="*/ 856 h 777965"/>
                <a:gd name="connsiteX11" fmla="*/ 182225 w 628851"/>
                <a:gd name="connsiteY11" fmla="*/ 46119 h 777965"/>
                <a:gd name="connsiteX12" fmla="*/ 115016 w 628851"/>
                <a:gd name="connsiteY12" fmla="*/ 161333 h 777965"/>
                <a:gd name="connsiteX13" fmla="*/ 108158 w 628851"/>
                <a:gd name="connsiteY13" fmla="*/ 248887 h 777965"/>
                <a:gd name="connsiteX14" fmla="*/ 96043 w 628851"/>
                <a:gd name="connsiteY14" fmla="*/ 263060 h 777965"/>
                <a:gd name="connsiteX15" fmla="*/ 44608 w 628851"/>
                <a:gd name="connsiteY15" fmla="*/ 274490 h 777965"/>
                <a:gd name="connsiteX16" fmla="*/ 488 w 628851"/>
                <a:gd name="connsiteY16" fmla="*/ 326611 h 777965"/>
                <a:gd name="connsiteX17" fmla="*/ 5746 w 628851"/>
                <a:gd name="connsiteY17" fmla="*/ 407535 h 777965"/>
                <a:gd name="connsiteX18" fmla="*/ 46894 w 628851"/>
                <a:gd name="connsiteY18" fmla="*/ 678426 h 777965"/>
                <a:gd name="connsiteX19" fmla="*/ 63353 w 628851"/>
                <a:gd name="connsiteY19" fmla="*/ 760037 h 777965"/>
                <a:gd name="connsiteX20" fmla="*/ 62896 w 628851"/>
                <a:gd name="connsiteY20" fmla="*/ 759579 h 777965"/>
                <a:gd name="connsiteX21" fmla="*/ 123017 w 628851"/>
                <a:gd name="connsiteY21" fmla="*/ 776953 h 777965"/>
                <a:gd name="connsiteX22" fmla="*/ 162565 w 628851"/>
                <a:gd name="connsiteY22" fmla="*/ 777867 h 777965"/>
                <a:gd name="connsiteX23" fmla="*/ 412654 w 628851"/>
                <a:gd name="connsiteY23" fmla="*/ 771467 h 777965"/>
                <a:gd name="connsiteX24" fmla="*/ 543870 w 628851"/>
                <a:gd name="connsiteY24" fmla="*/ 768952 h 777965"/>
                <a:gd name="connsiteX25" fmla="*/ 121646 w 628851"/>
                <a:gd name="connsiteY25" fmla="*/ 249573 h 777965"/>
                <a:gd name="connsiteX26" fmla="*/ 128275 w 628851"/>
                <a:gd name="connsiteY26" fmla="*/ 166591 h 777965"/>
                <a:gd name="connsiteX27" fmla="*/ 196627 w 628851"/>
                <a:gd name="connsiteY27" fmla="*/ 52748 h 777965"/>
                <a:gd name="connsiteX28" fmla="*/ 325328 w 628851"/>
                <a:gd name="connsiteY28" fmla="*/ 14115 h 777965"/>
                <a:gd name="connsiteX29" fmla="*/ 495864 w 628851"/>
                <a:gd name="connsiteY29" fmla="*/ 160876 h 777965"/>
                <a:gd name="connsiteX30" fmla="*/ 502951 w 628851"/>
                <a:gd name="connsiteY30" fmla="*/ 239514 h 777965"/>
                <a:gd name="connsiteX31" fmla="*/ 484891 w 628851"/>
                <a:gd name="connsiteY31" fmla="*/ 258031 h 777965"/>
                <a:gd name="connsiteX32" fmla="*/ 484891 w 628851"/>
                <a:gd name="connsiteY32" fmla="*/ 258031 h 777965"/>
                <a:gd name="connsiteX33" fmla="*/ 482834 w 628851"/>
                <a:gd name="connsiteY33" fmla="*/ 258031 h 777965"/>
                <a:gd name="connsiteX34" fmla="*/ 428884 w 628851"/>
                <a:gd name="connsiteY34" fmla="*/ 254602 h 777965"/>
                <a:gd name="connsiteX35" fmla="*/ 411053 w 628851"/>
                <a:gd name="connsiteY35" fmla="*/ 145560 h 777965"/>
                <a:gd name="connsiteX36" fmla="*/ 283952 w 628851"/>
                <a:gd name="connsiteY36" fmla="*/ 93439 h 777965"/>
                <a:gd name="connsiteX37" fmla="*/ 203256 w 628851"/>
                <a:gd name="connsiteY37" fmla="*/ 191051 h 777965"/>
                <a:gd name="connsiteX38" fmla="*/ 198227 w 628851"/>
                <a:gd name="connsiteY38" fmla="*/ 247515 h 777965"/>
                <a:gd name="connsiteX39" fmla="*/ 189997 w 628851"/>
                <a:gd name="connsiteY39" fmla="*/ 257802 h 777965"/>
                <a:gd name="connsiteX40" fmla="*/ 186111 w 628851"/>
                <a:gd name="connsiteY40" fmla="*/ 258031 h 777965"/>
                <a:gd name="connsiteX41" fmla="*/ 184968 w 628851"/>
                <a:gd name="connsiteY41" fmla="*/ 258031 h 777965"/>
                <a:gd name="connsiteX42" fmla="*/ 182453 w 628851"/>
                <a:gd name="connsiteY42" fmla="*/ 258260 h 777965"/>
                <a:gd name="connsiteX43" fmla="*/ 181082 w 628851"/>
                <a:gd name="connsiteY43" fmla="*/ 258488 h 777965"/>
                <a:gd name="connsiteX44" fmla="*/ 178567 w 628851"/>
                <a:gd name="connsiteY44" fmla="*/ 258717 h 777965"/>
                <a:gd name="connsiteX45" fmla="*/ 177196 w 628851"/>
                <a:gd name="connsiteY45" fmla="*/ 258945 h 777965"/>
                <a:gd name="connsiteX46" fmla="*/ 174681 w 628851"/>
                <a:gd name="connsiteY46" fmla="*/ 259174 h 777965"/>
                <a:gd name="connsiteX47" fmla="*/ 133304 w 628851"/>
                <a:gd name="connsiteY47" fmla="*/ 262146 h 777965"/>
                <a:gd name="connsiteX48" fmla="*/ 121646 w 628851"/>
                <a:gd name="connsiteY48" fmla="*/ 249573 h 777965"/>
                <a:gd name="connsiteX49" fmla="*/ 392308 w 628851"/>
                <a:gd name="connsiteY49" fmla="*/ 256202 h 777965"/>
                <a:gd name="connsiteX50" fmla="*/ 221544 w 628851"/>
                <a:gd name="connsiteY50" fmla="*/ 254145 h 777965"/>
                <a:gd name="connsiteX51" fmla="*/ 211486 w 628851"/>
                <a:gd name="connsiteY51" fmla="*/ 245458 h 777965"/>
                <a:gd name="connsiteX52" fmla="*/ 213772 w 628851"/>
                <a:gd name="connsiteY52" fmla="*/ 208425 h 777965"/>
                <a:gd name="connsiteX53" fmla="*/ 254234 w 628851"/>
                <a:gd name="connsiteY53" fmla="*/ 125672 h 777965"/>
                <a:gd name="connsiteX54" fmla="*/ 347731 w 628851"/>
                <a:gd name="connsiteY54" fmla="*/ 107155 h 777965"/>
                <a:gd name="connsiteX55" fmla="*/ 410139 w 628851"/>
                <a:gd name="connsiteY55" fmla="*/ 238371 h 777965"/>
                <a:gd name="connsiteX56" fmla="*/ 392308 w 628851"/>
                <a:gd name="connsiteY56" fmla="*/ 256202 h 777965"/>
                <a:gd name="connsiteX57" fmla="*/ 177424 w 628851"/>
                <a:gd name="connsiteY57" fmla="*/ 767809 h 777965"/>
                <a:gd name="connsiteX58" fmla="*/ 105187 w 628851"/>
                <a:gd name="connsiteY58" fmla="*/ 763466 h 777965"/>
                <a:gd name="connsiteX59" fmla="*/ 67468 w 628851"/>
                <a:gd name="connsiteY59" fmla="*/ 729861 h 777965"/>
                <a:gd name="connsiteX60" fmla="*/ 67010 w 628851"/>
                <a:gd name="connsiteY60" fmla="*/ 727804 h 777965"/>
                <a:gd name="connsiteX61" fmla="*/ 66782 w 628851"/>
                <a:gd name="connsiteY61" fmla="*/ 727118 h 777965"/>
                <a:gd name="connsiteX62" fmla="*/ 66325 w 628851"/>
                <a:gd name="connsiteY62" fmla="*/ 725289 h 777965"/>
                <a:gd name="connsiteX63" fmla="*/ 66096 w 628851"/>
                <a:gd name="connsiteY63" fmla="*/ 724604 h 777965"/>
                <a:gd name="connsiteX64" fmla="*/ 65410 w 628851"/>
                <a:gd name="connsiteY64" fmla="*/ 722089 h 777965"/>
                <a:gd name="connsiteX65" fmla="*/ 65182 w 628851"/>
                <a:gd name="connsiteY65" fmla="*/ 721175 h 777965"/>
                <a:gd name="connsiteX66" fmla="*/ 64724 w 628851"/>
                <a:gd name="connsiteY66" fmla="*/ 719117 h 777965"/>
                <a:gd name="connsiteX67" fmla="*/ 64496 w 628851"/>
                <a:gd name="connsiteY67" fmla="*/ 717746 h 777965"/>
                <a:gd name="connsiteX68" fmla="*/ 64039 w 628851"/>
                <a:gd name="connsiteY68" fmla="*/ 715917 h 777965"/>
                <a:gd name="connsiteX69" fmla="*/ 63810 w 628851"/>
                <a:gd name="connsiteY69" fmla="*/ 714545 h 777965"/>
                <a:gd name="connsiteX70" fmla="*/ 63124 w 628851"/>
                <a:gd name="connsiteY70" fmla="*/ 711573 h 777965"/>
                <a:gd name="connsiteX71" fmla="*/ 62667 w 628851"/>
                <a:gd name="connsiteY71" fmla="*/ 709745 h 777965"/>
                <a:gd name="connsiteX72" fmla="*/ 62438 w 628851"/>
                <a:gd name="connsiteY72" fmla="*/ 708144 h 777965"/>
                <a:gd name="connsiteX73" fmla="*/ 61981 w 628851"/>
                <a:gd name="connsiteY73" fmla="*/ 706087 h 777965"/>
                <a:gd name="connsiteX74" fmla="*/ 61753 w 628851"/>
                <a:gd name="connsiteY74" fmla="*/ 704944 h 777965"/>
                <a:gd name="connsiteX75" fmla="*/ 60838 w 628851"/>
                <a:gd name="connsiteY75" fmla="*/ 699915 h 777965"/>
                <a:gd name="connsiteX76" fmla="*/ 60838 w 628851"/>
                <a:gd name="connsiteY76" fmla="*/ 699458 h 777965"/>
                <a:gd name="connsiteX77" fmla="*/ 60381 w 628851"/>
                <a:gd name="connsiteY77" fmla="*/ 696714 h 777965"/>
                <a:gd name="connsiteX78" fmla="*/ 60152 w 628851"/>
                <a:gd name="connsiteY78" fmla="*/ 695800 h 777965"/>
                <a:gd name="connsiteX79" fmla="*/ 58324 w 628851"/>
                <a:gd name="connsiteY79" fmla="*/ 685742 h 777965"/>
                <a:gd name="connsiteX80" fmla="*/ 58324 w 628851"/>
                <a:gd name="connsiteY80" fmla="*/ 685742 h 777965"/>
                <a:gd name="connsiteX81" fmla="*/ 16490 w 628851"/>
                <a:gd name="connsiteY81" fmla="*/ 394962 h 777965"/>
                <a:gd name="connsiteX82" fmla="*/ 14890 w 628851"/>
                <a:gd name="connsiteY82" fmla="*/ 326840 h 777965"/>
                <a:gd name="connsiteX83" fmla="*/ 53294 w 628851"/>
                <a:gd name="connsiteY83" fmla="*/ 284091 h 777965"/>
                <a:gd name="connsiteX84" fmla="*/ 153193 w 628851"/>
                <a:gd name="connsiteY84" fmla="*/ 272890 h 777965"/>
                <a:gd name="connsiteX85" fmla="*/ 513009 w 628851"/>
                <a:gd name="connsiteY85" fmla="*/ 272661 h 777965"/>
                <a:gd name="connsiteX86" fmla="*/ 569473 w 628851"/>
                <a:gd name="connsiteY86" fmla="*/ 280205 h 777965"/>
                <a:gd name="connsiteX87" fmla="*/ 616565 w 628851"/>
                <a:gd name="connsiteY87" fmla="*/ 333698 h 777965"/>
                <a:gd name="connsiteX88" fmla="*/ 611764 w 628851"/>
                <a:gd name="connsiteY88" fmla="*/ 401592 h 777965"/>
                <a:gd name="connsiteX89" fmla="*/ 598505 w 628851"/>
                <a:gd name="connsiteY89" fmla="*/ 528008 h 777965"/>
                <a:gd name="connsiteX90" fmla="*/ 563072 w 628851"/>
                <a:gd name="connsiteY90" fmla="*/ 733290 h 777965"/>
                <a:gd name="connsiteX91" fmla="*/ 534955 w 628851"/>
                <a:gd name="connsiteY91" fmla="*/ 755693 h 777965"/>
                <a:gd name="connsiteX92" fmla="*/ 519638 w 628851"/>
                <a:gd name="connsiteY92" fmla="*/ 756379 h 777965"/>
                <a:gd name="connsiteX93" fmla="*/ 504322 w 628851"/>
                <a:gd name="connsiteY93" fmla="*/ 756379 h 777965"/>
                <a:gd name="connsiteX94" fmla="*/ 504322 w 628851"/>
                <a:gd name="connsiteY94" fmla="*/ 755693 h 777965"/>
                <a:gd name="connsiteX95" fmla="*/ 357332 w 628851"/>
                <a:gd name="connsiteY95" fmla="*/ 762094 h 777965"/>
                <a:gd name="connsiteX96" fmla="*/ 177424 w 628851"/>
                <a:gd name="connsiteY96" fmla="*/ 767809 h 7779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Lst>
              <a:rect l="l" t="t" r="r" b="b"/>
              <a:pathLst>
                <a:path w="628851" h="777965">
                  <a:moveTo>
                    <a:pt x="543870" y="768952"/>
                  </a:moveTo>
                  <a:cubicBezTo>
                    <a:pt x="561472" y="768495"/>
                    <a:pt x="570159" y="760951"/>
                    <a:pt x="574045" y="743349"/>
                  </a:cubicBezTo>
                  <a:cubicBezTo>
                    <a:pt x="591419" y="664710"/>
                    <a:pt x="603535" y="585158"/>
                    <a:pt x="613593" y="505148"/>
                  </a:cubicBezTo>
                  <a:cubicBezTo>
                    <a:pt x="618394" y="465828"/>
                    <a:pt x="619994" y="426281"/>
                    <a:pt x="625023" y="386961"/>
                  </a:cubicBezTo>
                  <a:cubicBezTo>
                    <a:pt x="628223" y="360444"/>
                    <a:pt x="632338" y="333012"/>
                    <a:pt x="623651" y="306266"/>
                  </a:cubicBezTo>
                  <a:cubicBezTo>
                    <a:pt x="617022" y="285920"/>
                    <a:pt x="604449" y="272890"/>
                    <a:pt x="582275" y="269461"/>
                  </a:cubicBezTo>
                  <a:cubicBezTo>
                    <a:pt x="565587" y="266946"/>
                    <a:pt x="549585" y="261460"/>
                    <a:pt x="532440" y="261460"/>
                  </a:cubicBezTo>
                  <a:cubicBezTo>
                    <a:pt x="522610" y="261460"/>
                    <a:pt x="518495" y="257345"/>
                    <a:pt x="518267" y="246830"/>
                  </a:cubicBezTo>
                  <a:cubicBezTo>
                    <a:pt x="517352" y="223512"/>
                    <a:pt x="515524" y="199967"/>
                    <a:pt x="512552" y="176649"/>
                  </a:cubicBezTo>
                  <a:cubicBezTo>
                    <a:pt x="507980" y="139845"/>
                    <a:pt x="499750" y="103040"/>
                    <a:pt x="476204" y="74465"/>
                  </a:cubicBezTo>
                  <a:cubicBezTo>
                    <a:pt x="443515" y="34917"/>
                    <a:pt x="398709" y="5199"/>
                    <a:pt x="343845" y="856"/>
                  </a:cubicBezTo>
                  <a:cubicBezTo>
                    <a:pt x="242575" y="-6688"/>
                    <a:pt x="192283" y="37889"/>
                    <a:pt x="182225" y="46119"/>
                  </a:cubicBezTo>
                  <a:cubicBezTo>
                    <a:pt x="145649" y="76294"/>
                    <a:pt x="124846" y="115613"/>
                    <a:pt x="115016" y="161333"/>
                  </a:cubicBezTo>
                  <a:cubicBezTo>
                    <a:pt x="108844" y="190137"/>
                    <a:pt x="110673" y="219626"/>
                    <a:pt x="108158" y="248887"/>
                  </a:cubicBezTo>
                  <a:cubicBezTo>
                    <a:pt x="107473" y="257574"/>
                    <a:pt x="105644" y="262374"/>
                    <a:pt x="96043" y="263060"/>
                  </a:cubicBezTo>
                  <a:cubicBezTo>
                    <a:pt x="78440" y="264203"/>
                    <a:pt x="61753" y="270833"/>
                    <a:pt x="44608" y="274490"/>
                  </a:cubicBezTo>
                  <a:cubicBezTo>
                    <a:pt x="16490" y="280205"/>
                    <a:pt x="2545" y="297350"/>
                    <a:pt x="488" y="326611"/>
                  </a:cubicBezTo>
                  <a:cubicBezTo>
                    <a:pt x="-1341" y="353814"/>
                    <a:pt x="2317" y="380789"/>
                    <a:pt x="5746" y="407535"/>
                  </a:cubicBezTo>
                  <a:cubicBezTo>
                    <a:pt x="11232" y="453941"/>
                    <a:pt x="38664" y="634535"/>
                    <a:pt x="46894" y="678426"/>
                  </a:cubicBezTo>
                  <a:cubicBezTo>
                    <a:pt x="52151" y="705630"/>
                    <a:pt x="56266" y="733290"/>
                    <a:pt x="63353" y="760037"/>
                  </a:cubicBezTo>
                  <a:lnTo>
                    <a:pt x="62896" y="759579"/>
                  </a:lnTo>
                  <a:cubicBezTo>
                    <a:pt x="69525" y="775810"/>
                    <a:pt x="101529" y="776496"/>
                    <a:pt x="123017" y="776953"/>
                  </a:cubicBezTo>
                  <a:cubicBezTo>
                    <a:pt x="136276" y="777182"/>
                    <a:pt x="149306" y="777639"/>
                    <a:pt x="162565" y="777867"/>
                  </a:cubicBezTo>
                  <a:cubicBezTo>
                    <a:pt x="232745" y="778782"/>
                    <a:pt x="399623" y="773067"/>
                    <a:pt x="412654" y="771467"/>
                  </a:cubicBezTo>
                  <a:cubicBezTo>
                    <a:pt x="441457" y="768723"/>
                    <a:pt x="529240" y="769409"/>
                    <a:pt x="543870" y="768952"/>
                  </a:cubicBezTo>
                  <a:close/>
                  <a:moveTo>
                    <a:pt x="121646" y="249573"/>
                  </a:moveTo>
                  <a:cubicBezTo>
                    <a:pt x="125989" y="222141"/>
                    <a:pt x="123246" y="194252"/>
                    <a:pt x="128275" y="166591"/>
                  </a:cubicBezTo>
                  <a:cubicBezTo>
                    <a:pt x="136733" y="119728"/>
                    <a:pt x="160051" y="82466"/>
                    <a:pt x="196627" y="52748"/>
                  </a:cubicBezTo>
                  <a:cubicBezTo>
                    <a:pt x="210800" y="41318"/>
                    <a:pt x="253319" y="12515"/>
                    <a:pt x="325328" y="14115"/>
                  </a:cubicBezTo>
                  <a:cubicBezTo>
                    <a:pt x="419512" y="12286"/>
                    <a:pt x="488092" y="92525"/>
                    <a:pt x="495864" y="160876"/>
                  </a:cubicBezTo>
                  <a:cubicBezTo>
                    <a:pt x="500893" y="186936"/>
                    <a:pt x="503636" y="212997"/>
                    <a:pt x="502951" y="239514"/>
                  </a:cubicBezTo>
                  <a:cubicBezTo>
                    <a:pt x="502493" y="257574"/>
                    <a:pt x="502493" y="258031"/>
                    <a:pt x="484891" y="258031"/>
                  </a:cubicBezTo>
                  <a:cubicBezTo>
                    <a:pt x="484891" y="258031"/>
                    <a:pt x="484891" y="258031"/>
                    <a:pt x="484891" y="258031"/>
                  </a:cubicBezTo>
                  <a:cubicBezTo>
                    <a:pt x="484205" y="258031"/>
                    <a:pt x="483520" y="258031"/>
                    <a:pt x="482834" y="258031"/>
                  </a:cubicBezTo>
                  <a:cubicBezTo>
                    <a:pt x="476204" y="258031"/>
                    <a:pt x="438028" y="262374"/>
                    <a:pt x="428884" y="254602"/>
                  </a:cubicBezTo>
                  <a:cubicBezTo>
                    <a:pt x="419512" y="246601"/>
                    <a:pt x="421798" y="171620"/>
                    <a:pt x="411053" y="145560"/>
                  </a:cubicBezTo>
                  <a:cubicBezTo>
                    <a:pt x="389108" y="92067"/>
                    <a:pt x="337673" y="78580"/>
                    <a:pt x="283952" y="93439"/>
                  </a:cubicBezTo>
                  <a:cubicBezTo>
                    <a:pt x="234117" y="107155"/>
                    <a:pt x="211028" y="141902"/>
                    <a:pt x="203256" y="191051"/>
                  </a:cubicBezTo>
                  <a:cubicBezTo>
                    <a:pt x="200284" y="209568"/>
                    <a:pt x="195255" y="228313"/>
                    <a:pt x="198227" y="247515"/>
                  </a:cubicBezTo>
                  <a:cubicBezTo>
                    <a:pt x="199141" y="253916"/>
                    <a:pt x="195941" y="257574"/>
                    <a:pt x="189997" y="257802"/>
                  </a:cubicBezTo>
                  <a:cubicBezTo>
                    <a:pt x="188626" y="257802"/>
                    <a:pt x="187483" y="257802"/>
                    <a:pt x="186111" y="258031"/>
                  </a:cubicBezTo>
                  <a:cubicBezTo>
                    <a:pt x="185654" y="258031"/>
                    <a:pt x="185197" y="258031"/>
                    <a:pt x="184968" y="258031"/>
                  </a:cubicBezTo>
                  <a:cubicBezTo>
                    <a:pt x="184054" y="258031"/>
                    <a:pt x="183139" y="258031"/>
                    <a:pt x="182453" y="258260"/>
                  </a:cubicBezTo>
                  <a:cubicBezTo>
                    <a:pt x="181996" y="258260"/>
                    <a:pt x="181539" y="258260"/>
                    <a:pt x="181082" y="258488"/>
                  </a:cubicBezTo>
                  <a:cubicBezTo>
                    <a:pt x="180167" y="258488"/>
                    <a:pt x="179482" y="258717"/>
                    <a:pt x="178567" y="258717"/>
                  </a:cubicBezTo>
                  <a:cubicBezTo>
                    <a:pt x="178110" y="258717"/>
                    <a:pt x="177653" y="258717"/>
                    <a:pt x="177196" y="258945"/>
                  </a:cubicBezTo>
                  <a:cubicBezTo>
                    <a:pt x="176281" y="258945"/>
                    <a:pt x="175595" y="259174"/>
                    <a:pt x="174681" y="259174"/>
                  </a:cubicBezTo>
                  <a:cubicBezTo>
                    <a:pt x="160965" y="260546"/>
                    <a:pt x="147249" y="262832"/>
                    <a:pt x="133304" y="262146"/>
                  </a:cubicBezTo>
                  <a:cubicBezTo>
                    <a:pt x="124846" y="261231"/>
                    <a:pt x="120274" y="258031"/>
                    <a:pt x="121646" y="249573"/>
                  </a:cubicBezTo>
                  <a:close/>
                  <a:moveTo>
                    <a:pt x="392308" y="256202"/>
                  </a:moveTo>
                  <a:cubicBezTo>
                    <a:pt x="357332" y="258031"/>
                    <a:pt x="243490" y="253002"/>
                    <a:pt x="221544" y="254145"/>
                  </a:cubicBezTo>
                  <a:cubicBezTo>
                    <a:pt x="215143" y="254373"/>
                    <a:pt x="212629" y="251630"/>
                    <a:pt x="211486" y="245458"/>
                  </a:cubicBezTo>
                  <a:cubicBezTo>
                    <a:pt x="209200" y="232885"/>
                    <a:pt x="211943" y="220541"/>
                    <a:pt x="213772" y="208425"/>
                  </a:cubicBezTo>
                  <a:cubicBezTo>
                    <a:pt x="218801" y="176878"/>
                    <a:pt x="228402" y="147389"/>
                    <a:pt x="254234" y="125672"/>
                  </a:cubicBezTo>
                  <a:cubicBezTo>
                    <a:pt x="283723" y="100983"/>
                    <a:pt x="311612" y="96868"/>
                    <a:pt x="347731" y="107155"/>
                  </a:cubicBezTo>
                  <a:cubicBezTo>
                    <a:pt x="406939" y="118814"/>
                    <a:pt x="407396" y="200881"/>
                    <a:pt x="410139" y="238371"/>
                  </a:cubicBezTo>
                  <a:cubicBezTo>
                    <a:pt x="411053" y="253230"/>
                    <a:pt x="407396" y="255288"/>
                    <a:pt x="392308" y="256202"/>
                  </a:cubicBezTo>
                  <a:close/>
                  <a:moveTo>
                    <a:pt x="177424" y="767809"/>
                  </a:moveTo>
                  <a:cubicBezTo>
                    <a:pt x="153193" y="768723"/>
                    <a:pt x="129190" y="765066"/>
                    <a:pt x="105187" y="763466"/>
                  </a:cubicBezTo>
                  <a:cubicBezTo>
                    <a:pt x="84384" y="762094"/>
                    <a:pt x="77526" y="755465"/>
                    <a:pt x="67468" y="729861"/>
                  </a:cubicBezTo>
                  <a:cubicBezTo>
                    <a:pt x="67239" y="729176"/>
                    <a:pt x="67010" y="728490"/>
                    <a:pt x="67010" y="727804"/>
                  </a:cubicBezTo>
                  <a:cubicBezTo>
                    <a:pt x="67010" y="727575"/>
                    <a:pt x="66782" y="727347"/>
                    <a:pt x="66782" y="727118"/>
                  </a:cubicBezTo>
                  <a:cubicBezTo>
                    <a:pt x="66553" y="726661"/>
                    <a:pt x="66553" y="725975"/>
                    <a:pt x="66325" y="725289"/>
                  </a:cubicBezTo>
                  <a:cubicBezTo>
                    <a:pt x="66325" y="725061"/>
                    <a:pt x="66325" y="724832"/>
                    <a:pt x="66096" y="724604"/>
                  </a:cubicBezTo>
                  <a:cubicBezTo>
                    <a:pt x="65867" y="723689"/>
                    <a:pt x="65639" y="723003"/>
                    <a:pt x="65410" y="722089"/>
                  </a:cubicBezTo>
                  <a:cubicBezTo>
                    <a:pt x="65410" y="721860"/>
                    <a:pt x="65182" y="721632"/>
                    <a:pt x="65182" y="721175"/>
                  </a:cubicBezTo>
                  <a:cubicBezTo>
                    <a:pt x="64953" y="720489"/>
                    <a:pt x="64953" y="719803"/>
                    <a:pt x="64724" y="719117"/>
                  </a:cubicBezTo>
                  <a:cubicBezTo>
                    <a:pt x="64724" y="718660"/>
                    <a:pt x="64496" y="718203"/>
                    <a:pt x="64496" y="717746"/>
                  </a:cubicBezTo>
                  <a:cubicBezTo>
                    <a:pt x="64267" y="717060"/>
                    <a:pt x="64267" y="716603"/>
                    <a:pt x="64039" y="715917"/>
                  </a:cubicBezTo>
                  <a:cubicBezTo>
                    <a:pt x="64039" y="715460"/>
                    <a:pt x="63810" y="715002"/>
                    <a:pt x="63810" y="714545"/>
                  </a:cubicBezTo>
                  <a:cubicBezTo>
                    <a:pt x="63581" y="713631"/>
                    <a:pt x="63353" y="712716"/>
                    <a:pt x="63124" y="711573"/>
                  </a:cubicBezTo>
                  <a:cubicBezTo>
                    <a:pt x="62896" y="710888"/>
                    <a:pt x="62896" y="710430"/>
                    <a:pt x="62667" y="709745"/>
                  </a:cubicBezTo>
                  <a:cubicBezTo>
                    <a:pt x="62667" y="709287"/>
                    <a:pt x="62438" y="708830"/>
                    <a:pt x="62438" y="708144"/>
                  </a:cubicBezTo>
                  <a:cubicBezTo>
                    <a:pt x="62210" y="707459"/>
                    <a:pt x="62210" y="706773"/>
                    <a:pt x="61981" y="706087"/>
                  </a:cubicBezTo>
                  <a:cubicBezTo>
                    <a:pt x="61981" y="705630"/>
                    <a:pt x="61753" y="705401"/>
                    <a:pt x="61753" y="704944"/>
                  </a:cubicBezTo>
                  <a:cubicBezTo>
                    <a:pt x="61524" y="703344"/>
                    <a:pt x="61067" y="701744"/>
                    <a:pt x="60838" y="699915"/>
                  </a:cubicBezTo>
                  <a:cubicBezTo>
                    <a:pt x="60838" y="699686"/>
                    <a:pt x="60838" y="699686"/>
                    <a:pt x="60838" y="699458"/>
                  </a:cubicBezTo>
                  <a:cubicBezTo>
                    <a:pt x="60610" y="698543"/>
                    <a:pt x="60381" y="697629"/>
                    <a:pt x="60381" y="696714"/>
                  </a:cubicBezTo>
                  <a:cubicBezTo>
                    <a:pt x="60381" y="696486"/>
                    <a:pt x="60381" y="696257"/>
                    <a:pt x="60152" y="695800"/>
                  </a:cubicBezTo>
                  <a:cubicBezTo>
                    <a:pt x="59467" y="692600"/>
                    <a:pt x="59009" y="689171"/>
                    <a:pt x="58324" y="685742"/>
                  </a:cubicBezTo>
                  <a:cubicBezTo>
                    <a:pt x="58324" y="685742"/>
                    <a:pt x="58324" y="685742"/>
                    <a:pt x="58324" y="685742"/>
                  </a:cubicBezTo>
                  <a:cubicBezTo>
                    <a:pt x="42550" y="597273"/>
                    <a:pt x="18090" y="423309"/>
                    <a:pt x="16490" y="394962"/>
                  </a:cubicBezTo>
                  <a:cubicBezTo>
                    <a:pt x="15347" y="372331"/>
                    <a:pt x="13747" y="349700"/>
                    <a:pt x="14890" y="326840"/>
                  </a:cubicBezTo>
                  <a:cubicBezTo>
                    <a:pt x="16033" y="301465"/>
                    <a:pt x="28148" y="289121"/>
                    <a:pt x="53294" y="284091"/>
                  </a:cubicBezTo>
                  <a:cubicBezTo>
                    <a:pt x="86213" y="277233"/>
                    <a:pt x="119817" y="276319"/>
                    <a:pt x="153193" y="272890"/>
                  </a:cubicBezTo>
                  <a:cubicBezTo>
                    <a:pt x="273208" y="261003"/>
                    <a:pt x="393223" y="268089"/>
                    <a:pt x="513009" y="272661"/>
                  </a:cubicBezTo>
                  <a:cubicBezTo>
                    <a:pt x="531983" y="273347"/>
                    <a:pt x="550957" y="276776"/>
                    <a:pt x="569473" y="280205"/>
                  </a:cubicBezTo>
                  <a:cubicBezTo>
                    <a:pt x="601706" y="286377"/>
                    <a:pt x="615879" y="301236"/>
                    <a:pt x="616565" y="333698"/>
                  </a:cubicBezTo>
                  <a:cubicBezTo>
                    <a:pt x="617251" y="356329"/>
                    <a:pt x="614050" y="378960"/>
                    <a:pt x="611764" y="401592"/>
                  </a:cubicBezTo>
                  <a:cubicBezTo>
                    <a:pt x="607649" y="443883"/>
                    <a:pt x="603535" y="485945"/>
                    <a:pt x="598505" y="528008"/>
                  </a:cubicBezTo>
                  <a:cubicBezTo>
                    <a:pt x="590047" y="597045"/>
                    <a:pt x="579760" y="665853"/>
                    <a:pt x="563072" y="733290"/>
                  </a:cubicBezTo>
                  <a:cubicBezTo>
                    <a:pt x="558729" y="751121"/>
                    <a:pt x="561015" y="756150"/>
                    <a:pt x="534955" y="755693"/>
                  </a:cubicBezTo>
                  <a:cubicBezTo>
                    <a:pt x="529925" y="755693"/>
                    <a:pt x="524668" y="756150"/>
                    <a:pt x="519638" y="756379"/>
                  </a:cubicBezTo>
                  <a:cubicBezTo>
                    <a:pt x="514609" y="756608"/>
                    <a:pt x="509351" y="756379"/>
                    <a:pt x="504322" y="756379"/>
                  </a:cubicBezTo>
                  <a:cubicBezTo>
                    <a:pt x="504322" y="756150"/>
                    <a:pt x="504322" y="755922"/>
                    <a:pt x="504322" y="755693"/>
                  </a:cubicBezTo>
                  <a:cubicBezTo>
                    <a:pt x="455402" y="757979"/>
                    <a:pt x="406253" y="760494"/>
                    <a:pt x="357332" y="762094"/>
                  </a:cubicBezTo>
                  <a:cubicBezTo>
                    <a:pt x="297211" y="764609"/>
                    <a:pt x="237317" y="765752"/>
                    <a:pt x="177424" y="767809"/>
                  </a:cubicBezTo>
                  <a:close/>
                </a:path>
              </a:pathLst>
            </a:custGeom>
            <a:solidFill>
              <a:srgbClr val="000000"/>
            </a:solidFill>
            <a:ln w="2286" cap="flat">
              <a:noFill/>
              <a:prstDash val="solid"/>
              <a:miter/>
            </a:ln>
          </p:spPr>
          <p:txBody>
            <a:bodyPr rtlCol="0" anchor="ctr"/>
            <a:lstStyle/>
            <a:p>
              <a:endParaRPr lang="en-US"/>
            </a:p>
          </p:txBody>
        </p:sp>
        <p:sp>
          <p:nvSpPr>
            <p:cNvPr id="120" name="Freeform 570">
              <a:extLst>
                <a:ext uri="{FF2B5EF4-FFF2-40B4-BE49-F238E27FC236}">
                  <a16:creationId xmlns:a16="http://schemas.microsoft.com/office/drawing/2014/main" id="{015B55B5-C62D-887B-3196-6C69E4EBF3CB}"/>
                </a:ext>
              </a:extLst>
            </p:cNvPr>
            <p:cNvSpPr/>
            <p:nvPr/>
          </p:nvSpPr>
          <p:spPr>
            <a:xfrm>
              <a:off x="6391045" y="3196285"/>
              <a:ext cx="38147" cy="142417"/>
            </a:xfrm>
            <a:custGeom>
              <a:avLst/>
              <a:gdLst>
                <a:gd name="connsiteX0" fmla="*/ 17122 w 38147"/>
                <a:gd name="connsiteY0" fmla="*/ 142418 h 142417"/>
                <a:gd name="connsiteX1" fmla="*/ 18951 w 38147"/>
                <a:gd name="connsiteY1" fmla="*/ 138760 h 142417"/>
                <a:gd name="connsiteX2" fmla="*/ 17808 w 38147"/>
                <a:gd name="connsiteY2" fmla="*/ 134417 h 142417"/>
                <a:gd name="connsiteX3" fmla="*/ 35182 w 38147"/>
                <a:gd name="connsiteY3" fmla="*/ 11659 h 142417"/>
                <a:gd name="connsiteX4" fmla="*/ 35639 w 38147"/>
                <a:gd name="connsiteY4" fmla="*/ 0 h 142417"/>
                <a:gd name="connsiteX5" fmla="*/ 17122 w 38147"/>
                <a:gd name="connsiteY5" fmla="*/ 142418 h 1424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8147" h="142417">
                  <a:moveTo>
                    <a:pt x="17122" y="142418"/>
                  </a:moveTo>
                  <a:cubicBezTo>
                    <a:pt x="18265" y="139903"/>
                    <a:pt x="18951" y="139217"/>
                    <a:pt x="18951" y="138760"/>
                  </a:cubicBezTo>
                  <a:cubicBezTo>
                    <a:pt x="18722" y="137389"/>
                    <a:pt x="18265" y="136017"/>
                    <a:pt x="17808" y="134417"/>
                  </a:cubicBezTo>
                  <a:cubicBezTo>
                    <a:pt x="7064" y="91211"/>
                    <a:pt x="11636" y="50063"/>
                    <a:pt x="35182" y="11659"/>
                  </a:cubicBezTo>
                  <a:cubicBezTo>
                    <a:pt x="37239" y="8458"/>
                    <a:pt x="40439" y="4115"/>
                    <a:pt x="35639" y="0"/>
                  </a:cubicBezTo>
                  <a:cubicBezTo>
                    <a:pt x="-1852" y="26060"/>
                    <a:pt x="-12596" y="106070"/>
                    <a:pt x="17122" y="142418"/>
                  </a:cubicBezTo>
                  <a:close/>
                </a:path>
              </a:pathLst>
            </a:custGeom>
            <a:solidFill>
              <a:srgbClr val="000000"/>
            </a:solidFill>
            <a:ln w="2286" cap="flat">
              <a:noFill/>
              <a:prstDash val="solid"/>
              <a:miter/>
            </a:ln>
          </p:spPr>
          <p:txBody>
            <a:bodyPr rtlCol="0" anchor="ctr"/>
            <a:lstStyle/>
            <a:p>
              <a:endParaRPr lang="en-US"/>
            </a:p>
          </p:txBody>
        </p:sp>
        <p:sp>
          <p:nvSpPr>
            <p:cNvPr id="121" name="Freeform 571">
              <a:extLst>
                <a:ext uri="{FF2B5EF4-FFF2-40B4-BE49-F238E27FC236}">
                  <a16:creationId xmlns:a16="http://schemas.microsoft.com/office/drawing/2014/main" id="{1EB258E2-5856-49D4-F111-6595011499E7}"/>
                </a:ext>
              </a:extLst>
            </p:cNvPr>
            <p:cNvSpPr/>
            <p:nvPr/>
          </p:nvSpPr>
          <p:spPr>
            <a:xfrm>
              <a:off x="7497344" y="3355710"/>
              <a:ext cx="74219" cy="91577"/>
            </a:xfrm>
            <a:custGeom>
              <a:avLst/>
              <a:gdLst>
                <a:gd name="connsiteX0" fmla="*/ 42393 w 74219"/>
                <a:gd name="connsiteY0" fmla="*/ 63231 h 91577"/>
                <a:gd name="connsiteX1" fmla="*/ 73712 w 74219"/>
                <a:gd name="connsiteY1" fmla="*/ 8595 h 91577"/>
                <a:gd name="connsiteX2" fmla="*/ 71883 w 74219"/>
                <a:gd name="connsiteY2" fmla="*/ 594 h 91577"/>
                <a:gd name="connsiteX3" fmla="*/ 64339 w 74219"/>
                <a:gd name="connsiteY3" fmla="*/ 5852 h 91577"/>
                <a:gd name="connsiteX4" fmla="*/ 3074 w 74219"/>
                <a:gd name="connsiteY4" fmla="*/ 80604 h 91577"/>
                <a:gd name="connsiteX5" fmla="*/ 788 w 74219"/>
                <a:gd name="connsiteY5" fmla="*/ 88148 h 91577"/>
                <a:gd name="connsiteX6" fmla="*/ 6503 w 74219"/>
                <a:gd name="connsiteY6" fmla="*/ 91577 h 91577"/>
                <a:gd name="connsiteX7" fmla="*/ 18162 w 74219"/>
                <a:gd name="connsiteY7" fmla="*/ 85405 h 91577"/>
                <a:gd name="connsiteX8" fmla="*/ 42393 w 74219"/>
                <a:gd name="connsiteY8" fmla="*/ 63231 h 915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4219" h="91577">
                  <a:moveTo>
                    <a:pt x="42393" y="63231"/>
                  </a:moveTo>
                  <a:cubicBezTo>
                    <a:pt x="56109" y="47000"/>
                    <a:pt x="69140" y="30084"/>
                    <a:pt x="73712" y="8595"/>
                  </a:cubicBezTo>
                  <a:cubicBezTo>
                    <a:pt x="74397" y="5624"/>
                    <a:pt x="74855" y="1966"/>
                    <a:pt x="71883" y="594"/>
                  </a:cubicBezTo>
                  <a:cubicBezTo>
                    <a:pt x="67311" y="-1463"/>
                    <a:pt x="65711" y="2195"/>
                    <a:pt x="64339" y="5852"/>
                  </a:cubicBezTo>
                  <a:cubicBezTo>
                    <a:pt x="51080" y="36713"/>
                    <a:pt x="34392" y="64602"/>
                    <a:pt x="3074" y="80604"/>
                  </a:cubicBezTo>
                  <a:cubicBezTo>
                    <a:pt x="560" y="81976"/>
                    <a:pt x="-1041" y="85176"/>
                    <a:pt x="788" y="88148"/>
                  </a:cubicBezTo>
                  <a:cubicBezTo>
                    <a:pt x="1703" y="89748"/>
                    <a:pt x="4217" y="90206"/>
                    <a:pt x="6503" y="91577"/>
                  </a:cubicBezTo>
                  <a:cubicBezTo>
                    <a:pt x="10389" y="89520"/>
                    <a:pt x="14733" y="87920"/>
                    <a:pt x="18162" y="85405"/>
                  </a:cubicBezTo>
                  <a:cubicBezTo>
                    <a:pt x="26391" y="78090"/>
                    <a:pt x="35535" y="71460"/>
                    <a:pt x="42393" y="63231"/>
                  </a:cubicBezTo>
                  <a:close/>
                </a:path>
              </a:pathLst>
            </a:custGeom>
            <a:solidFill>
              <a:srgbClr val="000000"/>
            </a:solidFill>
            <a:ln w="2286" cap="flat">
              <a:noFill/>
              <a:prstDash val="solid"/>
              <a:miter/>
            </a:ln>
          </p:spPr>
          <p:txBody>
            <a:bodyPr rtlCol="0" anchor="ctr"/>
            <a:lstStyle/>
            <a:p>
              <a:endParaRPr lang="en-US"/>
            </a:p>
          </p:txBody>
        </p:sp>
        <p:sp>
          <p:nvSpPr>
            <p:cNvPr id="122" name="Freeform 572">
              <a:extLst>
                <a:ext uri="{FF2B5EF4-FFF2-40B4-BE49-F238E27FC236}">
                  <a16:creationId xmlns:a16="http://schemas.microsoft.com/office/drawing/2014/main" id="{87579D46-710D-CE3D-A419-44441EFF1FEE}"/>
                </a:ext>
              </a:extLst>
            </p:cNvPr>
            <p:cNvSpPr/>
            <p:nvPr/>
          </p:nvSpPr>
          <p:spPr>
            <a:xfrm>
              <a:off x="6919759" y="3852824"/>
              <a:ext cx="114771" cy="13944"/>
            </a:xfrm>
            <a:custGeom>
              <a:avLst/>
              <a:gdLst>
                <a:gd name="connsiteX0" fmla="*/ 14 w 114771"/>
                <a:gd name="connsiteY0" fmla="*/ 5258 h 13944"/>
                <a:gd name="connsiteX1" fmla="*/ 3443 w 114771"/>
                <a:gd name="connsiteY1" fmla="*/ 10058 h 13944"/>
                <a:gd name="connsiteX2" fmla="*/ 16016 w 114771"/>
                <a:gd name="connsiteY2" fmla="*/ 13030 h 13944"/>
                <a:gd name="connsiteX3" fmla="*/ 109742 w 114771"/>
                <a:gd name="connsiteY3" fmla="*/ 13945 h 13944"/>
                <a:gd name="connsiteX4" fmla="*/ 114771 w 114771"/>
                <a:gd name="connsiteY4" fmla="*/ 10744 h 13944"/>
                <a:gd name="connsiteX5" fmla="*/ 5501 w 114771"/>
                <a:gd name="connsiteY5" fmla="*/ 0 h 13944"/>
                <a:gd name="connsiteX6" fmla="*/ 14 w 114771"/>
                <a:gd name="connsiteY6" fmla="*/ 5258 h 139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4771" h="13944">
                  <a:moveTo>
                    <a:pt x="14" y="5258"/>
                  </a:moveTo>
                  <a:cubicBezTo>
                    <a:pt x="243" y="7087"/>
                    <a:pt x="1843" y="9601"/>
                    <a:pt x="3443" y="10058"/>
                  </a:cubicBezTo>
                  <a:cubicBezTo>
                    <a:pt x="7558" y="11659"/>
                    <a:pt x="11901" y="13259"/>
                    <a:pt x="16016" y="13030"/>
                  </a:cubicBezTo>
                  <a:cubicBezTo>
                    <a:pt x="47334" y="11201"/>
                    <a:pt x="78653" y="13945"/>
                    <a:pt x="109742" y="13945"/>
                  </a:cubicBezTo>
                  <a:cubicBezTo>
                    <a:pt x="110657" y="13945"/>
                    <a:pt x="111800" y="12802"/>
                    <a:pt x="114771" y="10744"/>
                  </a:cubicBezTo>
                  <a:cubicBezTo>
                    <a:pt x="78195" y="-1600"/>
                    <a:pt x="41391" y="1829"/>
                    <a:pt x="5501" y="0"/>
                  </a:cubicBezTo>
                  <a:cubicBezTo>
                    <a:pt x="2300" y="0"/>
                    <a:pt x="-214" y="1829"/>
                    <a:pt x="14" y="5258"/>
                  </a:cubicBezTo>
                  <a:close/>
                </a:path>
              </a:pathLst>
            </a:custGeom>
            <a:solidFill>
              <a:srgbClr val="000000"/>
            </a:solidFill>
            <a:ln w="2286" cap="flat">
              <a:noFill/>
              <a:prstDash val="solid"/>
              <a:miter/>
            </a:ln>
          </p:spPr>
          <p:txBody>
            <a:bodyPr rtlCol="0" anchor="ctr"/>
            <a:lstStyle/>
            <a:p>
              <a:endParaRPr lang="en-US"/>
            </a:p>
          </p:txBody>
        </p:sp>
        <p:sp>
          <p:nvSpPr>
            <p:cNvPr id="123" name="Freeform 573">
              <a:extLst>
                <a:ext uri="{FF2B5EF4-FFF2-40B4-BE49-F238E27FC236}">
                  <a16:creationId xmlns:a16="http://schemas.microsoft.com/office/drawing/2014/main" id="{87490651-80E2-505E-66CB-B12CCE5F72F6}"/>
                </a:ext>
              </a:extLst>
            </p:cNvPr>
            <p:cNvSpPr/>
            <p:nvPr/>
          </p:nvSpPr>
          <p:spPr>
            <a:xfrm>
              <a:off x="6403595" y="3862425"/>
              <a:ext cx="457" cy="457"/>
            </a:xfrm>
            <a:custGeom>
              <a:avLst/>
              <a:gdLst>
                <a:gd name="connsiteX0" fmla="*/ 0 w 457"/>
                <a:gd name="connsiteY0" fmla="*/ 0 h 457"/>
                <a:gd name="connsiteX1" fmla="*/ 0 w 457"/>
                <a:gd name="connsiteY1" fmla="*/ 457 h 457"/>
                <a:gd name="connsiteX2" fmla="*/ 457 w 457"/>
                <a:gd name="connsiteY2" fmla="*/ 457 h 457"/>
                <a:gd name="connsiteX3" fmla="*/ 0 w 457"/>
                <a:gd name="connsiteY3" fmla="*/ 0 h 457"/>
              </a:gdLst>
              <a:ahLst/>
              <a:cxnLst>
                <a:cxn ang="0">
                  <a:pos x="connsiteX0" y="connsiteY0"/>
                </a:cxn>
                <a:cxn ang="0">
                  <a:pos x="connsiteX1" y="connsiteY1"/>
                </a:cxn>
                <a:cxn ang="0">
                  <a:pos x="connsiteX2" y="connsiteY2"/>
                </a:cxn>
                <a:cxn ang="0">
                  <a:pos x="connsiteX3" y="connsiteY3"/>
                </a:cxn>
              </a:cxnLst>
              <a:rect l="l" t="t" r="r" b="b"/>
              <a:pathLst>
                <a:path w="457" h="457">
                  <a:moveTo>
                    <a:pt x="0" y="0"/>
                  </a:moveTo>
                  <a:cubicBezTo>
                    <a:pt x="0" y="229"/>
                    <a:pt x="0" y="229"/>
                    <a:pt x="0" y="457"/>
                  </a:cubicBezTo>
                  <a:cubicBezTo>
                    <a:pt x="229" y="457"/>
                    <a:pt x="457" y="457"/>
                    <a:pt x="457" y="457"/>
                  </a:cubicBezTo>
                  <a:cubicBezTo>
                    <a:pt x="457" y="457"/>
                    <a:pt x="0" y="0"/>
                    <a:pt x="0" y="0"/>
                  </a:cubicBezTo>
                  <a:close/>
                </a:path>
              </a:pathLst>
            </a:custGeom>
            <a:solidFill>
              <a:srgbClr val="000000"/>
            </a:solidFill>
            <a:ln w="2286" cap="flat">
              <a:noFill/>
              <a:prstDash val="solid"/>
              <a:miter/>
            </a:ln>
          </p:spPr>
          <p:txBody>
            <a:bodyPr rtlCol="0" anchor="ctr"/>
            <a:lstStyle/>
            <a:p>
              <a:endParaRPr lang="en-US"/>
            </a:p>
          </p:txBody>
        </p:sp>
        <p:sp>
          <p:nvSpPr>
            <p:cNvPr id="124" name="Freeform 574">
              <a:extLst>
                <a:ext uri="{FF2B5EF4-FFF2-40B4-BE49-F238E27FC236}">
                  <a16:creationId xmlns:a16="http://schemas.microsoft.com/office/drawing/2014/main" id="{59F0C28E-9B29-A1DB-00C3-89E0D2783DC8}"/>
                </a:ext>
              </a:extLst>
            </p:cNvPr>
            <p:cNvSpPr/>
            <p:nvPr/>
          </p:nvSpPr>
          <p:spPr>
            <a:xfrm>
              <a:off x="6309375" y="3858363"/>
              <a:ext cx="94220" cy="13434"/>
            </a:xfrm>
            <a:custGeom>
              <a:avLst/>
              <a:gdLst>
                <a:gd name="connsiteX0" fmla="*/ 37 w 94220"/>
                <a:gd name="connsiteY0" fmla="*/ 7262 h 13434"/>
                <a:gd name="connsiteX1" fmla="*/ 6209 w 94220"/>
                <a:gd name="connsiteY1" fmla="*/ 12749 h 13434"/>
                <a:gd name="connsiteX2" fmla="*/ 10553 w 94220"/>
                <a:gd name="connsiteY2" fmla="*/ 13206 h 13434"/>
                <a:gd name="connsiteX3" fmla="*/ 85305 w 94220"/>
                <a:gd name="connsiteY3" fmla="*/ 13434 h 13434"/>
                <a:gd name="connsiteX4" fmla="*/ 94220 w 94220"/>
                <a:gd name="connsiteY4" fmla="*/ 4062 h 13434"/>
                <a:gd name="connsiteX5" fmla="*/ 83933 w 94220"/>
                <a:gd name="connsiteY5" fmla="*/ 2919 h 13434"/>
                <a:gd name="connsiteX6" fmla="*/ 7352 w 94220"/>
                <a:gd name="connsiteY6" fmla="*/ 861 h 13434"/>
                <a:gd name="connsiteX7" fmla="*/ 37 w 94220"/>
                <a:gd name="connsiteY7" fmla="*/ 7262 h 134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4220" h="13434">
                  <a:moveTo>
                    <a:pt x="37" y="7262"/>
                  </a:moveTo>
                  <a:cubicBezTo>
                    <a:pt x="494" y="10005"/>
                    <a:pt x="3009" y="12291"/>
                    <a:pt x="6209" y="12749"/>
                  </a:cubicBezTo>
                  <a:cubicBezTo>
                    <a:pt x="7581" y="12977"/>
                    <a:pt x="9181" y="13206"/>
                    <a:pt x="10553" y="13206"/>
                  </a:cubicBezTo>
                  <a:cubicBezTo>
                    <a:pt x="35470" y="13206"/>
                    <a:pt x="60387" y="13206"/>
                    <a:pt x="85305" y="13434"/>
                  </a:cubicBezTo>
                  <a:cubicBezTo>
                    <a:pt x="92163" y="13434"/>
                    <a:pt x="93534" y="9320"/>
                    <a:pt x="94220" y="4062"/>
                  </a:cubicBezTo>
                  <a:cubicBezTo>
                    <a:pt x="90791" y="3833"/>
                    <a:pt x="87362" y="3605"/>
                    <a:pt x="83933" y="2919"/>
                  </a:cubicBezTo>
                  <a:cubicBezTo>
                    <a:pt x="58559" y="-1425"/>
                    <a:pt x="32955" y="176"/>
                    <a:pt x="7352" y="861"/>
                  </a:cubicBezTo>
                  <a:cubicBezTo>
                    <a:pt x="3466" y="1319"/>
                    <a:pt x="-420" y="2462"/>
                    <a:pt x="37" y="7262"/>
                  </a:cubicBezTo>
                  <a:close/>
                </a:path>
              </a:pathLst>
            </a:custGeom>
            <a:solidFill>
              <a:srgbClr val="000000"/>
            </a:solidFill>
            <a:ln w="2286" cap="flat">
              <a:noFill/>
              <a:prstDash val="solid"/>
              <a:miter/>
            </a:ln>
          </p:spPr>
          <p:txBody>
            <a:bodyPr rtlCol="0" anchor="ctr"/>
            <a:lstStyle/>
            <a:p>
              <a:endParaRPr lang="en-US"/>
            </a:p>
          </p:txBody>
        </p:sp>
        <p:sp>
          <p:nvSpPr>
            <p:cNvPr id="125" name="Freeform 575">
              <a:extLst>
                <a:ext uri="{FF2B5EF4-FFF2-40B4-BE49-F238E27FC236}">
                  <a16:creationId xmlns:a16="http://schemas.microsoft.com/office/drawing/2014/main" id="{E9538FA7-3431-0CD2-D8AF-DC49D31EB9C6}"/>
                </a:ext>
              </a:extLst>
            </p:cNvPr>
            <p:cNvSpPr/>
            <p:nvPr/>
          </p:nvSpPr>
          <p:spPr>
            <a:xfrm>
              <a:off x="6990579" y="3221145"/>
              <a:ext cx="31797" cy="59493"/>
            </a:xfrm>
            <a:custGeom>
              <a:avLst/>
              <a:gdLst>
                <a:gd name="connsiteX0" fmla="*/ 30007 w 31797"/>
                <a:gd name="connsiteY0" fmla="*/ 10344 h 59493"/>
                <a:gd name="connsiteX1" fmla="*/ 30465 w 31797"/>
                <a:gd name="connsiteY1" fmla="*/ 2572 h 59493"/>
                <a:gd name="connsiteX2" fmla="*/ 20863 w 31797"/>
                <a:gd name="connsiteY2" fmla="*/ 1886 h 59493"/>
                <a:gd name="connsiteX3" fmla="*/ 289 w 31797"/>
                <a:gd name="connsiteY3" fmla="*/ 59493 h 59493"/>
                <a:gd name="connsiteX4" fmla="*/ 30007 w 31797"/>
                <a:gd name="connsiteY4" fmla="*/ 10344 h 594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797" h="59493">
                  <a:moveTo>
                    <a:pt x="30007" y="10344"/>
                  </a:moveTo>
                  <a:cubicBezTo>
                    <a:pt x="32065" y="8287"/>
                    <a:pt x="32522" y="5086"/>
                    <a:pt x="30465" y="2572"/>
                  </a:cubicBezTo>
                  <a:cubicBezTo>
                    <a:pt x="27493" y="-1086"/>
                    <a:pt x="24064" y="-400"/>
                    <a:pt x="20863" y="1886"/>
                  </a:cubicBezTo>
                  <a:cubicBezTo>
                    <a:pt x="1890" y="16745"/>
                    <a:pt x="-1082" y="37319"/>
                    <a:pt x="289" y="59493"/>
                  </a:cubicBezTo>
                  <a:cubicBezTo>
                    <a:pt x="9891" y="42805"/>
                    <a:pt x="15377" y="23832"/>
                    <a:pt x="30007" y="10344"/>
                  </a:cubicBezTo>
                  <a:close/>
                </a:path>
              </a:pathLst>
            </a:custGeom>
            <a:solidFill>
              <a:srgbClr val="000000"/>
            </a:solidFill>
            <a:ln w="2286" cap="flat">
              <a:noFill/>
              <a:prstDash val="solid"/>
              <a:miter/>
            </a:ln>
          </p:spPr>
          <p:txBody>
            <a:bodyPr rtlCol="0" anchor="ctr"/>
            <a:lstStyle/>
            <a:p>
              <a:endParaRPr lang="en-US"/>
            </a:p>
          </p:txBody>
        </p:sp>
        <p:sp>
          <p:nvSpPr>
            <p:cNvPr id="126" name="Freeform 576">
              <a:extLst>
                <a:ext uri="{FF2B5EF4-FFF2-40B4-BE49-F238E27FC236}">
                  <a16:creationId xmlns:a16="http://schemas.microsoft.com/office/drawing/2014/main" id="{5514C076-52A7-5A2A-D035-8CFC9BC50C01}"/>
                </a:ext>
              </a:extLst>
            </p:cNvPr>
            <p:cNvSpPr/>
            <p:nvPr/>
          </p:nvSpPr>
          <p:spPr>
            <a:xfrm>
              <a:off x="7302657" y="3869631"/>
              <a:ext cx="56714" cy="14540"/>
            </a:xfrm>
            <a:custGeom>
              <a:avLst/>
              <a:gdLst>
                <a:gd name="connsiteX0" fmla="*/ 22 w 56714"/>
                <a:gd name="connsiteY0" fmla="*/ 3996 h 14540"/>
                <a:gd name="connsiteX1" fmla="*/ 2765 w 56714"/>
                <a:gd name="connsiteY1" fmla="*/ 9254 h 14540"/>
                <a:gd name="connsiteX2" fmla="*/ 56258 w 56714"/>
                <a:gd name="connsiteY2" fmla="*/ 12683 h 14540"/>
                <a:gd name="connsiteX3" fmla="*/ 56715 w 56714"/>
                <a:gd name="connsiteY3" fmla="*/ 8111 h 14540"/>
                <a:gd name="connsiteX4" fmla="*/ 6652 w 56714"/>
                <a:gd name="connsiteY4" fmla="*/ 110 h 14540"/>
                <a:gd name="connsiteX5" fmla="*/ 22 w 56714"/>
                <a:gd name="connsiteY5" fmla="*/ 3996 h 145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6714" h="14540">
                  <a:moveTo>
                    <a:pt x="22" y="3996"/>
                  </a:moveTo>
                  <a:cubicBezTo>
                    <a:pt x="-206" y="5825"/>
                    <a:pt x="1394" y="9025"/>
                    <a:pt x="2765" y="9254"/>
                  </a:cubicBezTo>
                  <a:cubicBezTo>
                    <a:pt x="20596" y="14283"/>
                    <a:pt x="38427" y="16340"/>
                    <a:pt x="56258" y="12683"/>
                  </a:cubicBezTo>
                  <a:cubicBezTo>
                    <a:pt x="56486" y="11082"/>
                    <a:pt x="56486" y="9711"/>
                    <a:pt x="56715" y="8111"/>
                  </a:cubicBezTo>
                  <a:cubicBezTo>
                    <a:pt x="40027" y="5367"/>
                    <a:pt x="23339" y="2624"/>
                    <a:pt x="6652" y="110"/>
                  </a:cubicBezTo>
                  <a:cubicBezTo>
                    <a:pt x="3451" y="-348"/>
                    <a:pt x="251" y="567"/>
                    <a:pt x="22" y="3996"/>
                  </a:cubicBezTo>
                  <a:close/>
                </a:path>
              </a:pathLst>
            </a:custGeom>
            <a:solidFill>
              <a:srgbClr val="000000"/>
            </a:solidFill>
            <a:ln w="2286" cap="flat">
              <a:noFill/>
              <a:prstDash val="solid"/>
              <a:miter/>
            </a:ln>
          </p:spPr>
          <p:txBody>
            <a:bodyPr rtlCol="0" anchor="ctr"/>
            <a:lstStyle/>
            <a:p>
              <a:endParaRPr lang="en-US"/>
            </a:p>
          </p:txBody>
        </p:sp>
        <p:sp>
          <p:nvSpPr>
            <p:cNvPr id="127" name="Freeform 577">
              <a:extLst>
                <a:ext uri="{FF2B5EF4-FFF2-40B4-BE49-F238E27FC236}">
                  <a16:creationId xmlns:a16="http://schemas.microsoft.com/office/drawing/2014/main" id="{25232D72-3A1E-C00B-B44C-51DAF617A61B}"/>
                </a:ext>
              </a:extLst>
            </p:cNvPr>
            <p:cNvSpPr/>
            <p:nvPr/>
          </p:nvSpPr>
          <p:spPr>
            <a:xfrm>
              <a:off x="7359130" y="3213657"/>
              <a:ext cx="131000" cy="135562"/>
            </a:xfrm>
            <a:custGeom>
              <a:avLst/>
              <a:gdLst>
                <a:gd name="connsiteX0" fmla="*/ 64935 w 131000"/>
                <a:gd name="connsiteY0" fmla="*/ 135561 h 135562"/>
                <a:gd name="connsiteX1" fmla="*/ 131000 w 131000"/>
                <a:gd name="connsiteY1" fmla="*/ 65152 h 135562"/>
                <a:gd name="connsiteX2" fmla="*/ 72479 w 131000"/>
                <a:gd name="connsiteY2" fmla="*/ 1 h 135562"/>
                <a:gd name="connsiteX3" fmla="*/ 12 w 131000"/>
                <a:gd name="connsiteY3" fmla="*/ 67438 h 135562"/>
                <a:gd name="connsiteX4" fmla="*/ 64935 w 131000"/>
                <a:gd name="connsiteY4" fmla="*/ 135561 h 135562"/>
                <a:gd name="connsiteX5" fmla="*/ 72250 w 131000"/>
                <a:gd name="connsiteY5" fmla="*/ 13488 h 135562"/>
                <a:gd name="connsiteX6" fmla="*/ 117284 w 131000"/>
                <a:gd name="connsiteY6" fmla="*/ 65838 h 135562"/>
                <a:gd name="connsiteX7" fmla="*/ 65621 w 131000"/>
                <a:gd name="connsiteY7" fmla="*/ 121388 h 135562"/>
                <a:gd name="connsiteX8" fmla="*/ 16929 w 131000"/>
                <a:gd name="connsiteY8" fmla="*/ 71553 h 135562"/>
                <a:gd name="connsiteX9" fmla="*/ 72250 w 131000"/>
                <a:gd name="connsiteY9" fmla="*/ 13488 h 1355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31000" h="135562">
                  <a:moveTo>
                    <a:pt x="64935" y="135561"/>
                  </a:moveTo>
                  <a:cubicBezTo>
                    <a:pt x="114541" y="132361"/>
                    <a:pt x="131000" y="98528"/>
                    <a:pt x="131000" y="65152"/>
                  </a:cubicBezTo>
                  <a:cubicBezTo>
                    <a:pt x="131000" y="34977"/>
                    <a:pt x="115455" y="1"/>
                    <a:pt x="72479" y="1"/>
                  </a:cubicBezTo>
                  <a:cubicBezTo>
                    <a:pt x="27216" y="-228"/>
                    <a:pt x="-673" y="29262"/>
                    <a:pt x="12" y="67438"/>
                  </a:cubicBezTo>
                  <a:cubicBezTo>
                    <a:pt x="698" y="107900"/>
                    <a:pt x="27444" y="135790"/>
                    <a:pt x="64935" y="135561"/>
                  </a:cubicBezTo>
                  <a:close/>
                  <a:moveTo>
                    <a:pt x="72250" y="13488"/>
                  </a:moveTo>
                  <a:cubicBezTo>
                    <a:pt x="95567" y="12574"/>
                    <a:pt x="117284" y="37949"/>
                    <a:pt x="117284" y="65838"/>
                  </a:cubicBezTo>
                  <a:cubicBezTo>
                    <a:pt x="117284" y="93727"/>
                    <a:pt x="91681" y="121159"/>
                    <a:pt x="65621" y="121388"/>
                  </a:cubicBezTo>
                  <a:cubicBezTo>
                    <a:pt x="37274" y="121616"/>
                    <a:pt x="17386" y="101042"/>
                    <a:pt x="16929" y="71553"/>
                  </a:cubicBezTo>
                  <a:cubicBezTo>
                    <a:pt x="16243" y="39320"/>
                    <a:pt x="39560" y="14631"/>
                    <a:pt x="72250" y="13488"/>
                  </a:cubicBezTo>
                  <a:close/>
                </a:path>
              </a:pathLst>
            </a:custGeom>
            <a:solidFill>
              <a:srgbClr val="000000"/>
            </a:solidFill>
            <a:ln w="2286" cap="flat">
              <a:noFill/>
              <a:prstDash val="solid"/>
              <a:miter/>
            </a:ln>
          </p:spPr>
          <p:txBody>
            <a:bodyPr rtlCol="0" anchor="ctr"/>
            <a:lstStyle/>
            <a:p>
              <a:endParaRPr lang="en-US"/>
            </a:p>
          </p:txBody>
        </p:sp>
        <p:sp>
          <p:nvSpPr>
            <p:cNvPr id="128" name="Freeform 578">
              <a:extLst>
                <a:ext uri="{FF2B5EF4-FFF2-40B4-BE49-F238E27FC236}">
                  <a16:creationId xmlns:a16="http://schemas.microsoft.com/office/drawing/2014/main" id="{FF8C24F6-9226-4D09-040C-D6BBCB2A7E53}"/>
                </a:ext>
              </a:extLst>
            </p:cNvPr>
            <p:cNvSpPr/>
            <p:nvPr/>
          </p:nvSpPr>
          <p:spPr>
            <a:xfrm>
              <a:off x="6560926" y="3473663"/>
              <a:ext cx="201426" cy="293483"/>
            </a:xfrm>
            <a:custGeom>
              <a:avLst/>
              <a:gdLst>
                <a:gd name="connsiteX0" fmla="*/ 39036 w 201426"/>
                <a:gd name="connsiteY0" fmla="*/ 158790 h 293483"/>
                <a:gd name="connsiteX1" fmla="*/ 66468 w 201426"/>
                <a:gd name="connsiteY1" fmla="*/ 200396 h 293483"/>
                <a:gd name="connsiteX2" fmla="*/ 66468 w 201426"/>
                <a:gd name="connsiteY2" fmla="*/ 231942 h 293483"/>
                <a:gd name="connsiteX3" fmla="*/ 66697 w 201426"/>
                <a:gd name="connsiteY3" fmla="*/ 273548 h 293483"/>
                <a:gd name="connsiteX4" fmla="*/ 86813 w 201426"/>
                <a:gd name="connsiteY4" fmla="*/ 293207 h 293483"/>
                <a:gd name="connsiteX5" fmla="*/ 117446 w 201426"/>
                <a:gd name="connsiteY5" fmla="*/ 293436 h 293483"/>
                <a:gd name="connsiteX6" fmla="*/ 136648 w 201426"/>
                <a:gd name="connsiteY6" fmla="*/ 276748 h 293483"/>
                <a:gd name="connsiteX7" fmla="*/ 138934 w 201426"/>
                <a:gd name="connsiteY7" fmla="*/ 261660 h 293483"/>
                <a:gd name="connsiteX8" fmla="*/ 141906 w 201426"/>
                <a:gd name="connsiteY8" fmla="*/ 193766 h 293483"/>
                <a:gd name="connsiteX9" fmla="*/ 151507 w 201426"/>
                <a:gd name="connsiteY9" fmla="*/ 172506 h 293483"/>
                <a:gd name="connsiteX10" fmla="*/ 201342 w 201426"/>
                <a:gd name="connsiteY10" fmla="*/ 81524 h 293483"/>
                <a:gd name="connsiteX11" fmla="*/ 124761 w 201426"/>
                <a:gd name="connsiteY11" fmla="*/ 1514 h 293483"/>
                <a:gd name="connsiteX12" fmla="*/ 10004 w 201426"/>
                <a:gd name="connsiteY12" fmla="*/ 51806 h 293483"/>
                <a:gd name="connsiteX13" fmla="*/ 39036 w 201426"/>
                <a:gd name="connsiteY13" fmla="*/ 158790 h 293483"/>
                <a:gd name="connsiteX14" fmla="*/ 62582 w 201426"/>
                <a:gd name="connsiteY14" fmla="*/ 21859 h 293483"/>
                <a:gd name="connsiteX15" fmla="*/ 170710 w 201426"/>
                <a:gd name="connsiteY15" fmla="*/ 39918 h 293483"/>
                <a:gd name="connsiteX16" fmla="*/ 173224 w 201426"/>
                <a:gd name="connsiteY16" fmla="*/ 42662 h 293483"/>
                <a:gd name="connsiteX17" fmla="*/ 174367 w 201426"/>
                <a:gd name="connsiteY17" fmla="*/ 44033 h 293483"/>
                <a:gd name="connsiteX18" fmla="*/ 175739 w 201426"/>
                <a:gd name="connsiteY18" fmla="*/ 45633 h 293483"/>
                <a:gd name="connsiteX19" fmla="*/ 176653 w 201426"/>
                <a:gd name="connsiteY19" fmla="*/ 47005 h 293483"/>
                <a:gd name="connsiteX20" fmla="*/ 177796 w 201426"/>
                <a:gd name="connsiteY20" fmla="*/ 48605 h 293483"/>
                <a:gd name="connsiteX21" fmla="*/ 178711 w 201426"/>
                <a:gd name="connsiteY21" fmla="*/ 49977 h 293483"/>
                <a:gd name="connsiteX22" fmla="*/ 179625 w 201426"/>
                <a:gd name="connsiteY22" fmla="*/ 51806 h 293483"/>
                <a:gd name="connsiteX23" fmla="*/ 180311 w 201426"/>
                <a:gd name="connsiteY23" fmla="*/ 53177 h 293483"/>
                <a:gd name="connsiteX24" fmla="*/ 181225 w 201426"/>
                <a:gd name="connsiteY24" fmla="*/ 55235 h 293483"/>
                <a:gd name="connsiteX25" fmla="*/ 181682 w 201426"/>
                <a:gd name="connsiteY25" fmla="*/ 56606 h 293483"/>
                <a:gd name="connsiteX26" fmla="*/ 182368 w 201426"/>
                <a:gd name="connsiteY26" fmla="*/ 58892 h 293483"/>
                <a:gd name="connsiteX27" fmla="*/ 182825 w 201426"/>
                <a:gd name="connsiteY27" fmla="*/ 60035 h 293483"/>
                <a:gd name="connsiteX28" fmla="*/ 183740 w 201426"/>
                <a:gd name="connsiteY28" fmla="*/ 63464 h 293483"/>
                <a:gd name="connsiteX29" fmla="*/ 182825 w 201426"/>
                <a:gd name="connsiteY29" fmla="*/ 114442 h 293483"/>
                <a:gd name="connsiteX30" fmla="*/ 148078 w 201426"/>
                <a:gd name="connsiteY30" fmla="*/ 159248 h 293483"/>
                <a:gd name="connsiteX31" fmla="*/ 129333 w 201426"/>
                <a:gd name="connsiteY31" fmla="*/ 198567 h 293483"/>
                <a:gd name="connsiteX32" fmla="*/ 127047 w 201426"/>
                <a:gd name="connsiteY32" fmla="*/ 268518 h 293483"/>
                <a:gd name="connsiteX33" fmla="*/ 110131 w 201426"/>
                <a:gd name="connsiteY33" fmla="*/ 281320 h 293483"/>
                <a:gd name="connsiteX34" fmla="*/ 80184 w 201426"/>
                <a:gd name="connsiteY34" fmla="*/ 251373 h 293483"/>
                <a:gd name="connsiteX35" fmla="*/ 80184 w 201426"/>
                <a:gd name="connsiteY35" fmla="*/ 220512 h 293483"/>
                <a:gd name="connsiteX36" fmla="*/ 81098 w 201426"/>
                <a:gd name="connsiteY36" fmla="*/ 185308 h 293483"/>
                <a:gd name="connsiteX37" fmla="*/ 64182 w 201426"/>
                <a:gd name="connsiteY37" fmla="*/ 158562 h 293483"/>
                <a:gd name="connsiteX38" fmla="*/ 59839 w 201426"/>
                <a:gd name="connsiteY38" fmla="*/ 156504 h 293483"/>
                <a:gd name="connsiteX39" fmla="*/ 58467 w 201426"/>
                <a:gd name="connsiteY39" fmla="*/ 155819 h 293483"/>
                <a:gd name="connsiteX40" fmla="*/ 55724 w 201426"/>
                <a:gd name="connsiteY40" fmla="*/ 154447 h 293483"/>
                <a:gd name="connsiteX41" fmla="*/ 54124 w 201426"/>
                <a:gd name="connsiteY41" fmla="*/ 153533 h 293483"/>
                <a:gd name="connsiteX42" fmla="*/ 51838 w 201426"/>
                <a:gd name="connsiteY42" fmla="*/ 152161 h 293483"/>
                <a:gd name="connsiteX43" fmla="*/ 50009 w 201426"/>
                <a:gd name="connsiteY43" fmla="*/ 151018 h 293483"/>
                <a:gd name="connsiteX44" fmla="*/ 48180 w 201426"/>
                <a:gd name="connsiteY44" fmla="*/ 149646 h 293483"/>
                <a:gd name="connsiteX45" fmla="*/ 46351 w 201426"/>
                <a:gd name="connsiteY45" fmla="*/ 148275 h 293483"/>
                <a:gd name="connsiteX46" fmla="*/ 44751 w 201426"/>
                <a:gd name="connsiteY46" fmla="*/ 146903 h 293483"/>
                <a:gd name="connsiteX47" fmla="*/ 42922 w 201426"/>
                <a:gd name="connsiteY47" fmla="*/ 145303 h 293483"/>
                <a:gd name="connsiteX48" fmla="*/ 41551 w 201426"/>
                <a:gd name="connsiteY48" fmla="*/ 143931 h 293483"/>
                <a:gd name="connsiteX49" fmla="*/ 39722 w 201426"/>
                <a:gd name="connsiteY49" fmla="*/ 142103 h 293483"/>
                <a:gd name="connsiteX50" fmla="*/ 38579 w 201426"/>
                <a:gd name="connsiteY50" fmla="*/ 140960 h 293483"/>
                <a:gd name="connsiteX51" fmla="*/ 36521 w 201426"/>
                <a:gd name="connsiteY51" fmla="*/ 138902 h 293483"/>
                <a:gd name="connsiteX52" fmla="*/ 36521 w 201426"/>
                <a:gd name="connsiteY52" fmla="*/ 138674 h 293483"/>
                <a:gd name="connsiteX53" fmla="*/ 29206 w 201426"/>
                <a:gd name="connsiteY53" fmla="*/ 129072 h 293483"/>
                <a:gd name="connsiteX54" fmla="*/ 29206 w 201426"/>
                <a:gd name="connsiteY54" fmla="*/ 128844 h 293483"/>
                <a:gd name="connsiteX55" fmla="*/ 27377 w 201426"/>
                <a:gd name="connsiteY55" fmla="*/ 125643 h 293483"/>
                <a:gd name="connsiteX56" fmla="*/ 27149 w 201426"/>
                <a:gd name="connsiteY56" fmla="*/ 125186 h 293483"/>
                <a:gd name="connsiteX57" fmla="*/ 25549 w 201426"/>
                <a:gd name="connsiteY57" fmla="*/ 121986 h 293483"/>
                <a:gd name="connsiteX58" fmla="*/ 25320 w 201426"/>
                <a:gd name="connsiteY58" fmla="*/ 121300 h 293483"/>
                <a:gd name="connsiteX59" fmla="*/ 23720 w 201426"/>
                <a:gd name="connsiteY59" fmla="*/ 118100 h 293483"/>
                <a:gd name="connsiteX60" fmla="*/ 23491 w 201426"/>
                <a:gd name="connsiteY60" fmla="*/ 117414 h 293483"/>
                <a:gd name="connsiteX61" fmla="*/ 22120 w 201426"/>
                <a:gd name="connsiteY61" fmla="*/ 113985 h 293483"/>
                <a:gd name="connsiteX62" fmla="*/ 21891 w 201426"/>
                <a:gd name="connsiteY62" fmla="*/ 113528 h 293483"/>
                <a:gd name="connsiteX63" fmla="*/ 18462 w 201426"/>
                <a:gd name="connsiteY63" fmla="*/ 100955 h 293483"/>
                <a:gd name="connsiteX64" fmla="*/ 62582 w 201426"/>
                <a:gd name="connsiteY64" fmla="*/ 21859 h 293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201426" h="293483">
                  <a:moveTo>
                    <a:pt x="39036" y="158790"/>
                  </a:moveTo>
                  <a:cubicBezTo>
                    <a:pt x="62353" y="175478"/>
                    <a:pt x="69211" y="175021"/>
                    <a:pt x="66468" y="200396"/>
                  </a:cubicBezTo>
                  <a:cubicBezTo>
                    <a:pt x="66011" y="204739"/>
                    <a:pt x="66468" y="227599"/>
                    <a:pt x="66468" y="231942"/>
                  </a:cubicBezTo>
                  <a:cubicBezTo>
                    <a:pt x="66468" y="245887"/>
                    <a:pt x="66011" y="259832"/>
                    <a:pt x="66697" y="273548"/>
                  </a:cubicBezTo>
                  <a:cubicBezTo>
                    <a:pt x="67382" y="288864"/>
                    <a:pt x="71269" y="292521"/>
                    <a:pt x="86813" y="293207"/>
                  </a:cubicBezTo>
                  <a:cubicBezTo>
                    <a:pt x="97100" y="293664"/>
                    <a:pt x="107387" y="292979"/>
                    <a:pt x="117446" y="293436"/>
                  </a:cubicBezTo>
                  <a:cubicBezTo>
                    <a:pt x="129562" y="294122"/>
                    <a:pt x="134591" y="287264"/>
                    <a:pt x="136648" y="276748"/>
                  </a:cubicBezTo>
                  <a:cubicBezTo>
                    <a:pt x="137563" y="271719"/>
                    <a:pt x="138020" y="266690"/>
                    <a:pt x="138934" y="261660"/>
                  </a:cubicBezTo>
                  <a:cubicBezTo>
                    <a:pt x="142592" y="239029"/>
                    <a:pt x="141906" y="216398"/>
                    <a:pt x="141906" y="193766"/>
                  </a:cubicBezTo>
                  <a:cubicBezTo>
                    <a:pt x="141906" y="185994"/>
                    <a:pt x="142592" y="177536"/>
                    <a:pt x="151507" y="172506"/>
                  </a:cubicBezTo>
                  <a:cubicBezTo>
                    <a:pt x="187397" y="152618"/>
                    <a:pt x="202714" y="119700"/>
                    <a:pt x="201342" y="81524"/>
                  </a:cubicBezTo>
                  <a:cubicBezTo>
                    <a:pt x="199742" y="33975"/>
                    <a:pt x="170024" y="9515"/>
                    <a:pt x="124761" y="1514"/>
                  </a:cubicBezTo>
                  <a:cubicBezTo>
                    <a:pt x="91385" y="-4430"/>
                    <a:pt x="30121" y="6086"/>
                    <a:pt x="10004" y="51806"/>
                  </a:cubicBezTo>
                  <a:cubicBezTo>
                    <a:pt x="-9427" y="95925"/>
                    <a:pt x="-969" y="129987"/>
                    <a:pt x="39036" y="158790"/>
                  </a:cubicBezTo>
                  <a:close/>
                  <a:moveTo>
                    <a:pt x="62582" y="21859"/>
                  </a:moveTo>
                  <a:cubicBezTo>
                    <a:pt x="96186" y="6314"/>
                    <a:pt x="146707" y="15687"/>
                    <a:pt x="170710" y="39918"/>
                  </a:cubicBezTo>
                  <a:cubicBezTo>
                    <a:pt x="171624" y="40833"/>
                    <a:pt x="172310" y="41747"/>
                    <a:pt x="173224" y="42662"/>
                  </a:cubicBezTo>
                  <a:cubicBezTo>
                    <a:pt x="173681" y="43119"/>
                    <a:pt x="173910" y="43576"/>
                    <a:pt x="174367" y="44033"/>
                  </a:cubicBezTo>
                  <a:cubicBezTo>
                    <a:pt x="174824" y="44490"/>
                    <a:pt x="175282" y="45176"/>
                    <a:pt x="175739" y="45633"/>
                  </a:cubicBezTo>
                  <a:cubicBezTo>
                    <a:pt x="175967" y="46091"/>
                    <a:pt x="176425" y="46548"/>
                    <a:pt x="176653" y="47005"/>
                  </a:cubicBezTo>
                  <a:cubicBezTo>
                    <a:pt x="177110" y="47462"/>
                    <a:pt x="177339" y="48148"/>
                    <a:pt x="177796" y="48605"/>
                  </a:cubicBezTo>
                  <a:cubicBezTo>
                    <a:pt x="178025" y="49062"/>
                    <a:pt x="178482" y="49520"/>
                    <a:pt x="178711" y="49977"/>
                  </a:cubicBezTo>
                  <a:cubicBezTo>
                    <a:pt x="179168" y="50663"/>
                    <a:pt x="179396" y="51120"/>
                    <a:pt x="179625" y="51806"/>
                  </a:cubicBezTo>
                  <a:cubicBezTo>
                    <a:pt x="179854" y="52263"/>
                    <a:pt x="180082" y="52720"/>
                    <a:pt x="180311" y="53177"/>
                  </a:cubicBezTo>
                  <a:cubicBezTo>
                    <a:pt x="180539" y="53863"/>
                    <a:pt x="180997" y="54549"/>
                    <a:pt x="181225" y="55235"/>
                  </a:cubicBezTo>
                  <a:cubicBezTo>
                    <a:pt x="181454" y="55692"/>
                    <a:pt x="181682" y="56149"/>
                    <a:pt x="181682" y="56606"/>
                  </a:cubicBezTo>
                  <a:cubicBezTo>
                    <a:pt x="181911" y="57292"/>
                    <a:pt x="182140" y="58206"/>
                    <a:pt x="182368" y="58892"/>
                  </a:cubicBezTo>
                  <a:cubicBezTo>
                    <a:pt x="182597" y="59349"/>
                    <a:pt x="182597" y="59578"/>
                    <a:pt x="182825" y="60035"/>
                  </a:cubicBezTo>
                  <a:cubicBezTo>
                    <a:pt x="183054" y="61178"/>
                    <a:pt x="183511" y="62321"/>
                    <a:pt x="183740" y="63464"/>
                  </a:cubicBezTo>
                  <a:cubicBezTo>
                    <a:pt x="187169" y="81752"/>
                    <a:pt x="187626" y="96611"/>
                    <a:pt x="182825" y="114442"/>
                  </a:cubicBezTo>
                  <a:cubicBezTo>
                    <a:pt x="178253" y="132044"/>
                    <a:pt x="165223" y="151247"/>
                    <a:pt x="148078" y="159248"/>
                  </a:cubicBezTo>
                  <a:cubicBezTo>
                    <a:pt x="130705" y="167477"/>
                    <a:pt x="127733" y="180736"/>
                    <a:pt x="129333" y="198567"/>
                  </a:cubicBezTo>
                  <a:cubicBezTo>
                    <a:pt x="130705" y="213883"/>
                    <a:pt x="128190" y="260746"/>
                    <a:pt x="127047" y="268518"/>
                  </a:cubicBezTo>
                  <a:cubicBezTo>
                    <a:pt x="125675" y="278120"/>
                    <a:pt x="119960" y="281549"/>
                    <a:pt x="110131" y="281320"/>
                  </a:cubicBezTo>
                  <a:cubicBezTo>
                    <a:pt x="81784" y="280406"/>
                    <a:pt x="80641" y="279720"/>
                    <a:pt x="80184" y="251373"/>
                  </a:cubicBezTo>
                  <a:cubicBezTo>
                    <a:pt x="79955" y="241086"/>
                    <a:pt x="80184" y="230799"/>
                    <a:pt x="80184" y="220512"/>
                  </a:cubicBezTo>
                  <a:cubicBezTo>
                    <a:pt x="80413" y="220512"/>
                    <a:pt x="80641" y="196967"/>
                    <a:pt x="81098" y="185308"/>
                  </a:cubicBezTo>
                  <a:cubicBezTo>
                    <a:pt x="81556" y="172278"/>
                    <a:pt x="76984" y="164277"/>
                    <a:pt x="64182" y="158562"/>
                  </a:cubicBezTo>
                  <a:cubicBezTo>
                    <a:pt x="62810" y="157876"/>
                    <a:pt x="61210" y="157190"/>
                    <a:pt x="59839" y="156504"/>
                  </a:cubicBezTo>
                  <a:cubicBezTo>
                    <a:pt x="59381" y="156276"/>
                    <a:pt x="58924" y="156047"/>
                    <a:pt x="58467" y="155819"/>
                  </a:cubicBezTo>
                  <a:cubicBezTo>
                    <a:pt x="57553" y="155361"/>
                    <a:pt x="56638" y="154904"/>
                    <a:pt x="55724" y="154447"/>
                  </a:cubicBezTo>
                  <a:cubicBezTo>
                    <a:pt x="55267" y="154218"/>
                    <a:pt x="54581" y="153761"/>
                    <a:pt x="54124" y="153533"/>
                  </a:cubicBezTo>
                  <a:cubicBezTo>
                    <a:pt x="53438" y="153075"/>
                    <a:pt x="52752" y="152618"/>
                    <a:pt x="51838" y="152161"/>
                  </a:cubicBezTo>
                  <a:cubicBezTo>
                    <a:pt x="51152" y="151704"/>
                    <a:pt x="50695" y="151475"/>
                    <a:pt x="50009" y="151018"/>
                  </a:cubicBezTo>
                  <a:cubicBezTo>
                    <a:pt x="49323" y="150561"/>
                    <a:pt x="48637" y="150104"/>
                    <a:pt x="48180" y="149646"/>
                  </a:cubicBezTo>
                  <a:cubicBezTo>
                    <a:pt x="47494" y="149189"/>
                    <a:pt x="47037" y="148732"/>
                    <a:pt x="46351" y="148275"/>
                  </a:cubicBezTo>
                  <a:cubicBezTo>
                    <a:pt x="45894" y="147818"/>
                    <a:pt x="45208" y="147360"/>
                    <a:pt x="44751" y="146903"/>
                  </a:cubicBezTo>
                  <a:cubicBezTo>
                    <a:pt x="44065" y="146446"/>
                    <a:pt x="43608" y="145989"/>
                    <a:pt x="42922" y="145303"/>
                  </a:cubicBezTo>
                  <a:cubicBezTo>
                    <a:pt x="42465" y="144846"/>
                    <a:pt x="42008" y="144389"/>
                    <a:pt x="41551" y="143931"/>
                  </a:cubicBezTo>
                  <a:cubicBezTo>
                    <a:pt x="40865" y="143246"/>
                    <a:pt x="40179" y="142788"/>
                    <a:pt x="39722" y="142103"/>
                  </a:cubicBezTo>
                  <a:cubicBezTo>
                    <a:pt x="39265" y="141645"/>
                    <a:pt x="39036" y="141417"/>
                    <a:pt x="38579" y="140960"/>
                  </a:cubicBezTo>
                  <a:cubicBezTo>
                    <a:pt x="37893" y="140274"/>
                    <a:pt x="37207" y="139588"/>
                    <a:pt x="36521" y="138902"/>
                  </a:cubicBezTo>
                  <a:cubicBezTo>
                    <a:pt x="36521" y="138902"/>
                    <a:pt x="36521" y="138902"/>
                    <a:pt x="36521" y="138674"/>
                  </a:cubicBezTo>
                  <a:cubicBezTo>
                    <a:pt x="33778" y="135702"/>
                    <a:pt x="31264" y="132501"/>
                    <a:pt x="29206" y="129072"/>
                  </a:cubicBezTo>
                  <a:cubicBezTo>
                    <a:pt x="29206" y="129072"/>
                    <a:pt x="29206" y="129072"/>
                    <a:pt x="29206" y="128844"/>
                  </a:cubicBezTo>
                  <a:cubicBezTo>
                    <a:pt x="28520" y="127701"/>
                    <a:pt x="27835" y="126786"/>
                    <a:pt x="27377" y="125643"/>
                  </a:cubicBezTo>
                  <a:cubicBezTo>
                    <a:pt x="27377" y="125415"/>
                    <a:pt x="27149" y="125186"/>
                    <a:pt x="27149" y="125186"/>
                  </a:cubicBezTo>
                  <a:cubicBezTo>
                    <a:pt x="26463" y="124043"/>
                    <a:pt x="26006" y="123129"/>
                    <a:pt x="25549" y="121986"/>
                  </a:cubicBezTo>
                  <a:cubicBezTo>
                    <a:pt x="25549" y="121757"/>
                    <a:pt x="25320" y="121529"/>
                    <a:pt x="25320" y="121300"/>
                  </a:cubicBezTo>
                  <a:cubicBezTo>
                    <a:pt x="24863" y="120157"/>
                    <a:pt x="24406" y="119014"/>
                    <a:pt x="23720" y="118100"/>
                  </a:cubicBezTo>
                  <a:cubicBezTo>
                    <a:pt x="23720" y="117871"/>
                    <a:pt x="23491" y="117642"/>
                    <a:pt x="23491" y="117414"/>
                  </a:cubicBezTo>
                  <a:cubicBezTo>
                    <a:pt x="23034" y="116271"/>
                    <a:pt x="22577" y="115128"/>
                    <a:pt x="22120" y="113985"/>
                  </a:cubicBezTo>
                  <a:cubicBezTo>
                    <a:pt x="22120" y="113756"/>
                    <a:pt x="22120" y="113756"/>
                    <a:pt x="21891" y="113528"/>
                  </a:cubicBezTo>
                  <a:cubicBezTo>
                    <a:pt x="20519" y="109641"/>
                    <a:pt x="19376" y="105298"/>
                    <a:pt x="18462" y="100955"/>
                  </a:cubicBezTo>
                  <a:cubicBezTo>
                    <a:pt x="11604" y="64379"/>
                    <a:pt x="31492" y="35575"/>
                    <a:pt x="62582" y="21859"/>
                  </a:cubicBezTo>
                  <a:close/>
                </a:path>
              </a:pathLst>
            </a:custGeom>
            <a:solidFill>
              <a:srgbClr val="000000"/>
            </a:solidFill>
            <a:ln w="2286" cap="flat">
              <a:noFill/>
              <a:prstDash val="solid"/>
              <a:miter/>
            </a:ln>
          </p:spPr>
          <p:txBody>
            <a:bodyPr rtlCol="0" anchor="ctr"/>
            <a:lstStyle/>
            <a:p>
              <a:endParaRPr lang="en-US"/>
            </a:p>
          </p:txBody>
        </p:sp>
      </p:grpSp>
    </p:spTree>
    <p:extLst>
      <p:ext uri="{BB962C8B-B14F-4D97-AF65-F5344CB8AC3E}">
        <p14:creationId xmlns:p14="http://schemas.microsoft.com/office/powerpoint/2010/main" val="249027752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85080B-A7C7-8E51-651B-9FC0268D594E}"/>
            </a:ext>
          </a:extLst>
        </p:cNvPr>
        <p:cNvGrpSpPr/>
        <p:nvPr/>
      </p:nvGrpSpPr>
      <p:grpSpPr>
        <a:xfrm>
          <a:off x="0" y="0"/>
          <a:ext cx="0" cy="0"/>
          <a:chOff x="0" y="0"/>
          <a:chExt cx="0" cy="0"/>
        </a:xfrm>
      </p:grpSpPr>
      <p:sp>
        <p:nvSpPr>
          <p:cNvPr id="3" name="Rectangle: Rounded Corners 2">
            <a:extLst>
              <a:ext uri="{FF2B5EF4-FFF2-40B4-BE49-F238E27FC236}">
                <a16:creationId xmlns:a16="http://schemas.microsoft.com/office/drawing/2014/main" id="{AF19A3CF-711B-EAF0-7167-B1B0C10DBB4E}"/>
              </a:ext>
            </a:extLst>
          </p:cNvPr>
          <p:cNvSpPr/>
          <p:nvPr/>
        </p:nvSpPr>
        <p:spPr>
          <a:xfrm>
            <a:off x="4298023" y="3629026"/>
            <a:ext cx="7349044" cy="2938758"/>
          </a:xfrm>
          <a:prstGeom prst="roundRect">
            <a:avLst/>
          </a:prstGeom>
          <a:solidFill>
            <a:srgbClr val="F2A158"/>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2" name="Rectangle: Rounded Corners 1">
            <a:extLst>
              <a:ext uri="{FF2B5EF4-FFF2-40B4-BE49-F238E27FC236}">
                <a16:creationId xmlns:a16="http://schemas.microsoft.com/office/drawing/2014/main" id="{E0021BB3-6549-800C-471D-B3BCFB66DFFB}"/>
              </a:ext>
            </a:extLst>
          </p:cNvPr>
          <p:cNvSpPr/>
          <p:nvPr/>
        </p:nvSpPr>
        <p:spPr>
          <a:xfrm>
            <a:off x="4357687" y="1245498"/>
            <a:ext cx="7349044" cy="2297801"/>
          </a:xfrm>
          <a:prstGeom prst="roundRect">
            <a:avLst/>
          </a:prstGeom>
          <a:solidFill>
            <a:srgbClr val="459597"/>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6" name="Text Placeholder 5">
            <a:extLst>
              <a:ext uri="{FF2B5EF4-FFF2-40B4-BE49-F238E27FC236}">
                <a16:creationId xmlns:a16="http://schemas.microsoft.com/office/drawing/2014/main" id="{5A35C268-A9B9-F088-E387-A40604507F6C}"/>
              </a:ext>
            </a:extLst>
          </p:cNvPr>
          <p:cNvSpPr>
            <a:spLocks noGrp="1"/>
          </p:cNvSpPr>
          <p:nvPr>
            <p:ph type="body" sz="quarter" idx="21"/>
          </p:nvPr>
        </p:nvSpPr>
        <p:spPr>
          <a:xfrm>
            <a:off x="4482419" y="129843"/>
            <a:ext cx="7164648" cy="3499183"/>
          </a:xfrm>
        </p:spPr>
        <p:txBody>
          <a:bodyPr/>
          <a:lstStyle/>
          <a:p>
            <a:pPr marL="342900" indent="-342900">
              <a:spcAft>
                <a:spcPts val="1200"/>
              </a:spcAft>
              <a:buFont typeface="Wingdings" panose="05000000000000000000" pitchFamily="2" charset="2"/>
              <a:buChar char="q"/>
            </a:pPr>
            <a:r>
              <a:rPr lang="en-US" sz="2000" b="1" dirty="0">
                <a:solidFill>
                  <a:srgbClr val="E96751"/>
                </a:solidFill>
              </a:rPr>
              <a:t>Pas de taal aan de criteria aan: </a:t>
            </a:r>
            <a:r>
              <a:rPr lang="en-US" sz="2000" dirty="0"/>
              <a:t>als de subsidie </a:t>
            </a:r>
            <a:r>
              <a:rPr lang="en-US" sz="2000" dirty="0" err="1"/>
              <a:t>prioriteit geeft aan bepaalde </a:t>
            </a:r>
            <a:r>
              <a:rPr lang="en-US" sz="2000" dirty="0"/>
              <a:t>doelstellingen of financieringsdoelstellingen.</a:t>
            </a:r>
          </a:p>
          <a:p>
            <a:pPr marL="342900" indent="-342900">
              <a:spcAft>
                <a:spcPts val="1200"/>
              </a:spcAft>
              <a:buFont typeface="Wingdings" panose="05000000000000000000" pitchFamily="2" charset="2"/>
              <a:buChar char="q"/>
            </a:pPr>
            <a:endParaRPr lang="en-US" sz="2000" dirty="0"/>
          </a:p>
          <a:p>
            <a:pPr>
              <a:spcAft>
                <a:spcPts val="1200"/>
              </a:spcAft>
            </a:pPr>
            <a:r>
              <a:rPr lang="en-US" sz="2000" b="1" dirty="0">
                <a:solidFill>
                  <a:schemeClr val="bg1"/>
                </a:solidFill>
              </a:rPr>
              <a:t>Voorbeeld, innovatie: </a:t>
            </a:r>
            <a:r>
              <a:rPr lang="en-US" sz="2000" dirty="0">
                <a:solidFill>
                  <a:schemeClr val="bg1"/>
                </a:solidFill>
              </a:rPr>
              <a:t>als het een innovatiesubsidie betreft, richt u dan op wat er nieuw of experimenteel is aan uw project. Vermeld expliciet wat innovatief is (bijvoorbeeld "eerste drijvende hutten op zonne-energie in Italië"). Als het om inclusiviteit gaat, bedenk dan hoe uw locatie toegankelijk zal zijn en hoe u de gemeenschap erbij wilt betrekken. Stem elk antwoord af op de punten die voor hen belangrijk zijn. </a:t>
            </a:r>
          </a:p>
          <a:p>
            <a:pPr>
              <a:spcAft>
                <a:spcPts val="1200"/>
              </a:spcAft>
            </a:pPr>
            <a:endParaRPr lang="en-US" sz="2000" b="1" dirty="0">
              <a:solidFill>
                <a:schemeClr val="bg1"/>
              </a:solidFill>
            </a:endParaRPr>
          </a:p>
          <a:p>
            <a:pPr>
              <a:spcAft>
                <a:spcPts val="1200"/>
              </a:spcAft>
            </a:pPr>
            <a:r>
              <a:rPr lang="en-US" sz="2000" b="1" dirty="0">
                <a:solidFill>
                  <a:schemeClr val="bg1"/>
                </a:solidFill>
              </a:rPr>
              <a:t>Bijvoorbeeld </a:t>
            </a:r>
            <a:r>
              <a:rPr lang="en-US" sz="2000" b="1" dirty="0" err="1">
                <a:solidFill>
                  <a:schemeClr val="bg1"/>
                </a:solidFill>
              </a:rPr>
              <a:t>digitalisering </a:t>
            </a:r>
            <a:r>
              <a:rPr lang="en-US" sz="2000" b="1" dirty="0">
                <a:solidFill>
                  <a:schemeClr val="bg1"/>
                </a:solidFill>
              </a:rPr>
              <a:t>of groene transitie: </a:t>
            </a:r>
            <a:r>
              <a:rPr lang="en-US" sz="2000" dirty="0">
                <a:solidFill>
                  <a:schemeClr val="bg1"/>
                </a:solidFill>
              </a:rPr>
              <a:t>een EU-subsidie kan horizontale prioriteiten hebben, zoals </a:t>
            </a:r>
            <a:r>
              <a:rPr lang="en-US" sz="2000" dirty="0" err="1">
                <a:solidFill>
                  <a:schemeClr val="bg1"/>
                </a:solidFill>
              </a:rPr>
              <a:t>digitalisering </a:t>
            </a:r>
            <a:r>
              <a:rPr lang="en-US" sz="2000" dirty="0">
                <a:solidFill>
                  <a:schemeClr val="bg1"/>
                </a:solidFill>
              </a:rPr>
              <a:t>of groene transitie. Zelfs als uw project klein is, kunt u vermelden dat u een modern online boekingssysteem (</a:t>
            </a:r>
            <a:r>
              <a:rPr lang="en-US" sz="2000" dirty="0" err="1">
                <a:solidFill>
                  <a:schemeClr val="bg1"/>
                </a:solidFill>
              </a:rPr>
              <a:t>digitalisering</a:t>
            </a:r>
            <a:r>
              <a:rPr lang="en-US" sz="2000" dirty="0">
                <a:solidFill>
                  <a:schemeClr val="bg1"/>
                </a:solidFill>
              </a:rPr>
              <a:t>) of milieuvriendelijke bouw (groen) gebruikt. </a:t>
            </a:r>
            <a:r>
              <a:rPr lang="en-US" sz="2000" b="1" dirty="0">
                <a:solidFill>
                  <a:schemeClr val="bg1"/>
                </a:solidFill>
              </a:rPr>
              <a:t>Bijvoorbeeld plattelandsontwikkeling gericht op gemeenschap/banen – waarbij u </a:t>
            </a:r>
            <a:r>
              <a:rPr lang="en-US" sz="2000" dirty="0">
                <a:solidFill>
                  <a:schemeClr val="bg1"/>
                </a:solidFill>
              </a:rPr>
              <a:t>trefwoorden uit de richtlijnen voor de oproep </a:t>
            </a:r>
            <a:r>
              <a:rPr lang="en-US" sz="2000" b="1" dirty="0">
                <a:solidFill>
                  <a:schemeClr val="bg1"/>
                </a:solidFill>
              </a:rPr>
              <a:t>overneemt</a:t>
            </a:r>
            <a:r>
              <a:rPr lang="en-US" sz="2000" dirty="0">
                <a:solidFill>
                  <a:schemeClr val="bg1"/>
                </a:solidFill>
              </a:rPr>
              <a:t>.</a:t>
            </a:r>
          </a:p>
          <a:p>
            <a:pPr>
              <a:spcAft>
                <a:spcPts val="1200"/>
              </a:spcAft>
            </a:pPr>
            <a:endParaRPr lang="en-US" sz="2000" dirty="0"/>
          </a:p>
          <a:p>
            <a:pPr>
              <a:spcAft>
                <a:spcPts val="1200"/>
              </a:spcAft>
            </a:pPr>
            <a:endParaRPr lang="en-IE" sz="2000" dirty="0"/>
          </a:p>
        </p:txBody>
      </p:sp>
      <p:sp>
        <p:nvSpPr>
          <p:cNvPr id="9" name="Text Placeholder 2">
            <a:extLst>
              <a:ext uri="{FF2B5EF4-FFF2-40B4-BE49-F238E27FC236}">
                <a16:creationId xmlns:a16="http://schemas.microsoft.com/office/drawing/2014/main" id="{ACD5C715-0BA3-74AD-8DD8-C802489BF0A1}"/>
              </a:ext>
            </a:extLst>
          </p:cNvPr>
          <p:cNvSpPr>
            <a:spLocks noGrp="1"/>
          </p:cNvSpPr>
          <p:nvPr>
            <p:ph type="body" sz="quarter" idx="18"/>
          </p:nvPr>
        </p:nvSpPr>
        <p:spPr>
          <a:xfrm>
            <a:off x="485269" y="1779837"/>
            <a:ext cx="3381881" cy="1049221"/>
          </a:xfrm>
        </p:spPr>
        <p:txBody>
          <a:bodyPr/>
          <a:lstStyle/>
          <a:p>
            <a:pPr>
              <a:lnSpc>
                <a:spcPct val="100000"/>
              </a:lnSpc>
            </a:pPr>
            <a:r>
              <a:rPr lang="en-US" sz="3400" dirty="0"/>
              <a:t>Inleiding </a:t>
            </a:r>
            <a:endParaRPr lang="en-IE" sz="3400" dirty="0"/>
          </a:p>
        </p:txBody>
      </p:sp>
      <p:sp>
        <p:nvSpPr>
          <p:cNvPr id="10" name="Text Placeholder 3">
            <a:extLst>
              <a:ext uri="{FF2B5EF4-FFF2-40B4-BE49-F238E27FC236}">
                <a16:creationId xmlns:a16="http://schemas.microsoft.com/office/drawing/2014/main" id="{8BAE4391-B421-15D0-B44C-08531CFE7ACD}"/>
              </a:ext>
            </a:extLst>
          </p:cNvPr>
          <p:cNvSpPr>
            <a:spLocks noGrp="1"/>
          </p:cNvSpPr>
          <p:nvPr>
            <p:ph type="body" sz="quarter" idx="19"/>
          </p:nvPr>
        </p:nvSpPr>
        <p:spPr>
          <a:xfrm>
            <a:off x="528133" y="645559"/>
            <a:ext cx="3186617" cy="385564"/>
          </a:xfrm>
        </p:spPr>
        <p:txBody>
          <a:bodyPr/>
          <a:lstStyle/>
          <a:p>
            <a:r>
              <a:rPr lang="en-IE" sz="3200" dirty="0"/>
              <a:t>Vragen over subsidieaanvragen</a:t>
            </a:r>
          </a:p>
        </p:txBody>
      </p:sp>
    </p:spTree>
    <p:extLst>
      <p:ext uri="{BB962C8B-B14F-4D97-AF65-F5344CB8AC3E}">
        <p14:creationId xmlns:p14="http://schemas.microsoft.com/office/powerpoint/2010/main" val="368214494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09F798-A108-3729-2752-6A6050202364}"/>
            </a:ext>
          </a:extLst>
        </p:cNvPr>
        <p:cNvGrpSpPr/>
        <p:nvPr/>
      </p:nvGrpSpPr>
      <p:grpSpPr>
        <a:xfrm>
          <a:off x="0" y="0"/>
          <a:ext cx="0" cy="0"/>
          <a:chOff x="0" y="0"/>
          <a:chExt cx="0" cy="0"/>
        </a:xfrm>
      </p:grpSpPr>
      <p:sp>
        <p:nvSpPr>
          <p:cNvPr id="26" name="Flowchart: Alternate Process 25">
            <a:extLst>
              <a:ext uri="{FF2B5EF4-FFF2-40B4-BE49-F238E27FC236}">
                <a16:creationId xmlns:a16="http://schemas.microsoft.com/office/drawing/2014/main" id="{3CCE6253-9CA9-23C8-31F6-AF7A83089831}"/>
              </a:ext>
            </a:extLst>
          </p:cNvPr>
          <p:cNvSpPr/>
          <p:nvPr/>
        </p:nvSpPr>
        <p:spPr>
          <a:xfrm>
            <a:off x="1614181" y="5640275"/>
            <a:ext cx="9964593" cy="1043834"/>
          </a:xfrm>
          <a:prstGeom prst="flowChartAlternateProcess">
            <a:avLst/>
          </a:prstGeom>
          <a:solidFill>
            <a:srgbClr val="459597"/>
          </a:solidFill>
          <a:ln w="28575">
            <a:solidFill>
              <a:srgbClr val="45959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4" name="Flowchart: Alternate Process 23">
            <a:extLst>
              <a:ext uri="{FF2B5EF4-FFF2-40B4-BE49-F238E27FC236}">
                <a16:creationId xmlns:a16="http://schemas.microsoft.com/office/drawing/2014/main" id="{9B7C3B3F-BB6E-ADE0-0A83-8D3113FFCC80}"/>
              </a:ext>
            </a:extLst>
          </p:cNvPr>
          <p:cNvSpPr/>
          <p:nvPr/>
        </p:nvSpPr>
        <p:spPr>
          <a:xfrm>
            <a:off x="830086" y="1031579"/>
            <a:ext cx="10595240" cy="1043834"/>
          </a:xfrm>
          <a:prstGeom prst="flowChartAlternateProcess">
            <a:avLst/>
          </a:prstGeom>
          <a:solidFill>
            <a:srgbClr val="EC7C69"/>
          </a:solidFill>
          <a:ln>
            <a:solidFill>
              <a:srgbClr val="4174B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Text Placeholder 3">
            <a:extLst>
              <a:ext uri="{FF2B5EF4-FFF2-40B4-BE49-F238E27FC236}">
                <a16:creationId xmlns:a16="http://schemas.microsoft.com/office/drawing/2014/main" id="{851CBC83-2238-D2F7-959A-E3EFDC24E1CD}"/>
              </a:ext>
            </a:extLst>
          </p:cNvPr>
          <p:cNvSpPr>
            <a:spLocks noGrp="1"/>
          </p:cNvSpPr>
          <p:nvPr>
            <p:ph type="body" sz="quarter" idx="16"/>
          </p:nvPr>
        </p:nvSpPr>
        <p:spPr>
          <a:xfrm>
            <a:off x="2028439" y="184857"/>
            <a:ext cx="10614687" cy="803654"/>
          </a:xfrm>
        </p:spPr>
        <p:txBody>
          <a:bodyPr/>
          <a:lstStyle/>
          <a:p>
            <a:r>
              <a:rPr lang="en-GB" sz="3800" b="1" dirty="0">
                <a:solidFill>
                  <a:srgbClr val="E96751"/>
                </a:solidFill>
              </a:rPr>
              <a:t>Vraag 1 </a:t>
            </a:r>
            <a:r>
              <a:rPr lang="en-GB" sz="2800" i="1" dirty="0"/>
              <a:t>Voorbeeldantwoord</a:t>
            </a:r>
          </a:p>
        </p:txBody>
      </p:sp>
      <p:cxnSp>
        <p:nvCxnSpPr>
          <p:cNvPr id="2" name="Straight Connector 1">
            <a:extLst>
              <a:ext uri="{FF2B5EF4-FFF2-40B4-BE49-F238E27FC236}">
                <a16:creationId xmlns:a16="http://schemas.microsoft.com/office/drawing/2014/main" id="{063C3441-C464-90E0-16BF-E887BC53C8ED}"/>
              </a:ext>
            </a:extLst>
          </p:cNvPr>
          <p:cNvCxnSpPr>
            <a:cxnSpLocks/>
          </p:cNvCxnSpPr>
          <p:nvPr/>
        </p:nvCxnSpPr>
        <p:spPr>
          <a:xfrm>
            <a:off x="2028439" y="911831"/>
            <a:ext cx="5670361" cy="0"/>
          </a:xfrm>
          <a:prstGeom prst="line">
            <a:avLst/>
          </a:prstGeom>
          <a:ln w="28575">
            <a:solidFill>
              <a:srgbClr val="459597"/>
            </a:solidFill>
          </a:ln>
        </p:spPr>
        <p:style>
          <a:lnRef idx="1">
            <a:schemeClr val="accent1"/>
          </a:lnRef>
          <a:fillRef idx="0">
            <a:schemeClr val="accent1"/>
          </a:fillRef>
          <a:effectRef idx="0">
            <a:schemeClr val="accent1"/>
          </a:effectRef>
          <a:fontRef idx="minor">
            <a:schemeClr val="tx1"/>
          </a:fontRef>
        </p:style>
      </p:cxnSp>
      <p:sp>
        <p:nvSpPr>
          <p:cNvPr id="6" name="Text Placeholder 5">
            <a:extLst>
              <a:ext uri="{FF2B5EF4-FFF2-40B4-BE49-F238E27FC236}">
                <a16:creationId xmlns:a16="http://schemas.microsoft.com/office/drawing/2014/main" id="{5EF76DFB-D46F-49D7-0AF6-D44E05755F1E}"/>
              </a:ext>
            </a:extLst>
          </p:cNvPr>
          <p:cNvSpPr>
            <a:spLocks noGrp="1"/>
          </p:cNvSpPr>
          <p:nvPr>
            <p:ph type="body" sz="quarter" idx="18"/>
          </p:nvPr>
        </p:nvSpPr>
        <p:spPr>
          <a:xfrm>
            <a:off x="1050159" y="1271760"/>
            <a:ext cx="10614687" cy="803653"/>
          </a:xfrm>
        </p:spPr>
        <p:txBody>
          <a:bodyPr/>
          <a:lstStyle/>
          <a:p>
            <a:pPr algn="ctr">
              <a:spcAft>
                <a:spcPts val="600"/>
              </a:spcAft>
            </a:pPr>
            <a:r>
              <a:rPr lang="en-US" sz="2800" dirty="0">
                <a:solidFill>
                  <a:srgbClr val="FFFFFF"/>
                </a:solidFill>
              </a:rPr>
              <a:t>"Beschrijf het project en waarvoor u financiering zoekt."</a:t>
            </a:r>
          </a:p>
        </p:txBody>
      </p:sp>
      <p:sp>
        <p:nvSpPr>
          <p:cNvPr id="21" name="Text Placeholder 5">
            <a:extLst>
              <a:ext uri="{FF2B5EF4-FFF2-40B4-BE49-F238E27FC236}">
                <a16:creationId xmlns:a16="http://schemas.microsoft.com/office/drawing/2014/main" id="{20BE3507-BB05-EE5A-40C9-016A0A423748}"/>
              </a:ext>
            </a:extLst>
          </p:cNvPr>
          <p:cNvSpPr txBox="1">
            <a:spLocks/>
          </p:cNvSpPr>
          <p:nvPr/>
        </p:nvSpPr>
        <p:spPr>
          <a:xfrm>
            <a:off x="1820863" y="2242111"/>
            <a:ext cx="9719168" cy="80365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600"/>
              </a:spcAft>
            </a:pPr>
            <a:r>
              <a:rPr lang="en-US" sz="2000" b="1" dirty="0">
                <a:solidFill>
                  <a:srgbClr val="459597"/>
                </a:solidFill>
              </a:rPr>
              <a:t>Voorbeeldantwoord: </a:t>
            </a:r>
            <a:r>
              <a:rPr lang="en-US" sz="2000" b="1" dirty="0">
                <a:solidFill>
                  <a:srgbClr val="E96751"/>
                </a:solidFill>
              </a:rPr>
              <a:t>Mountain Sky Glamping, Slovenië</a:t>
            </a:r>
          </a:p>
          <a:p>
            <a:pPr marL="0" indent="0">
              <a:spcAft>
                <a:spcPts val="600"/>
              </a:spcAft>
            </a:pPr>
            <a:r>
              <a:rPr lang="en-US" sz="2000" b="1" dirty="0">
                <a:solidFill>
                  <a:srgbClr val="459597"/>
                </a:solidFill>
              </a:rPr>
              <a:t> </a:t>
            </a:r>
            <a:r>
              <a:rPr lang="en-US" sz="2000" b="1" i="1" dirty="0">
                <a:solidFill>
                  <a:srgbClr val="494949"/>
                </a:solidFill>
              </a:rPr>
              <a:t>"</a:t>
            </a:r>
            <a:r>
              <a:rPr lang="en-US" sz="2000" i="1" dirty="0">
                <a:solidFill>
                  <a:srgbClr val="494949"/>
                </a:solidFill>
              </a:rPr>
              <a:t>We gaan </a:t>
            </a:r>
            <a:r>
              <a:rPr lang="en-US" sz="2000" b="1" i="1" dirty="0" err="1">
                <a:solidFill>
                  <a:srgbClr val="494949"/>
                </a:solidFill>
              </a:rPr>
              <a:t>'MountainSky </a:t>
            </a:r>
            <a:r>
              <a:rPr lang="en-US" sz="2000" b="1" i="1" dirty="0">
                <a:solidFill>
                  <a:srgbClr val="494949"/>
                </a:solidFill>
              </a:rPr>
              <a:t>Glamping' </a:t>
            </a:r>
            <a:r>
              <a:rPr lang="en-US" sz="2000" i="1" dirty="0">
                <a:solidFill>
                  <a:srgbClr val="494949"/>
                </a:solidFill>
              </a:rPr>
              <a:t>opzetten</a:t>
            </a:r>
            <a:r>
              <a:rPr lang="en-US" sz="2000" b="1" i="1" dirty="0">
                <a:solidFill>
                  <a:srgbClr val="494949"/>
                </a:solidFill>
              </a:rPr>
              <a:t>, </a:t>
            </a:r>
            <a:r>
              <a:rPr lang="en-US" sz="2000" i="1" dirty="0">
                <a:solidFill>
                  <a:srgbClr val="494949"/>
                </a:solidFill>
              </a:rPr>
              <a:t>een luxe camping met 5 accommodaties op onze familieboerderij in het noordwesten van Slovenië. Elke accommodatie is een houten hut op palen met een panoramisch uitzicht. Het project omvat de aanleg van nutsvoorzieningen, een toegangsweg en een kleine receptie/servicehut. </a:t>
            </a:r>
          </a:p>
          <a:p>
            <a:pPr marL="0" indent="0">
              <a:spcAft>
                <a:spcPts val="600"/>
              </a:spcAft>
            </a:pPr>
            <a:r>
              <a:rPr lang="en-US" sz="2000" i="1" dirty="0">
                <a:solidFill>
                  <a:srgbClr val="494949"/>
                </a:solidFill>
              </a:rPr>
              <a:t>Ons doel is om een nieuwe toeristische accommodatie te creëren die in het eerste volledige jaar minstens 800 bezoekers trekt, waardoor het verblijf in onze regio wordt verlengd en inkomsten worden gegenereerd voor onze familie en gemeenschap." </a:t>
            </a:r>
            <a:endParaRPr lang="en-GB" sz="2000" dirty="0">
              <a:solidFill>
                <a:srgbClr val="494949"/>
              </a:solidFill>
            </a:endParaRPr>
          </a:p>
        </p:txBody>
      </p:sp>
      <p:sp>
        <p:nvSpPr>
          <p:cNvPr id="25" name="Flowchart: Alternate Process 24">
            <a:extLst>
              <a:ext uri="{FF2B5EF4-FFF2-40B4-BE49-F238E27FC236}">
                <a16:creationId xmlns:a16="http://schemas.microsoft.com/office/drawing/2014/main" id="{CDCFEAC8-FE55-11F4-9648-022424E2CEDD}"/>
              </a:ext>
            </a:extLst>
          </p:cNvPr>
          <p:cNvSpPr/>
          <p:nvPr/>
        </p:nvSpPr>
        <p:spPr>
          <a:xfrm>
            <a:off x="1523486" y="2202931"/>
            <a:ext cx="9964593" cy="3270646"/>
          </a:xfrm>
          <a:prstGeom prst="flowChartAlternateProcess">
            <a:avLst/>
          </a:prstGeom>
          <a:noFill/>
          <a:ln w="28575">
            <a:solidFill>
              <a:srgbClr val="45959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Text Placeholder 5">
            <a:extLst>
              <a:ext uri="{FF2B5EF4-FFF2-40B4-BE49-F238E27FC236}">
                <a16:creationId xmlns:a16="http://schemas.microsoft.com/office/drawing/2014/main" id="{B28B03F9-7143-CFC3-4CD9-F406110A8B17}"/>
              </a:ext>
            </a:extLst>
          </p:cNvPr>
          <p:cNvSpPr txBox="1">
            <a:spLocks/>
          </p:cNvSpPr>
          <p:nvPr/>
        </p:nvSpPr>
        <p:spPr>
          <a:xfrm>
            <a:off x="1840160" y="5760365"/>
            <a:ext cx="9719168" cy="80365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en-US" b="1" dirty="0">
                <a:solidFill>
                  <a:schemeClr val="bg1"/>
                </a:solidFill>
              </a:rPr>
              <a:t>Opmerking</a:t>
            </a:r>
            <a:r>
              <a:rPr lang="en-US" dirty="0">
                <a:solidFill>
                  <a:schemeClr val="bg1"/>
                </a:solidFill>
              </a:rPr>
              <a:t>: Dit antwoord geeft in een paar zinnen duidelijk aan wat, waar, hoeveel units en wat het doel is. </a:t>
            </a:r>
          </a:p>
          <a:p>
            <a:pPr marL="0" indent="0"/>
            <a:endParaRPr lang="en-GB" dirty="0">
              <a:solidFill>
                <a:schemeClr val="bg1"/>
              </a:solidFill>
            </a:endParaRPr>
          </a:p>
        </p:txBody>
      </p:sp>
      <p:cxnSp>
        <p:nvCxnSpPr>
          <p:cNvPr id="33" name="Connector: Elbow 32">
            <a:extLst>
              <a:ext uri="{FF2B5EF4-FFF2-40B4-BE49-F238E27FC236}">
                <a16:creationId xmlns:a16="http://schemas.microsoft.com/office/drawing/2014/main" id="{2CBB92AC-463A-73A9-D980-5CA4F35027B1}"/>
              </a:ext>
            </a:extLst>
          </p:cNvPr>
          <p:cNvCxnSpPr>
            <a:cxnSpLocks/>
            <a:stCxn id="24" idx="1"/>
            <a:endCxn id="25" idx="1"/>
          </p:cNvCxnSpPr>
          <p:nvPr/>
        </p:nvCxnSpPr>
        <p:spPr>
          <a:xfrm rot="10800000" flipH="1" flipV="1">
            <a:off x="830086" y="1553496"/>
            <a:ext cx="693400" cy="2284758"/>
          </a:xfrm>
          <a:prstGeom prst="bentConnector3">
            <a:avLst>
              <a:gd name="adj1" fmla="val -32968"/>
            </a:avLst>
          </a:prstGeom>
          <a:ln w="28575">
            <a:solidFill>
              <a:srgbClr val="459597"/>
            </a:solidFill>
            <a:tailEnd type="triangle"/>
          </a:ln>
        </p:spPr>
        <p:style>
          <a:lnRef idx="1">
            <a:schemeClr val="accent1"/>
          </a:lnRef>
          <a:fillRef idx="0">
            <a:schemeClr val="accent1"/>
          </a:fillRef>
          <a:effectRef idx="0">
            <a:schemeClr val="accent1"/>
          </a:effectRef>
          <a:fontRef idx="minor">
            <a:schemeClr val="tx1"/>
          </a:fontRef>
        </p:style>
      </p:cxnSp>
      <p:cxnSp>
        <p:nvCxnSpPr>
          <p:cNvPr id="36" name="Connector: Elbow 35">
            <a:extLst>
              <a:ext uri="{FF2B5EF4-FFF2-40B4-BE49-F238E27FC236}">
                <a16:creationId xmlns:a16="http://schemas.microsoft.com/office/drawing/2014/main" id="{AE8E5FA5-5544-1A8D-C8F6-30FF9BFDD57D}"/>
              </a:ext>
            </a:extLst>
          </p:cNvPr>
          <p:cNvCxnSpPr>
            <a:cxnSpLocks/>
          </p:cNvCxnSpPr>
          <p:nvPr/>
        </p:nvCxnSpPr>
        <p:spPr>
          <a:xfrm rot="16200000" flipH="1">
            <a:off x="-91239" y="4389016"/>
            <a:ext cx="2059024" cy="650094"/>
          </a:xfrm>
          <a:prstGeom prst="bentConnector3">
            <a:avLst>
              <a:gd name="adj1" fmla="val 50000"/>
            </a:avLst>
          </a:prstGeom>
          <a:ln w="28575">
            <a:solidFill>
              <a:srgbClr val="459597"/>
            </a:solidFill>
            <a:tailEnd type="triangle"/>
          </a:ln>
        </p:spPr>
        <p:style>
          <a:lnRef idx="1">
            <a:schemeClr val="accent1"/>
          </a:lnRef>
          <a:fillRef idx="0">
            <a:schemeClr val="accent1"/>
          </a:fillRef>
          <a:effectRef idx="0">
            <a:schemeClr val="accent1"/>
          </a:effectRef>
          <a:fontRef idx="minor">
            <a:schemeClr val="tx1"/>
          </a:fontRef>
        </p:style>
      </p:cxnSp>
      <p:grpSp>
        <p:nvGrpSpPr>
          <p:cNvPr id="19" name="Graphic 503">
            <a:extLst>
              <a:ext uri="{FF2B5EF4-FFF2-40B4-BE49-F238E27FC236}">
                <a16:creationId xmlns:a16="http://schemas.microsoft.com/office/drawing/2014/main" id="{D934A8EC-0098-9B2E-2B8F-53681D7EF9BA}"/>
              </a:ext>
            </a:extLst>
          </p:cNvPr>
          <p:cNvGrpSpPr/>
          <p:nvPr/>
        </p:nvGrpSpPr>
        <p:grpSpPr>
          <a:xfrm>
            <a:off x="908904" y="0"/>
            <a:ext cx="1010385" cy="886590"/>
            <a:chOff x="14589703" y="8973824"/>
            <a:chExt cx="1135616" cy="1089289"/>
          </a:xfrm>
        </p:grpSpPr>
        <p:grpSp>
          <p:nvGrpSpPr>
            <p:cNvPr id="20" name="Graphic 503">
              <a:extLst>
                <a:ext uri="{FF2B5EF4-FFF2-40B4-BE49-F238E27FC236}">
                  <a16:creationId xmlns:a16="http://schemas.microsoft.com/office/drawing/2014/main" id="{C36B358A-7459-3F4D-262C-53340FE2FEA7}"/>
                </a:ext>
              </a:extLst>
            </p:cNvPr>
            <p:cNvGrpSpPr/>
            <p:nvPr/>
          </p:nvGrpSpPr>
          <p:grpSpPr>
            <a:xfrm>
              <a:off x="14589703" y="8973824"/>
              <a:ext cx="1135616" cy="1089289"/>
              <a:chOff x="14589703" y="8973824"/>
              <a:chExt cx="1135616" cy="1089289"/>
            </a:xfrm>
          </p:grpSpPr>
          <p:sp>
            <p:nvSpPr>
              <p:cNvPr id="39" name="Freeform 546">
                <a:extLst>
                  <a:ext uri="{FF2B5EF4-FFF2-40B4-BE49-F238E27FC236}">
                    <a16:creationId xmlns:a16="http://schemas.microsoft.com/office/drawing/2014/main" id="{9CBEED83-E697-FAA6-5F07-7A369AA74A89}"/>
                  </a:ext>
                </a:extLst>
              </p:cNvPr>
              <p:cNvSpPr/>
              <p:nvPr/>
            </p:nvSpPr>
            <p:spPr>
              <a:xfrm rot="-4757999">
                <a:off x="14795578" y="9036236"/>
                <a:ext cx="742772" cy="741764"/>
              </a:xfrm>
              <a:custGeom>
                <a:avLst/>
                <a:gdLst>
                  <a:gd name="connsiteX0" fmla="*/ 742773 w 742772"/>
                  <a:gd name="connsiteY0" fmla="*/ 370883 h 741764"/>
                  <a:gd name="connsiteX1" fmla="*/ 371387 w 742772"/>
                  <a:gd name="connsiteY1" fmla="*/ 741765 h 741764"/>
                  <a:gd name="connsiteX2" fmla="*/ 0 w 742772"/>
                  <a:gd name="connsiteY2" fmla="*/ 370883 h 741764"/>
                  <a:gd name="connsiteX3" fmla="*/ 371387 w 742772"/>
                  <a:gd name="connsiteY3" fmla="*/ 0 h 741764"/>
                  <a:gd name="connsiteX4" fmla="*/ 742773 w 742772"/>
                  <a:gd name="connsiteY4" fmla="*/ 370883 h 7417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2772" h="741764">
                    <a:moveTo>
                      <a:pt x="742773" y="370883"/>
                    </a:moveTo>
                    <a:cubicBezTo>
                      <a:pt x="742773" y="575715"/>
                      <a:pt x="576498" y="741765"/>
                      <a:pt x="371387" y="741765"/>
                    </a:cubicBezTo>
                    <a:cubicBezTo>
                      <a:pt x="166276" y="741765"/>
                      <a:pt x="0" y="575715"/>
                      <a:pt x="0" y="370883"/>
                    </a:cubicBezTo>
                    <a:cubicBezTo>
                      <a:pt x="0" y="166050"/>
                      <a:pt x="166276" y="0"/>
                      <a:pt x="371387" y="0"/>
                    </a:cubicBezTo>
                    <a:cubicBezTo>
                      <a:pt x="576498" y="0"/>
                      <a:pt x="742773" y="166050"/>
                      <a:pt x="742773" y="370883"/>
                    </a:cubicBezTo>
                    <a:close/>
                  </a:path>
                </a:pathLst>
              </a:custGeom>
              <a:solidFill>
                <a:srgbClr val="FFFFFF"/>
              </a:solidFill>
              <a:ln w="16501" cap="rnd">
                <a:solidFill>
                  <a:srgbClr val="000000"/>
                </a:solidFill>
                <a:prstDash val="solid"/>
                <a:round/>
              </a:ln>
            </p:spPr>
            <p:txBody>
              <a:bodyPr rtlCol="0" anchor="ctr"/>
              <a:lstStyle/>
              <a:p>
                <a:endParaRPr lang="en-US" sz="1799" dirty="0"/>
              </a:p>
            </p:txBody>
          </p:sp>
          <p:sp>
            <p:nvSpPr>
              <p:cNvPr id="40" name="Freeform 547">
                <a:extLst>
                  <a:ext uri="{FF2B5EF4-FFF2-40B4-BE49-F238E27FC236}">
                    <a16:creationId xmlns:a16="http://schemas.microsoft.com/office/drawing/2014/main" id="{626B013C-E262-FE35-E9E4-6A9CDD3D72B2}"/>
                  </a:ext>
                </a:extLst>
              </p:cNvPr>
              <p:cNvSpPr/>
              <p:nvPr/>
            </p:nvSpPr>
            <p:spPr>
              <a:xfrm>
                <a:off x="14723401" y="9502669"/>
                <a:ext cx="181566" cy="181320"/>
              </a:xfrm>
              <a:custGeom>
                <a:avLst/>
                <a:gdLst>
                  <a:gd name="connsiteX0" fmla="*/ 90783 w 181566"/>
                  <a:gd name="connsiteY0" fmla="*/ 181320 h 181320"/>
                  <a:gd name="connsiteX1" fmla="*/ 181567 w 181566"/>
                  <a:gd name="connsiteY1" fmla="*/ 90660 h 181320"/>
                  <a:gd name="connsiteX2" fmla="*/ 90783 w 181566"/>
                  <a:gd name="connsiteY2" fmla="*/ 0 h 181320"/>
                  <a:gd name="connsiteX3" fmla="*/ 0 w 181566"/>
                  <a:gd name="connsiteY3" fmla="*/ 90660 h 181320"/>
                  <a:gd name="connsiteX4" fmla="*/ 90783 w 181566"/>
                  <a:gd name="connsiteY4" fmla="*/ 181320 h 1813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1566" h="181320">
                    <a:moveTo>
                      <a:pt x="90783" y="181320"/>
                    </a:moveTo>
                    <a:cubicBezTo>
                      <a:pt x="141952" y="181320"/>
                      <a:pt x="181567" y="140111"/>
                      <a:pt x="181567" y="90660"/>
                    </a:cubicBezTo>
                    <a:cubicBezTo>
                      <a:pt x="181567" y="41209"/>
                      <a:pt x="140301" y="0"/>
                      <a:pt x="90783" y="0"/>
                    </a:cubicBezTo>
                    <a:cubicBezTo>
                      <a:pt x="41265" y="0"/>
                      <a:pt x="0" y="41209"/>
                      <a:pt x="0" y="90660"/>
                    </a:cubicBezTo>
                    <a:cubicBezTo>
                      <a:pt x="0" y="140111"/>
                      <a:pt x="41265" y="181320"/>
                      <a:pt x="90783" y="181320"/>
                    </a:cubicBezTo>
                    <a:close/>
                  </a:path>
                </a:pathLst>
              </a:custGeom>
              <a:solidFill>
                <a:srgbClr val="FFFFFF"/>
              </a:solidFill>
              <a:ln w="16501" cap="rnd">
                <a:solidFill>
                  <a:srgbClr val="000000"/>
                </a:solidFill>
                <a:prstDash val="solid"/>
                <a:round/>
              </a:ln>
            </p:spPr>
            <p:txBody>
              <a:bodyPr rtlCol="0" anchor="ctr"/>
              <a:lstStyle/>
              <a:p>
                <a:endParaRPr lang="en-US" sz="1799"/>
              </a:p>
            </p:txBody>
          </p:sp>
          <p:sp>
            <p:nvSpPr>
              <p:cNvPr id="41" name="Freeform 548">
                <a:extLst>
                  <a:ext uri="{FF2B5EF4-FFF2-40B4-BE49-F238E27FC236}">
                    <a16:creationId xmlns:a16="http://schemas.microsoft.com/office/drawing/2014/main" id="{4575C35B-A435-6B66-96C9-CA677399AA71}"/>
                  </a:ext>
                </a:extLst>
              </p:cNvPr>
              <p:cNvSpPr/>
              <p:nvPr/>
            </p:nvSpPr>
            <p:spPr>
              <a:xfrm>
                <a:off x="15276354" y="9771352"/>
                <a:ext cx="448964" cy="291760"/>
              </a:xfrm>
              <a:custGeom>
                <a:avLst/>
                <a:gdLst>
                  <a:gd name="connsiteX0" fmla="*/ 434109 w 448964"/>
                  <a:gd name="connsiteY0" fmla="*/ 291761 h 291760"/>
                  <a:gd name="connsiteX1" fmla="*/ 448965 w 448964"/>
                  <a:gd name="connsiteY1" fmla="*/ 95605 h 291760"/>
                  <a:gd name="connsiteX2" fmla="*/ 358182 w 448964"/>
                  <a:gd name="connsiteY2" fmla="*/ 0 h 291760"/>
                  <a:gd name="connsiteX3" fmla="*/ 90783 w 448964"/>
                  <a:gd name="connsiteY3" fmla="*/ 0 h 291760"/>
                  <a:gd name="connsiteX4" fmla="*/ 0 w 448964"/>
                  <a:gd name="connsiteY4" fmla="*/ 95605 h 291760"/>
                  <a:gd name="connsiteX5" fmla="*/ 0 w 448964"/>
                  <a:gd name="connsiteY5" fmla="*/ 100550 h 291760"/>
                  <a:gd name="connsiteX6" fmla="*/ 0 w 448964"/>
                  <a:gd name="connsiteY6" fmla="*/ 131869 h 2917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8964" h="291760">
                    <a:moveTo>
                      <a:pt x="434109" y="291761"/>
                    </a:moveTo>
                    <a:lnTo>
                      <a:pt x="448965" y="95605"/>
                    </a:lnTo>
                    <a:cubicBezTo>
                      <a:pt x="448965" y="44506"/>
                      <a:pt x="407700" y="1648"/>
                      <a:pt x="358182" y="0"/>
                    </a:cubicBezTo>
                    <a:lnTo>
                      <a:pt x="90783" y="0"/>
                    </a:lnTo>
                    <a:cubicBezTo>
                      <a:pt x="41265" y="0"/>
                      <a:pt x="0" y="44506"/>
                      <a:pt x="0" y="95605"/>
                    </a:cubicBezTo>
                    <a:cubicBezTo>
                      <a:pt x="0" y="95605"/>
                      <a:pt x="0" y="97254"/>
                      <a:pt x="0" y="100550"/>
                    </a:cubicBezTo>
                    <a:lnTo>
                      <a:pt x="0" y="131869"/>
                    </a:lnTo>
                  </a:path>
                </a:pathLst>
              </a:custGeom>
              <a:noFill/>
              <a:ln w="16501" cap="rnd">
                <a:solidFill>
                  <a:srgbClr val="000000"/>
                </a:solidFill>
                <a:prstDash val="solid"/>
                <a:round/>
              </a:ln>
            </p:spPr>
            <p:txBody>
              <a:bodyPr rtlCol="0" anchor="ctr"/>
              <a:lstStyle/>
              <a:p>
                <a:endParaRPr lang="en-US" sz="1799"/>
              </a:p>
            </p:txBody>
          </p:sp>
          <p:sp>
            <p:nvSpPr>
              <p:cNvPr id="42" name="Freeform 549">
                <a:extLst>
                  <a:ext uri="{FF2B5EF4-FFF2-40B4-BE49-F238E27FC236}">
                    <a16:creationId xmlns:a16="http://schemas.microsoft.com/office/drawing/2014/main" id="{BF491EB0-28DC-6AB9-5D52-1CF1B7893AAF}"/>
                  </a:ext>
                </a:extLst>
              </p:cNvPr>
              <p:cNvSpPr/>
              <p:nvPr/>
            </p:nvSpPr>
            <p:spPr>
              <a:xfrm>
                <a:off x="14589703" y="9771352"/>
                <a:ext cx="448963" cy="291760"/>
              </a:xfrm>
              <a:custGeom>
                <a:avLst/>
                <a:gdLst>
                  <a:gd name="connsiteX0" fmla="*/ 14855 w 448963"/>
                  <a:gd name="connsiteY0" fmla="*/ 291761 h 291760"/>
                  <a:gd name="connsiteX1" fmla="*/ 0 w 448963"/>
                  <a:gd name="connsiteY1" fmla="*/ 95605 h 291760"/>
                  <a:gd name="connsiteX2" fmla="*/ 90783 w 448963"/>
                  <a:gd name="connsiteY2" fmla="*/ 0 h 291760"/>
                  <a:gd name="connsiteX3" fmla="*/ 358181 w 448963"/>
                  <a:gd name="connsiteY3" fmla="*/ 0 h 291760"/>
                  <a:gd name="connsiteX4" fmla="*/ 448964 w 448963"/>
                  <a:gd name="connsiteY4" fmla="*/ 95605 h 291760"/>
                  <a:gd name="connsiteX5" fmla="*/ 448964 w 448963"/>
                  <a:gd name="connsiteY5" fmla="*/ 100550 h 291760"/>
                  <a:gd name="connsiteX6" fmla="*/ 448964 w 448963"/>
                  <a:gd name="connsiteY6" fmla="*/ 131869 h 2917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8963" h="291760">
                    <a:moveTo>
                      <a:pt x="14855" y="291761"/>
                    </a:moveTo>
                    <a:lnTo>
                      <a:pt x="0" y="95605"/>
                    </a:lnTo>
                    <a:cubicBezTo>
                      <a:pt x="0" y="44506"/>
                      <a:pt x="41265" y="1648"/>
                      <a:pt x="90783" y="0"/>
                    </a:cubicBezTo>
                    <a:lnTo>
                      <a:pt x="358181" y="0"/>
                    </a:lnTo>
                    <a:cubicBezTo>
                      <a:pt x="407699" y="0"/>
                      <a:pt x="448964" y="44506"/>
                      <a:pt x="448964" y="95605"/>
                    </a:cubicBezTo>
                    <a:cubicBezTo>
                      <a:pt x="448964" y="95605"/>
                      <a:pt x="448964" y="97254"/>
                      <a:pt x="448964" y="100550"/>
                    </a:cubicBezTo>
                    <a:lnTo>
                      <a:pt x="448964" y="131869"/>
                    </a:lnTo>
                  </a:path>
                </a:pathLst>
              </a:custGeom>
              <a:noFill/>
              <a:ln w="16501" cap="rnd">
                <a:solidFill>
                  <a:srgbClr val="000000"/>
                </a:solidFill>
                <a:prstDash val="solid"/>
                <a:round/>
              </a:ln>
            </p:spPr>
            <p:txBody>
              <a:bodyPr rtlCol="0" anchor="ctr"/>
              <a:lstStyle/>
              <a:p>
                <a:endParaRPr lang="en-US" sz="1799"/>
              </a:p>
            </p:txBody>
          </p:sp>
          <p:sp>
            <p:nvSpPr>
              <p:cNvPr id="43" name="Freeform 550">
                <a:extLst>
                  <a:ext uri="{FF2B5EF4-FFF2-40B4-BE49-F238E27FC236}">
                    <a16:creationId xmlns:a16="http://schemas.microsoft.com/office/drawing/2014/main" id="{FB4A4BC0-204A-6615-DEF9-4E698E9F9E08}"/>
                  </a:ext>
                </a:extLst>
              </p:cNvPr>
              <p:cNvSpPr/>
              <p:nvPr/>
            </p:nvSpPr>
            <p:spPr>
              <a:xfrm>
                <a:off x="15410053" y="9502669"/>
                <a:ext cx="181566" cy="181320"/>
              </a:xfrm>
              <a:custGeom>
                <a:avLst/>
                <a:gdLst>
                  <a:gd name="connsiteX0" fmla="*/ 90783 w 181566"/>
                  <a:gd name="connsiteY0" fmla="*/ 181320 h 181320"/>
                  <a:gd name="connsiteX1" fmla="*/ 0 w 181566"/>
                  <a:gd name="connsiteY1" fmla="*/ 90660 h 181320"/>
                  <a:gd name="connsiteX2" fmla="*/ 90783 w 181566"/>
                  <a:gd name="connsiteY2" fmla="*/ 0 h 181320"/>
                  <a:gd name="connsiteX3" fmla="*/ 181567 w 181566"/>
                  <a:gd name="connsiteY3" fmla="*/ 90660 h 181320"/>
                  <a:gd name="connsiteX4" fmla="*/ 90783 w 181566"/>
                  <a:gd name="connsiteY4" fmla="*/ 181320 h 1813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1566" h="181320">
                    <a:moveTo>
                      <a:pt x="90783" y="181320"/>
                    </a:moveTo>
                    <a:cubicBezTo>
                      <a:pt x="39615" y="181320"/>
                      <a:pt x="0" y="140111"/>
                      <a:pt x="0" y="90660"/>
                    </a:cubicBezTo>
                    <a:cubicBezTo>
                      <a:pt x="0" y="41209"/>
                      <a:pt x="41265" y="0"/>
                      <a:pt x="90783" y="0"/>
                    </a:cubicBezTo>
                    <a:cubicBezTo>
                      <a:pt x="140301" y="0"/>
                      <a:pt x="181567" y="41209"/>
                      <a:pt x="181567" y="90660"/>
                    </a:cubicBezTo>
                    <a:cubicBezTo>
                      <a:pt x="181567" y="140111"/>
                      <a:pt x="140301" y="181320"/>
                      <a:pt x="90783" y="181320"/>
                    </a:cubicBezTo>
                    <a:close/>
                  </a:path>
                </a:pathLst>
              </a:custGeom>
              <a:solidFill>
                <a:srgbClr val="FFFFFF"/>
              </a:solidFill>
              <a:ln w="16501" cap="rnd">
                <a:solidFill>
                  <a:srgbClr val="000000"/>
                </a:solidFill>
                <a:prstDash val="solid"/>
                <a:round/>
              </a:ln>
            </p:spPr>
            <p:txBody>
              <a:bodyPr rtlCol="0" anchor="ctr"/>
              <a:lstStyle/>
              <a:p>
                <a:endParaRPr lang="en-US" sz="1799"/>
              </a:p>
            </p:txBody>
          </p:sp>
          <p:grpSp>
            <p:nvGrpSpPr>
              <p:cNvPr id="44" name="Graphic 503">
                <a:extLst>
                  <a:ext uri="{FF2B5EF4-FFF2-40B4-BE49-F238E27FC236}">
                    <a16:creationId xmlns:a16="http://schemas.microsoft.com/office/drawing/2014/main" id="{C758FABE-EBDC-D5EC-79B1-F5926485EBB0}"/>
                  </a:ext>
                </a:extLst>
              </p:cNvPr>
              <p:cNvGrpSpPr/>
              <p:nvPr/>
            </p:nvGrpSpPr>
            <p:grpSpPr>
              <a:xfrm>
                <a:off x="14916522" y="9654319"/>
                <a:ext cx="481977" cy="408794"/>
                <a:chOff x="14916522" y="9654319"/>
                <a:chExt cx="481977" cy="408794"/>
              </a:xfrm>
            </p:grpSpPr>
            <p:sp>
              <p:nvSpPr>
                <p:cNvPr id="45" name="Freeform 552">
                  <a:extLst>
                    <a:ext uri="{FF2B5EF4-FFF2-40B4-BE49-F238E27FC236}">
                      <a16:creationId xmlns:a16="http://schemas.microsoft.com/office/drawing/2014/main" id="{33922EF2-1305-F0EC-68BB-4FEC1762B0DE}"/>
                    </a:ext>
                  </a:extLst>
                </p:cNvPr>
                <p:cNvSpPr/>
                <p:nvPr/>
              </p:nvSpPr>
              <p:spPr>
                <a:xfrm>
                  <a:off x="14916522" y="9901574"/>
                  <a:ext cx="481977" cy="161539"/>
                </a:xfrm>
                <a:custGeom>
                  <a:avLst/>
                  <a:gdLst>
                    <a:gd name="connsiteX0" fmla="*/ 477024 w 481977"/>
                    <a:gd name="connsiteY0" fmla="*/ 161540 h 161539"/>
                    <a:gd name="connsiteX1" fmla="*/ 481977 w 481977"/>
                    <a:gd name="connsiteY1" fmla="*/ 102198 h 161539"/>
                    <a:gd name="connsiteX2" fmla="*/ 384591 w 481977"/>
                    <a:gd name="connsiteY2" fmla="*/ 0 h 161539"/>
                    <a:gd name="connsiteX3" fmla="*/ 97385 w 481977"/>
                    <a:gd name="connsiteY3" fmla="*/ 0 h 161539"/>
                    <a:gd name="connsiteX4" fmla="*/ 0 w 481977"/>
                    <a:gd name="connsiteY4" fmla="*/ 102198 h 161539"/>
                    <a:gd name="connsiteX5" fmla="*/ 0 w 481977"/>
                    <a:gd name="connsiteY5" fmla="*/ 107144 h 161539"/>
                    <a:gd name="connsiteX6" fmla="*/ 3301 w 481977"/>
                    <a:gd name="connsiteY6" fmla="*/ 161540 h 1615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1977" h="161539">
                      <a:moveTo>
                        <a:pt x="477024" y="161540"/>
                      </a:moveTo>
                      <a:lnTo>
                        <a:pt x="481977" y="102198"/>
                      </a:lnTo>
                      <a:cubicBezTo>
                        <a:pt x="481977" y="47802"/>
                        <a:pt x="439061" y="1648"/>
                        <a:pt x="384591" y="0"/>
                      </a:cubicBezTo>
                      <a:lnTo>
                        <a:pt x="97385" y="0"/>
                      </a:lnTo>
                      <a:cubicBezTo>
                        <a:pt x="44567" y="0"/>
                        <a:pt x="0" y="47802"/>
                        <a:pt x="0" y="102198"/>
                      </a:cubicBezTo>
                      <a:cubicBezTo>
                        <a:pt x="0" y="102198"/>
                        <a:pt x="0" y="105495"/>
                        <a:pt x="0" y="107144"/>
                      </a:cubicBezTo>
                      <a:lnTo>
                        <a:pt x="3301" y="161540"/>
                      </a:lnTo>
                    </a:path>
                  </a:pathLst>
                </a:custGeom>
                <a:noFill/>
                <a:ln w="16501" cap="rnd">
                  <a:solidFill>
                    <a:srgbClr val="000000"/>
                  </a:solidFill>
                  <a:prstDash val="solid"/>
                  <a:round/>
                </a:ln>
              </p:spPr>
              <p:txBody>
                <a:bodyPr rtlCol="0" anchor="ctr"/>
                <a:lstStyle/>
                <a:p>
                  <a:endParaRPr lang="en-US" sz="1799"/>
                </a:p>
              </p:txBody>
            </p:sp>
            <p:sp>
              <p:nvSpPr>
                <p:cNvPr id="46" name="Freeform 553">
                  <a:extLst>
                    <a:ext uri="{FF2B5EF4-FFF2-40B4-BE49-F238E27FC236}">
                      <a16:creationId xmlns:a16="http://schemas.microsoft.com/office/drawing/2014/main" id="{E5C5C242-736D-7561-2F6D-082EB03413BC}"/>
                    </a:ext>
                  </a:extLst>
                </p:cNvPr>
                <p:cNvSpPr/>
                <p:nvPr/>
              </p:nvSpPr>
              <p:spPr>
                <a:xfrm>
                  <a:off x="15066727" y="9654319"/>
                  <a:ext cx="181566" cy="181320"/>
                </a:xfrm>
                <a:custGeom>
                  <a:avLst/>
                  <a:gdLst>
                    <a:gd name="connsiteX0" fmla="*/ 90783 w 181566"/>
                    <a:gd name="connsiteY0" fmla="*/ 181320 h 181320"/>
                    <a:gd name="connsiteX1" fmla="*/ 0 w 181566"/>
                    <a:gd name="connsiteY1" fmla="*/ 90660 h 181320"/>
                    <a:gd name="connsiteX2" fmla="*/ 90783 w 181566"/>
                    <a:gd name="connsiteY2" fmla="*/ 0 h 181320"/>
                    <a:gd name="connsiteX3" fmla="*/ 181567 w 181566"/>
                    <a:gd name="connsiteY3" fmla="*/ 90660 h 181320"/>
                    <a:gd name="connsiteX4" fmla="*/ 90783 w 181566"/>
                    <a:gd name="connsiteY4" fmla="*/ 181320 h 1813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1566" h="181320">
                      <a:moveTo>
                        <a:pt x="90783" y="181320"/>
                      </a:moveTo>
                      <a:cubicBezTo>
                        <a:pt x="39615" y="181320"/>
                        <a:pt x="0" y="140111"/>
                        <a:pt x="0" y="90660"/>
                      </a:cubicBezTo>
                      <a:cubicBezTo>
                        <a:pt x="0" y="41209"/>
                        <a:pt x="41265" y="0"/>
                        <a:pt x="90783" y="0"/>
                      </a:cubicBezTo>
                      <a:cubicBezTo>
                        <a:pt x="140301" y="0"/>
                        <a:pt x="181567" y="41209"/>
                        <a:pt x="181567" y="90660"/>
                      </a:cubicBezTo>
                      <a:cubicBezTo>
                        <a:pt x="181567" y="140111"/>
                        <a:pt x="140301" y="181320"/>
                        <a:pt x="90783" y="181320"/>
                      </a:cubicBezTo>
                      <a:close/>
                    </a:path>
                  </a:pathLst>
                </a:custGeom>
                <a:solidFill>
                  <a:srgbClr val="FFFFFF"/>
                </a:solidFill>
                <a:ln w="16501" cap="rnd">
                  <a:solidFill>
                    <a:srgbClr val="000000"/>
                  </a:solidFill>
                  <a:prstDash val="solid"/>
                  <a:round/>
                </a:ln>
              </p:spPr>
              <p:txBody>
                <a:bodyPr rtlCol="0" anchor="ctr"/>
                <a:lstStyle/>
                <a:p>
                  <a:endParaRPr lang="en-US" sz="1799"/>
                </a:p>
              </p:txBody>
            </p:sp>
          </p:grpSp>
        </p:grpSp>
        <p:grpSp>
          <p:nvGrpSpPr>
            <p:cNvPr id="22" name="Graphic 503">
              <a:extLst>
                <a:ext uri="{FF2B5EF4-FFF2-40B4-BE49-F238E27FC236}">
                  <a16:creationId xmlns:a16="http://schemas.microsoft.com/office/drawing/2014/main" id="{B4B1ED07-BE79-DF44-251D-80DE094DF50C}"/>
                </a:ext>
              </a:extLst>
            </p:cNvPr>
            <p:cNvGrpSpPr/>
            <p:nvPr/>
          </p:nvGrpSpPr>
          <p:grpSpPr>
            <a:xfrm>
              <a:off x="14959438" y="9083983"/>
              <a:ext cx="427507" cy="519235"/>
              <a:chOff x="14959438" y="9083983"/>
              <a:chExt cx="427507" cy="519235"/>
            </a:xfrm>
          </p:grpSpPr>
          <p:sp>
            <p:nvSpPr>
              <p:cNvPr id="27" name="Freeform 555">
                <a:extLst>
                  <a:ext uri="{FF2B5EF4-FFF2-40B4-BE49-F238E27FC236}">
                    <a16:creationId xmlns:a16="http://schemas.microsoft.com/office/drawing/2014/main" id="{ABB94126-82B0-B420-0567-6721AF5C004A}"/>
                  </a:ext>
                </a:extLst>
              </p:cNvPr>
              <p:cNvSpPr/>
              <p:nvPr/>
            </p:nvSpPr>
            <p:spPr>
              <a:xfrm>
                <a:off x="14959438" y="9204314"/>
                <a:ext cx="399446" cy="398904"/>
              </a:xfrm>
              <a:custGeom>
                <a:avLst/>
                <a:gdLst>
                  <a:gd name="connsiteX0" fmla="*/ 399447 w 399446"/>
                  <a:gd name="connsiteY0" fmla="*/ 199452 h 398904"/>
                  <a:gd name="connsiteX1" fmla="*/ 199724 w 399446"/>
                  <a:gd name="connsiteY1" fmla="*/ 398904 h 398904"/>
                  <a:gd name="connsiteX2" fmla="*/ 1 w 399446"/>
                  <a:gd name="connsiteY2" fmla="*/ 199452 h 398904"/>
                  <a:gd name="connsiteX3" fmla="*/ 199724 w 399446"/>
                  <a:gd name="connsiteY3" fmla="*/ 1 h 398904"/>
                  <a:gd name="connsiteX4" fmla="*/ 399447 w 399446"/>
                  <a:gd name="connsiteY4" fmla="*/ 199452 h 3989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9446" h="398904">
                    <a:moveTo>
                      <a:pt x="399447" y="199452"/>
                    </a:moveTo>
                    <a:cubicBezTo>
                      <a:pt x="399447" y="309606"/>
                      <a:pt x="310027" y="398904"/>
                      <a:pt x="199724" y="398904"/>
                    </a:cubicBezTo>
                    <a:cubicBezTo>
                      <a:pt x="89420" y="398904"/>
                      <a:pt x="1" y="309606"/>
                      <a:pt x="1" y="199452"/>
                    </a:cubicBezTo>
                    <a:cubicBezTo>
                      <a:pt x="1" y="89298"/>
                      <a:pt x="89420" y="1"/>
                      <a:pt x="199724" y="1"/>
                    </a:cubicBezTo>
                    <a:cubicBezTo>
                      <a:pt x="310027" y="1"/>
                      <a:pt x="399447" y="89298"/>
                      <a:pt x="399447" y="199452"/>
                    </a:cubicBezTo>
                    <a:close/>
                  </a:path>
                </a:pathLst>
              </a:custGeom>
              <a:noFill/>
              <a:ln w="16501" cap="rnd">
                <a:solidFill>
                  <a:srgbClr val="000000"/>
                </a:solidFill>
                <a:prstDash val="solid"/>
                <a:round/>
              </a:ln>
            </p:spPr>
            <p:txBody>
              <a:bodyPr rtlCol="0" anchor="ctr"/>
              <a:lstStyle/>
              <a:p>
                <a:endParaRPr lang="en-US" sz="1799"/>
              </a:p>
            </p:txBody>
          </p:sp>
          <p:sp>
            <p:nvSpPr>
              <p:cNvPr id="28" name="Freeform 556">
                <a:extLst>
                  <a:ext uri="{FF2B5EF4-FFF2-40B4-BE49-F238E27FC236}">
                    <a16:creationId xmlns:a16="http://schemas.microsoft.com/office/drawing/2014/main" id="{37558F9F-F959-31BC-2DBB-12379BE78B07}"/>
                  </a:ext>
                </a:extLst>
              </p:cNvPr>
              <p:cNvSpPr/>
              <p:nvPr/>
            </p:nvSpPr>
            <p:spPr>
              <a:xfrm>
                <a:off x="15013908" y="9258710"/>
                <a:ext cx="290506" cy="290112"/>
              </a:xfrm>
              <a:custGeom>
                <a:avLst/>
                <a:gdLst>
                  <a:gd name="connsiteX0" fmla="*/ 290507 w 290506"/>
                  <a:gd name="connsiteY0" fmla="*/ 145056 h 290112"/>
                  <a:gd name="connsiteX1" fmla="*/ 145254 w 290506"/>
                  <a:gd name="connsiteY1" fmla="*/ 290112 h 290112"/>
                  <a:gd name="connsiteX2" fmla="*/ 1 w 290506"/>
                  <a:gd name="connsiteY2" fmla="*/ 145056 h 290112"/>
                  <a:gd name="connsiteX3" fmla="*/ 145254 w 290506"/>
                  <a:gd name="connsiteY3" fmla="*/ 0 h 290112"/>
                  <a:gd name="connsiteX4" fmla="*/ 290507 w 290506"/>
                  <a:gd name="connsiteY4" fmla="*/ 145056 h 2901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0506" h="290112">
                    <a:moveTo>
                      <a:pt x="290507" y="145056"/>
                    </a:moveTo>
                    <a:cubicBezTo>
                      <a:pt x="290507" y="225169"/>
                      <a:pt x="225475" y="290112"/>
                      <a:pt x="145254" y="290112"/>
                    </a:cubicBezTo>
                    <a:cubicBezTo>
                      <a:pt x="65032" y="290112"/>
                      <a:pt x="1" y="225169"/>
                      <a:pt x="1" y="145056"/>
                    </a:cubicBezTo>
                    <a:cubicBezTo>
                      <a:pt x="1" y="64944"/>
                      <a:pt x="65032" y="0"/>
                      <a:pt x="145254" y="0"/>
                    </a:cubicBezTo>
                    <a:cubicBezTo>
                      <a:pt x="225475" y="0"/>
                      <a:pt x="290507" y="64944"/>
                      <a:pt x="290507" y="145056"/>
                    </a:cubicBezTo>
                    <a:close/>
                  </a:path>
                </a:pathLst>
              </a:custGeom>
              <a:solidFill>
                <a:srgbClr val="FFC000"/>
              </a:solidFill>
              <a:ln w="16501" cap="rnd">
                <a:solidFill>
                  <a:srgbClr val="000000"/>
                </a:solidFill>
                <a:prstDash val="solid"/>
                <a:round/>
              </a:ln>
            </p:spPr>
            <p:txBody>
              <a:bodyPr rtlCol="0" anchor="ctr"/>
              <a:lstStyle/>
              <a:p>
                <a:endParaRPr lang="en-US" sz="1799"/>
              </a:p>
            </p:txBody>
          </p:sp>
          <p:sp>
            <p:nvSpPr>
              <p:cNvPr id="29" name="Freeform 557">
                <a:extLst>
                  <a:ext uri="{FF2B5EF4-FFF2-40B4-BE49-F238E27FC236}">
                    <a16:creationId xmlns:a16="http://schemas.microsoft.com/office/drawing/2014/main" id="{714D744B-8D34-09ED-2B6D-0879417E8967}"/>
                  </a:ext>
                </a:extLst>
              </p:cNvPr>
              <p:cNvSpPr/>
              <p:nvPr/>
            </p:nvSpPr>
            <p:spPr>
              <a:xfrm>
                <a:off x="15070029" y="9083983"/>
                <a:ext cx="87481" cy="118682"/>
              </a:xfrm>
              <a:custGeom>
                <a:avLst/>
                <a:gdLst>
                  <a:gd name="connsiteX0" fmla="*/ 0 w 87481"/>
                  <a:gd name="connsiteY0" fmla="*/ 0 h 118682"/>
                  <a:gd name="connsiteX1" fmla="*/ 87482 w 87481"/>
                  <a:gd name="connsiteY1" fmla="*/ 118683 h 118682"/>
                </a:gdLst>
                <a:ahLst/>
                <a:cxnLst>
                  <a:cxn ang="0">
                    <a:pos x="connsiteX0" y="connsiteY0"/>
                  </a:cxn>
                  <a:cxn ang="0">
                    <a:pos x="connsiteX1" y="connsiteY1"/>
                  </a:cxn>
                </a:cxnLst>
                <a:rect l="l" t="t" r="r" b="b"/>
                <a:pathLst>
                  <a:path w="87481" h="118682">
                    <a:moveTo>
                      <a:pt x="0" y="0"/>
                    </a:moveTo>
                    <a:cubicBezTo>
                      <a:pt x="4952" y="37912"/>
                      <a:pt x="24759" y="85715"/>
                      <a:pt x="87482" y="118683"/>
                    </a:cubicBezTo>
                  </a:path>
                </a:pathLst>
              </a:custGeom>
              <a:noFill/>
              <a:ln w="16501" cap="rnd">
                <a:solidFill>
                  <a:srgbClr val="000000"/>
                </a:solidFill>
                <a:prstDash val="solid"/>
                <a:round/>
              </a:ln>
            </p:spPr>
            <p:txBody>
              <a:bodyPr rtlCol="0" anchor="ctr"/>
              <a:lstStyle/>
              <a:p>
                <a:endParaRPr lang="en-US" sz="1799"/>
              </a:p>
            </p:txBody>
          </p:sp>
          <p:grpSp>
            <p:nvGrpSpPr>
              <p:cNvPr id="30" name="Graphic 503">
                <a:extLst>
                  <a:ext uri="{FF2B5EF4-FFF2-40B4-BE49-F238E27FC236}">
                    <a16:creationId xmlns:a16="http://schemas.microsoft.com/office/drawing/2014/main" id="{B1BC9FCF-F963-CE8F-3495-9051D465C435}"/>
                  </a:ext>
                </a:extLst>
              </p:cNvPr>
              <p:cNvGrpSpPr/>
              <p:nvPr/>
            </p:nvGrpSpPr>
            <p:grpSpPr>
              <a:xfrm>
                <a:off x="15159161" y="9137149"/>
                <a:ext cx="227783" cy="103437"/>
                <a:chOff x="15159161" y="9137149"/>
                <a:chExt cx="227783" cy="103437"/>
              </a:xfrm>
              <a:solidFill>
                <a:srgbClr val="FFFFFF"/>
              </a:solidFill>
            </p:grpSpPr>
            <p:sp>
              <p:nvSpPr>
                <p:cNvPr id="37" name="Freeform 559">
                  <a:extLst>
                    <a:ext uri="{FF2B5EF4-FFF2-40B4-BE49-F238E27FC236}">
                      <a16:creationId xmlns:a16="http://schemas.microsoft.com/office/drawing/2014/main" id="{4D72A8E3-9F3C-D855-F6C2-B193BDD60289}"/>
                    </a:ext>
                  </a:extLst>
                </p:cNvPr>
                <p:cNvSpPr/>
                <p:nvPr/>
              </p:nvSpPr>
              <p:spPr>
                <a:xfrm>
                  <a:off x="15159162" y="9137149"/>
                  <a:ext cx="227783" cy="103437"/>
                </a:xfrm>
                <a:custGeom>
                  <a:avLst/>
                  <a:gdLst>
                    <a:gd name="connsiteX0" fmla="*/ 0 w 227783"/>
                    <a:gd name="connsiteY0" fmla="*/ 67165 h 103437"/>
                    <a:gd name="connsiteX1" fmla="*/ 227783 w 227783"/>
                    <a:gd name="connsiteY1" fmla="*/ 39144 h 103437"/>
                    <a:gd name="connsiteX2" fmla="*/ 0 w 227783"/>
                    <a:gd name="connsiteY2" fmla="*/ 67165 h 103437"/>
                  </a:gdLst>
                  <a:ahLst/>
                  <a:cxnLst>
                    <a:cxn ang="0">
                      <a:pos x="connsiteX0" y="connsiteY0"/>
                    </a:cxn>
                    <a:cxn ang="0">
                      <a:pos x="connsiteX1" y="connsiteY1"/>
                    </a:cxn>
                    <a:cxn ang="0">
                      <a:pos x="connsiteX2" y="connsiteY2"/>
                    </a:cxn>
                  </a:cxnLst>
                  <a:rect l="l" t="t" r="r" b="b"/>
                  <a:pathLst>
                    <a:path w="227783" h="103437">
                      <a:moveTo>
                        <a:pt x="0" y="67165"/>
                      </a:moveTo>
                      <a:cubicBezTo>
                        <a:pt x="0" y="67165"/>
                        <a:pt x="84180" y="-63055"/>
                        <a:pt x="227783" y="39144"/>
                      </a:cubicBezTo>
                      <a:cubicBezTo>
                        <a:pt x="227783" y="39144"/>
                        <a:pt x="140301" y="162771"/>
                        <a:pt x="0" y="67165"/>
                      </a:cubicBezTo>
                      <a:close/>
                    </a:path>
                  </a:pathLst>
                </a:custGeom>
                <a:solidFill>
                  <a:srgbClr val="FFFFFF"/>
                </a:solidFill>
                <a:ln w="16501" cap="rnd">
                  <a:solidFill>
                    <a:srgbClr val="000000"/>
                  </a:solidFill>
                  <a:prstDash val="solid"/>
                  <a:round/>
                </a:ln>
              </p:spPr>
              <p:txBody>
                <a:bodyPr rtlCol="0" anchor="ctr"/>
                <a:lstStyle/>
                <a:p>
                  <a:endParaRPr lang="en-US" sz="1799"/>
                </a:p>
              </p:txBody>
            </p:sp>
            <p:sp>
              <p:nvSpPr>
                <p:cNvPr id="38" name="Freeform 560">
                  <a:extLst>
                    <a:ext uri="{FF2B5EF4-FFF2-40B4-BE49-F238E27FC236}">
                      <a16:creationId xmlns:a16="http://schemas.microsoft.com/office/drawing/2014/main" id="{D755C462-8F49-2146-6392-5A00B36043CF}"/>
                    </a:ext>
                  </a:extLst>
                </p:cNvPr>
                <p:cNvSpPr/>
                <p:nvPr/>
              </p:nvSpPr>
              <p:spPr>
                <a:xfrm>
                  <a:off x="15159161" y="9176292"/>
                  <a:ext cx="227783" cy="28022"/>
                </a:xfrm>
                <a:custGeom>
                  <a:avLst/>
                  <a:gdLst>
                    <a:gd name="connsiteX0" fmla="*/ 227784 w 227783"/>
                    <a:gd name="connsiteY0" fmla="*/ 0 h 28022"/>
                    <a:gd name="connsiteX1" fmla="*/ 0 w 227783"/>
                    <a:gd name="connsiteY1" fmla="*/ 28022 h 28022"/>
                  </a:gdLst>
                  <a:ahLst/>
                  <a:cxnLst>
                    <a:cxn ang="0">
                      <a:pos x="connsiteX0" y="connsiteY0"/>
                    </a:cxn>
                    <a:cxn ang="0">
                      <a:pos x="connsiteX1" y="connsiteY1"/>
                    </a:cxn>
                  </a:cxnLst>
                  <a:rect l="l" t="t" r="r" b="b"/>
                  <a:pathLst>
                    <a:path w="227783" h="28022">
                      <a:moveTo>
                        <a:pt x="227784" y="0"/>
                      </a:moveTo>
                      <a:lnTo>
                        <a:pt x="0" y="28022"/>
                      </a:lnTo>
                    </a:path>
                  </a:pathLst>
                </a:custGeom>
                <a:ln w="16501" cap="rnd">
                  <a:solidFill>
                    <a:srgbClr val="000000"/>
                  </a:solidFill>
                  <a:prstDash val="solid"/>
                  <a:round/>
                </a:ln>
              </p:spPr>
              <p:txBody>
                <a:bodyPr rtlCol="0" anchor="ctr"/>
                <a:lstStyle/>
                <a:p>
                  <a:endParaRPr lang="en-US" sz="1799"/>
                </a:p>
              </p:txBody>
            </p:sp>
          </p:grpSp>
          <p:grpSp>
            <p:nvGrpSpPr>
              <p:cNvPr id="31" name="Graphic 503">
                <a:extLst>
                  <a:ext uri="{FF2B5EF4-FFF2-40B4-BE49-F238E27FC236}">
                    <a16:creationId xmlns:a16="http://schemas.microsoft.com/office/drawing/2014/main" id="{592F9BDB-402F-883E-FC76-B430591F0304}"/>
                  </a:ext>
                </a:extLst>
              </p:cNvPr>
              <p:cNvGrpSpPr/>
              <p:nvPr/>
            </p:nvGrpSpPr>
            <p:grpSpPr>
              <a:xfrm>
                <a:off x="15104691" y="9291678"/>
                <a:ext cx="100815" cy="222529"/>
                <a:chOff x="15104691" y="9291678"/>
                <a:chExt cx="100815" cy="222529"/>
              </a:xfrm>
              <a:solidFill>
                <a:srgbClr val="FFFFFF"/>
              </a:solidFill>
            </p:grpSpPr>
            <p:sp>
              <p:nvSpPr>
                <p:cNvPr id="32" name="Freeform 562">
                  <a:extLst>
                    <a:ext uri="{FF2B5EF4-FFF2-40B4-BE49-F238E27FC236}">
                      <a16:creationId xmlns:a16="http://schemas.microsoft.com/office/drawing/2014/main" id="{2B5A59EC-6F77-B7AD-F765-E1068CF54717}"/>
                    </a:ext>
                  </a:extLst>
                </p:cNvPr>
                <p:cNvSpPr/>
                <p:nvPr/>
              </p:nvSpPr>
              <p:spPr>
                <a:xfrm>
                  <a:off x="15104691" y="9328422"/>
                  <a:ext cx="100815" cy="149549"/>
                </a:xfrm>
                <a:custGeom>
                  <a:avLst/>
                  <a:gdLst>
                    <a:gd name="connsiteX0" fmla="*/ 100688 w 100815"/>
                    <a:gd name="connsiteY0" fmla="*/ 30838 h 149549"/>
                    <a:gd name="connsiteX1" fmla="*/ 8253 w 100815"/>
                    <a:gd name="connsiteY1" fmla="*/ 37432 h 149549"/>
                    <a:gd name="connsiteX2" fmla="*/ 52820 w 100815"/>
                    <a:gd name="connsiteY2" fmla="*/ 70400 h 149549"/>
                    <a:gd name="connsiteX3" fmla="*/ 52820 w 100815"/>
                    <a:gd name="connsiteY3" fmla="*/ 149521 h 149549"/>
                    <a:gd name="connsiteX4" fmla="*/ 0 w 100815"/>
                    <a:gd name="connsiteY4" fmla="*/ 113257 h 1495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815" h="149549">
                      <a:moveTo>
                        <a:pt x="100688" y="30838"/>
                      </a:moveTo>
                      <a:cubicBezTo>
                        <a:pt x="84181" y="-13668"/>
                        <a:pt x="8253" y="-8723"/>
                        <a:pt x="8253" y="37432"/>
                      </a:cubicBezTo>
                      <a:cubicBezTo>
                        <a:pt x="8253" y="58861"/>
                        <a:pt x="33012" y="67103"/>
                        <a:pt x="52820" y="70400"/>
                      </a:cubicBezTo>
                      <a:cubicBezTo>
                        <a:pt x="127097" y="81937"/>
                        <a:pt x="105639" y="151169"/>
                        <a:pt x="52820" y="149521"/>
                      </a:cubicBezTo>
                      <a:cubicBezTo>
                        <a:pt x="11554" y="147872"/>
                        <a:pt x="0" y="119851"/>
                        <a:pt x="0" y="113257"/>
                      </a:cubicBezTo>
                    </a:path>
                  </a:pathLst>
                </a:custGeom>
                <a:solidFill>
                  <a:srgbClr val="FFFFFF"/>
                </a:solidFill>
                <a:ln w="16501" cap="rnd">
                  <a:solidFill>
                    <a:srgbClr val="000000"/>
                  </a:solidFill>
                  <a:prstDash val="solid"/>
                  <a:round/>
                </a:ln>
              </p:spPr>
              <p:txBody>
                <a:bodyPr rtlCol="0" anchor="ctr"/>
                <a:lstStyle/>
                <a:p>
                  <a:endParaRPr lang="en-US" sz="1799"/>
                </a:p>
              </p:txBody>
            </p:sp>
            <p:sp>
              <p:nvSpPr>
                <p:cNvPr id="34" name="Freeform 563">
                  <a:extLst>
                    <a:ext uri="{FF2B5EF4-FFF2-40B4-BE49-F238E27FC236}">
                      <a16:creationId xmlns:a16="http://schemas.microsoft.com/office/drawing/2014/main" id="{6A31171E-C336-2CA4-E0E2-FF6EEFBE1267}"/>
                    </a:ext>
                  </a:extLst>
                </p:cNvPr>
                <p:cNvSpPr/>
                <p:nvPr/>
              </p:nvSpPr>
              <p:spPr>
                <a:xfrm>
                  <a:off x="15157511" y="9291678"/>
                  <a:ext cx="16506" cy="36264"/>
                </a:xfrm>
                <a:custGeom>
                  <a:avLst/>
                  <a:gdLst>
                    <a:gd name="connsiteX0" fmla="*/ 0 w 16506"/>
                    <a:gd name="connsiteY0" fmla="*/ 0 h 36264"/>
                    <a:gd name="connsiteX1" fmla="*/ 0 w 16506"/>
                    <a:gd name="connsiteY1" fmla="*/ 36264 h 36264"/>
                  </a:gdLst>
                  <a:ahLst/>
                  <a:cxnLst>
                    <a:cxn ang="0">
                      <a:pos x="connsiteX0" y="connsiteY0"/>
                    </a:cxn>
                    <a:cxn ang="0">
                      <a:pos x="connsiteX1" y="connsiteY1"/>
                    </a:cxn>
                  </a:cxnLst>
                  <a:rect l="l" t="t" r="r" b="b"/>
                  <a:pathLst>
                    <a:path w="16506" h="36264">
                      <a:moveTo>
                        <a:pt x="0" y="0"/>
                      </a:moveTo>
                      <a:lnTo>
                        <a:pt x="0" y="36264"/>
                      </a:lnTo>
                    </a:path>
                  </a:pathLst>
                </a:custGeom>
                <a:ln w="16501" cap="rnd">
                  <a:solidFill>
                    <a:srgbClr val="000000"/>
                  </a:solidFill>
                  <a:prstDash val="solid"/>
                  <a:round/>
                </a:ln>
              </p:spPr>
              <p:txBody>
                <a:bodyPr rtlCol="0" anchor="ctr"/>
                <a:lstStyle/>
                <a:p>
                  <a:endParaRPr lang="en-US" sz="1799"/>
                </a:p>
              </p:txBody>
            </p:sp>
            <p:sp>
              <p:nvSpPr>
                <p:cNvPr id="35" name="Freeform 564">
                  <a:extLst>
                    <a:ext uri="{FF2B5EF4-FFF2-40B4-BE49-F238E27FC236}">
                      <a16:creationId xmlns:a16="http://schemas.microsoft.com/office/drawing/2014/main" id="{2D96568D-6784-7FBD-395D-CA09EC12F0ED}"/>
                    </a:ext>
                  </a:extLst>
                </p:cNvPr>
                <p:cNvSpPr/>
                <p:nvPr/>
              </p:nvSpPr>
              <p:spPr>
                <a:xfrm>
                  <a:off x="15157511" y="9477943"/>
                  <a:ext cx="16506" cy="36264"/>
                </a:xfrm>
                <a:custGeom>
                  <a:avLst/>
                  <a:gdLst>
                    <a:gd name="connsiteX0" fmla="*/ 0 w 16506"/>
                    <a:gd name="connsiteY0" fmla="*/ 0 h 36264"/>
                    <a:gd name="connsiteX1" fmla="*/ 0 w 16506"/>
                    <a:gd name="connsiteY1" fmla="*/ 36264 h 36264"/>
                  </a:gdLst>
                  <a:ahLst/>
                  <a:cxnLst>
                    <a:cxn ang="0">
                      <a:pos x="connsiteX0" y="connsiteY0"/>
                    </a:cxn>
                    <a:cxn ang="0">
                      <a:pos x="connsiteX1" y="connsiteY1"/>
                    </a:cxn>
                  </a:cxnLst>
                  <a:rect l="l" t="t" r="r" b="b"/>
                  <a:pathLst>
                    <a:path w="16506" h="36264">
                      <a:moveTo>
                        <a:pt x="0" y="0"/>
                      </a:moveTo>
                      <a:lnTo>
                        <a:pt x="0" y="36264"/>
                      </a:lnTo>
                    </a:path>
                  </a:pathLst>
                </a:custGeom>
                <a:ln w="16501" cap="rnd">
                  <a:solidFill>
                    <a:srgbClr val="000000"/>
                  </a:solidFill>
                  <a:prstDash val="solid"/>
                  <a:round/>
                </a:ln>
              </p:spPr>
              <p:txBody>
                <a:bodyPr rtlCol="0" anchor="ctr"/>
                <a:lstStyle/>
                <a:p>
                  <a:endParaRPr lang="en-US" sz="1799"/>
                </a:p>
              </p:txBody>
            </p:sp>
          </p:grpSp>
        </p:grpSp>
      </p:grpSp>
      <p:grpSp>
        <p:nvGrpSpPr>
          <p:cNvPr id="47" name="Group 46">
            <a:extLst>
              <a:ext uri="{FF2B5EF4-FFF2-40B4-BE49-F238E27FC236}">
                <a16:creationId xmlns:a16="http://schemas.microsoft.com/office/drawing/2014/main" id="{3B78287D-C948-A3AF-3F2B-C651015BC7F8}"/>
              </a:ext>
            </a:extLst>
          </p:cNvPr>
          <p:cNvGrpSpPr/>
          <p:nvPr/>
        </p:nvGrpSpPr>
        <p:grpSpPr>
          <a:xfrm>
            <a:off x="6842177" y="8939"/>
            <a:ext cx="720674" cy="861774"/>
            <a:chOff x="1015048" y="996928"/>
            <a:chExt cx="1016952" cy="1216059"/>
          </a:xfrm>
        </p:grpSpPr>
        <p:sp>
          <p:nvSpPr>
            <p:cNvPr id="48" name="Oval 47">
              <a:extLst>
                <a:ext uri="{FF2B5EF4-FFF2-40B4-BE49-F238E27FC236}">
                  <a16:creationId xmlns:a16="http://schemas.microsoft.com/office/drawing/2014/main" id="{9B3D8AD9-4B9E-CC19-D0CB-352C2BA76BA4}"/>
                </a:ext>
              </a:extLst>
            </p:cNvPr>
            <p:cNvSpPr/>
            <p:nvPr/>
          </p:nvSpPr>
          <p:spPr>
            <a:xfrm>
              <a:off x="1016000" y="1137920"/>
              <a:ext cx="1016000" cy="1016000"/>
            </a:xfrm>
            <a:prstGeom prst="ellipse">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49" name="TextBox 48">
              <a:extLst>
                <a:ext uri="{FF2B5EF4-FFF2-40B4-BE49-F238E27FC236}">
                  <a16:creationId xmlns:a16="http://schemas.microsoft.com/office/drawing/2014/main" id="{88914C72-A068-0AD9-9403-A8C1090C8359}"/>
                </a:ext>
              </a:extLst>
            </p:cNvPr>
            <p:cNvSpPr txBox="1"/>
            <p:nvPr/>
          </p:nvSpPr>
          <p:spPr>
            <a:xfrm>
              <a:off x="1015048" y="996928"/>
              <a:ext cx="971549" cy="1216059"/>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1</a:t>
              </a:r>
            </a:p>
          </p:txBody>
        </p:sp>
      </p:grpSp>
      <p:pic>
        <p:nvPicPr>
          <p:cNvPr id="51" name="Graphic 50" descr="Postit Notes with solid fill">
            <a:extLst>
              <a:ext uri="{FF2B5EF4-FFF2-40B4-BE49-F238E27FC236}">
                <a16:creationId xmlns:a16="http://schemas.microsoft.com/office/drawing/2014/main" id="{8A125DD3-AEA2-8945-44C2-8D0596BB7985}"/>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42398" y="5649618"/>
            <a:ext cx="914400" cy="914400"/>
          </a:xfrm>
          <a:prstGeom prst="rect">
            <a:avLst/>
          </a:prstGeom>
        </p:spPr>
      </p:pic>
    </p:spTree>
    <p:extLst>
      <p:ext uri="{BB962C8B-B14F-4D97-AF65-F5344CB8AC3E}">
        <p14:creationId xmlns:p14="http://schemas.microsoft.com/office/powerpoint/2010/main" val="2914541920"/>
      </p:ext>
    </p:extLst>
  </p:cSld>
  <p:clrMapOvr>
    <a:masterClrMapping/>
  </p:clrMapOvr>
</p:sld>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
  <TotalTime>10</TotalTime>
  <Words>4106</Words>
  <Application>Microsoft Office PowerPoint</Application>
  <PresentationFormat>Widescreen</PresentationFormat>
  <Paragraphs>201</Paragraphs>
  <Slides>31</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31</vt:i4>
      </vt:variant>
    </vt:vector>
  </HeadingPairs>
  <TitlesOfParts>
    <vt:vector size="39" baseType="lpstr">
      <vt:lpstr>Aptos</vt:lpstr>
      <vt:lpstr>Arial</vt:lpstr>
      <vt:lpstr>Calibri</vt:lpstr>
      <vt:lpstr>Montserrat</vt:lpstr>
      <vt:lpstr>Montserrat Light</vt:lpstr>
      <vt:lpstr>Verdana</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keywords>, docId:79C257CDF9FB249446EE9A8B8CE3FF63</cp:keywords>
  <cp:lastModifiedBy>Laura Magan (MMS,Ireland)</cp:lastModifiedBy>
  <cp:revision>564</cp:revision>
  <dcterms:created xsi:type="dcterms:W3CDTF">2020-10-14T13:32:04Z</dcterms:created>
  <dcterms:modified xsi:type="dcterms:W3CDTF">2026-02-12T17:55:14Z</dcterms:modified>
</cp:coreProperties>
</file>