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22"/>
  </p:notesMasterIdLst>
  <p:sldIdLst>
    <p:sldId id="6454" r:id="rId5"/>
    <p:sldId id="7696" r:id="rId6"/>
    <p:sldId id="7774" r:id="rId7"/>
    <p:sldId id="7732" r:id="rId8"/>
    <p:sldId id="7756" r:id="rId9"/>
    <p:sldId id="7758" r:id="rId10"/>
    <p:sldId id="7759" r:id="rId11"/>
    <p:sldId id="7731" r:id="rId12"/>
    <p:sldId id="7735" r:id="rId13"/>
    <p:sldId id="7761" r:id="rId14"/>
    <p:sldId id="7762" r:id="rId15"/>
    <p:sldId id="7763" r:id="rId16"/>
    <p:sldId id="7764" r:id="rId17"/>
    <p:sldId id="7737" r:id="rId18"/>
    <p:sldId id="7736" r:id="rId19"/>
    <p:sldId id="7771" r:id="rId20"/>
    <p:sldId id="770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1AC5C0C-A832-9207-444C-F7B11B4E8A97}" name="Laura Magan (MMS,Ireland)" initials="LM" userId="S::Laura@momentumconsulting.ie::c3f3bbb9-9632-4ba0-9147-5662ad5f24a3" providerId="AD"/>
  <p188:author id="{5F7D6D1E-1627-C361-10E7-F5411C5295C7}" name="Kjartan Bollason - HOL" initials="KH" userId="S::kjartan@holar.is::1445eabb-cb7d-4a40-93f8-3a9d43ef6b96" providerId="AD"/>
  <p188:author id="{CDEE7B43-E15E-DDBC-E647-F7CDA4D2A392}" name="Catriona.Murphy" initials="Ca" userId="S::catriona.murphy_tus.ie#ext#@reiknistofnun.onmicrosoft.com::8b535ec4-35cb-43c7-9541-bb97663a9aec" providerId="AD"/>
  <p188:author id="{8798976D-EF87-1316-CA5A-E149B9784C76}" name="radu.mihailescu" initials="ra" userId="S::radu.mihailescu_nhlstenden.com#ext#@reiknistofnun.onmicrosoft.com::366edcf1-e92c-4c43-b770-7c1b6e0dee96" providerId="AD"/>
  <p188:author id="{A13067A2-4D5D-6454-AE26-08EC39969FB8}" name="Anthony Johnston" initials="AJ" userId="S::Anthony.Johnston@tus.ie::591fe8ed-d8db-4d50-baca-f73083e86ee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93A6"/>
    <a:srgbClr val="414141"/>
    <a:srgbClr val="EC7C69"/>
    <a:srgbClr val="459597"/>
    <a:srgbClr val="FBA63B"/>
    <a:srgbClr val="FEF3E3"/>
    <a:srgbClr val="D0D8D7"/>
    <a:srgbClr val="82CCCA"/>
    <a:srgbClr val="E5BEA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51CF36-CDDD-9082-532B-ECCDE4892CFF}" v="27" dt="2025-08-21T18:38:49.210"/>
    <p1510:client id="{2AF1D69C-209D-7154-42C6-73DCC36D378E}" v="3" dt="2025-08-21T11:58:50.940"/>
    <p1510:client id="{6D3D090C-61E4-069D-4CE8-DF091D7F3C08}" v="97" dt="2025-08-21T14:13:03.533"/>
    <p1510:client id="{8E31233A-5FE5-35CD-AC56-2C9B47B47C51}" v="11" dt="2025-08-21T14:19:06.793"/>
    <p1510:client id="{CD5D3A1E-A36D-E866-7B47-2DB4EB1118B8}" v="3" dt="2025-08-21T14:21:58.076"/>
    <p1510:client id="{E5993183-3B9D-E163-3625-AB1DA876BBB7}" v="2" dt="2025-08-22T09:40:07.7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84" autoAdjust="0"/>
    <p:restoredTop sz="94660"/>
  </p:normalViewPr>
  <p:slideViewPr>
    <p:cSldViewPr snapToGrid="0">
      <p:cViewPr varScale="1">
        <p:scale>
          <a:sx n="101" d="100"/>
          <a:sy n="101" d="100"/>
        </p:scale>
        <p:origin x="61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2/12/2026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Klik om de hoofdtekststijlen te bewerken</a:t>
            </a:r>
          </a:p>
          <a:p>
            <a:pPr lvl="1"/>
            <a:r>
              <a:rPr lang="en-GB"/>
              <a:t>Tweede niveau</a:t>
            </a:r>
          </a:p>
          <a:p>
            <a:pPr lvl="2"/>
            <a:r>
              <a:rPr lang="en-GB"/>
              <a:t>Derde niveau</a:t>
            </a:r>
          </a:p>
          <a:p>
            <a:pPr lvl="3"/>
            <a:r>
              <a:rPr lang="en-GB"/>
              <a:t>Vierde niveau</a:t>
            </a:r>
          </a:p>
          <a:p>
            <a:pPr lvl="4"/>
            <a:r>
              <a:rPr lang="en-GB"/>
              <a:t>Vijfde niveau</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138662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a:solidFill>
                  <a:schemeClr val="bg1"/>
                </a:solidFill>
                <a:effectLst/>
                <a:latin typeface="+mn-lt"/>
                <a:ea typeface="+mn-ea"/>
                <a:cs typeface="+mn-cs"/>
                <a:sym typeface="Quattrocento Sans"/>
              </a:rPr>
              <a:t>FONT TYPEFACE &amp; SIZE</a:t>
            </a:r>
            <a:endParaRPr lang="en-IE" sz="3600" baseline="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chemeClr val="bg1"/>
                </a:solidFill>
                <a:effectLst/>
                <a:latin typeface="+mn-lt"/>
                <a:ea typeface="+mn-ea"/>
                <a:cs typeface="+mn-cs"/>
              </a:rPr>
              <a:t>PLEASE</a:t>
            </a:r>
            <a:r>
              <a:rPr lang="en-IE" sz="3000" b="0" i="0" u="none" strike="noStrike" kern="1200" baseline="0">
                <a:solidFill>
                  <a:schemeClr val="bg1"/>
                </a:solidFill>
                <a:effectLst/>
                <a:latin typeface="+mn-lt"/>
                <a:ea typeface="+mn-ea"/>
                <a:cs typeface="+mn-cs"/>
              </a:rPr>
              <a:t> ENSURE TO KEEP FONTS AS PER THE LAYOUT</a:t>
            </a:r>
            <a:endParaRPr lang="en-IE" sz="3000" b="0" i="0" u="none" strike="noStrike" kern="1200">
              <a:solidFill>
                <a:schemeClr val="bg1"/>
              </a:solidFill>
              <a:effectLst/>
              <a:latin typeface="+mn-lt"/>
              <a:ea typeface="+mn-ea"/>
              <a:cs typeface="+mn-cs"/>
            </a:endParaRPr>
          </a:p>
          <a:p>
            <a:pPr fontAlgn="base"/>
            <a:endParaRPr lang="en-IE" sz="3000" b="0" i="0" u="none" strike="noStrike" kern="120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chemeClr val="bg1"/>
                </a:solidFill>
                <a:effectLst/>
                <a:latin typeface="+mn-lt"/>
                <a:ea typeface="+mn-ea"/>
                <a:cs typeface="+mn-cs"/>
              </a:rPr>
              <a:t>48 point </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Divider</a:t>
            </a:r>
            <a:r>
              <a:rPr lang="en-IE" sz="3000" b="0" i="0" u="none" strike="noStrike" kern="1200" baseline="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36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30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	</a:t>
            </a:r>
            <a:r>
              <a:rPr lang="en-IE" sz="3000" b="0" i="0" u="none" strike="noStrike" kern="1200" baseline="0">
                <a:solidFill>
                  <a:schemeClr val="bg1"/>
                </a:solidFill>
                <a:effectLst/>
                <a:latin typeface="+mn-lt"/>
                <a:ea typeface="+mn-ea"/>
                <a:cs typeface="+mn-cs"/>
              </a:rPr>
              <a:t>       </a:t>
            </a:r>
            <a:r>
              <a:rPr lang="en-IE" sz="3000" b="0" i="0" u="none" strike="noStrike" kern="120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24 point</a:t>
            </a:r>
            <a:r>
              <a:rPr lang="en-IE" sz="3000" b="0" i="0" u="none" strike="noStrike" kern="1200" baseline="0">
                <a:solidFill>
                  <a:schemeClr val="bg1"/>
                </a:solidFill>
                <a:effectLst/>
                <a:latin typeface="+mn-lt"/>
                <a:ea typeface="+mn-ea"/>
                <a:cs typeface="+mn-cs"/>
              </a:rPr>
              <a:t>  -  </a:t>
            </a:r>
            <a:r>
              <a:rPr lang="en-IE" sz="3000" b="0" i="0" u="none" strike="noStrike" kern="1200" baseline="0">
                <a:solidFill>
                  <a:schemeClr val="bg1"/>
                </a:solidFill>
                <a:effectLst/>
                <a:latin typeface="+mn-lt"/>
                <a:ea typeface="Quattrocento Sans"/>
                <a:cs typeface="Quattrocento Sans"/>
                <a:sym typeface="Quattrocento Sans"/>
              </a:rPr>
              <a:t>Main </a:t>
            </a:r>
            <a:r>
              <a:rPr lang="en-IE" sz="3000" b="0" i="0" u="none" strike="noStrike" kern="1200">
                <a:solidFill>
                  <a:schemeClr val="bg1"/>
                </a:solidFill>
                <a:effectLst/>
                <a:latin typeface="+mn-lt"/>
                <a:ea typeface="+mn-ea"/>
                <a:cs typeface="+mn-cs"/>
              </a:rPr>
              <a:t>Text Body </a:t>
            </a:r>
            <a:endParaRPr lang="en-US" sz="3000">
              <a:solidFill>
                <a:schemeClr val="bg1"/>
              </a:solidFill>
            </a:endParaRPr>
          </a:p>
          <a:p>
            <a:pPr fontAlgn="base"/>
            <a:endParaRPr lang="en-IE" sz="3000" b="0" i="0" u="none" strike="noStrike" kern="120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chemeClr val="bg1"/>
                </a:solidFill>
                <a:effectLst/>
                <a:latin typeface="+mn-lt"/>
                <a:ea typeface="+mn-ea"/>
                <a:cs typeface="+mn-cs"/>
                <a:sym typeface="Quattrocento Sans"/>
              </a:rPr>
              <a:t>Epic Stays </a:t>
            </a:r>
            <a:r>
              <a:rPr lang="en-IE" sz="2400" b="0" i="0" u="none" strike="noStrike" kern="1200" baseline="0">
                <a:solidFill>
                  <a:schemeClr val="bg1"/>
                </a:solidFill>
                <a:effectLst/>
                <a:latin typeface="+mn-lt"/>
                <a:ea typeface="+mn-ea"/>
                <a:cs typeface="+mn-cs"/>
                <a:sym typeface="Quattrocento Sans"/>
              </a:rPr>
              <a:t>PowerPoint is</a:t>
            </a:r>
            <a:r>
              <a:rPr lang="is-IS" sz="2400" b="0" i="0" u="none" strike="noStrike" kern="1200" baseline="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a:solidFill>
                <a:schemeClr val="bg1"/>
              </a:solidFill>
              <a:effectLst/>
              <a:latin typeface="+mn-lt"/>
              <a:ea typeface="+mn-ea"/>
              <a:cs typeface="+mn-cs"/>
              <a:sym typeface="Quattrocento Sans"/>
            </a:endParaRPr>
          </a:p>
          <a:p>
            <a:pPr fontAlgn="base"/>
            <a:endParaRPr lang="en-IE" sz="2400" b="0" i="0" u="none" strike="noStrike" kern="1200" baseline="0">
              <a:solidFill>
                <a:schemeClr val="bg1"/>
              </a:solidFill>
              <a:effectLst/>
              <a:latin typeface="+mn-lt"/>
              <a:ea typeface="+mn-ea"/>
              <a:cs typeface="+mn-cs"/>
              <a:sym typeface="Quattrocento Sans"/>
            </a:endParaRPr>
          </a:p>
          <a:p>
            <a:pPr fontAlgn="base"/>
            <a:r>
              <a:rPr lang="en-IE" sz="3600" b="1" i="1" baseline="0">
                <a:solidFill>
                  <a:schemeClr val="bg1"/>
                </a:solidFill>
                <a:latin typeface="+mn-lt"/>
                <a:ea typeface="Quattrocento Sans"/>
                <a:cs typeface="Quattrocento Sans"/>
                <a:sym typeface="Quattrocento Sans"/>
              </a:rPr>
              <a:t>Calibri</a:t>
            </a:r>
            <a:endParaRPr lang="en-IE" sz="3600" baseline="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a:p>
        </p:txBody>
      </p:sp>
      <p:sp>
        <p:nvSpPr>
          <p:cNvPr id="11" name="Picture Placeholder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F30D95-F743-CBA2-5FC0-3EB1822F3E97}"/>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3">
            <a:extLst>
              <a:ext uri="{FF2B5EF4-FFF2-40B4-BE49-F238E27FC236}">
                <a16:creationId xmlns:a16="http://schemas.microsoft.com/office/drawing/2014/main" id="{29213E4C-C40C-2C06-2A54-26080F9EEA8C}"/>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6" name="Freeform 5">
            <a:extLst>
              <a:ext uri="{FF2B5EF4-FFF2-40B4-BE49-F238E27FC236}">
                <a16:creationId xmlns:a16="http://schemas.microsoft.com/office/drawing/2014/main" id="{29522857-6BE9-9055-0C38-64934A38B71F}"/>
              </a:ext>
            </a:extLst>
          </p:cNvPr>
          <p:cNvSpPr/>
          <p:nvPr userDrawn="1"/>
        </p:nvSpPr>
        <p:spPr>
          <a:xfrm rot="16200000">
            <a:off x="2292718" y="-1255664"/>
            <a:ext cx="5365386" cy="9950822"/>
          </a:xfrm>
          <a:custGeom>
            <a:avLst/>
            <a:gdLst>
              <a:gd name="connsiteX0" fmla="*/ 6169486 w 6169486"/>
              <a:gd name="connsiteY0" fmla="*/ 2360940 h 11442131"/>
              <a:gd name="connsiteX1" fmla="*/ 6169486 w 6169486"/>
              <a:gd name="connsiteY1" fmla="*/ 3979283 h 11442131"/>
              <a:gd name="connsiteX2" fmla="*/ 6169486 w 6169486"/>
              <a:gd name="connsiteY2" fmla="*/ 6173285 h 11442131"/>
              <a:gd name="connsiteX3" fmla="*/ 6169486 w 6169486"/>
              <a:gd name="connsiteY3" fmla="*/ 6368076 h 11442131"/>
              <a:gd name="connsiteX4" fmla="*/ 6169486 w 6169486"/>
              <a:gd name="connsiteY4" fmla="*/ 7791628 h 11442131"/>
              <a:gd name="connsiteX5" fmla="*/ 6163048 w 6169486"/>
              <a:gd name="connsiteY5" fmla="*/ 7791628 h 11442131"/>
              <a:gd name="connsiteX6" fmla="*/ 6169486 w 6169486"/>
              <a:gd name="connsiteY6" fmla="*/ 7986419 h 11442131"/>
              <a:gd name="connsiteX7" fmla="*/ 3084743 w 6169486"/>
              <a:gd name="connsiteY7" fmla="*/ 11442131 h 11442131"/>
              <a:gd name="connsiteX8" fmla="*/ 1 w 6169486"/>
              <a:gd name="connsiteY8" fmla="*/ 7986419 h 11442131"/>
              <a:gd name="connsiteX9" fmla="*/ 6440 w 6169486"/>
              <a:gd name="connsiteY9" fmla="*/ 7791628 h 11442131"/>
              <a:gd name="connsiteX10" fmla="*/ 1 w 6169486"/>
              <a:gd name="connsiteY10" fmla="*/ 7791628 h 11442131"/>
              <a:gd name="connsiteX11" fmla="*/ 1 w 6169486"/>
              <a:gd name="connsiteY11" fmla="*/ 6368076 h 11442131"/>
              <a:gd name="connsiteX12" fmla="*/ 1 w 6169486"/>
              <a:gd name="connsiteY12" fmla="*/ 6173285 h 11442131"/>
              <a:gd name="connsiteX13" fmla="*/ 1 w 6169486"/>
              <a:gd name="connsiteY13" fmla="*/ 5625507 h 11442131"/>
              <a:gd name="connsiteX14" fmla="*/ 0 w 6169486"/>
              <a:gd name="connsiteY14" fmla="*/ 5625479 h 11442131"/>
              <a:gd name="connsiteX15" fmla="*/ 1 w 6169486"/>
              <a:gd name="connsiteY15" fmla="*/ 5625330 h 11442131"/>
              <a:gd name="connsiteX16" fmla="*/ 1 w 6169486"/>
              <a:gd name="connsiteY16" fmla="*/ 5430689 h 11442131"/>
              <a:gd name="connsiteX17" fmla="*/ 0 w 6169486"/>
              <a:gd name="connsiteY17" fmla="*/ 5430689 h 11442131"/>
              <a:gd name="connsiteX18" fmla="*/ 0 w 6169486"/>
              <a:gd name="connsiteY18" fmla="*/ 4007136 h 11442131"/>
              <a:gd name="connsiteX19" fmla="*/ 0 w 6169486"/>
              <a:gd name="connsiteY19" fmla="*/ 3812346 h 11442131"/>
              <a:gd name="connsiteX20" fmla="*/ 0 w 6169486"/>
              <a:gd name="connsiteY20" fmla="*/ 1618343 h 11442131"/>
              <a:gd name="connsiteX21" fmla="*/ 0 w 6169486"/>
              <a:gd name="connsiteY21" fmla="*/ 0 h 11442131"/>
              <a:gd name="connsiteX22" fmla="*/ 6169485 w 6169486"/>
              <a:gd name="connsiteY22" fmla="*/ 0 h 11442131"/>
              <a:gd name="connsiteX23" fmla="*/ 6169485 w 6169486"/>
              <a:gd name="connsiteY23" fmla="*/ 1618343 h 11442131"/>
              <a:gd name="connsiteX24" fmla="*/ 6169485 w 6169486"/>
              <a:gd name="connsiteY24" fmla="*/ 2360940 h 1144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9486" h="11442131">
                <a:moveTo>
                  <a:pt x="6169486" y="2360940"/>
                </a:moveTo>
                <a:lnTo>
                  <a:pt x="6169486" y="3979283"/>
                </a:lnTo>
                <a:lnTo>
                  <a:pt x="6169486" y="6173285"/>
                </a:lnTo>
                <a:lnTo>
                  <a:pt x="6169486" y="6368076"/>
                </a:lnTo>
                <a:lnTo>
                  <a:pt x="6169486" y="7791628"/>
                </a:lnTo>
                <a:lnTo>
                  <a:pt x="6163048" y="7791628"/>
                </a:lnTo>
                <a:cubicBezTo>
                  <a:pt x="6169486" y="7856559"/>
                  <a:pt x="6169486" y="7921492"/>
                  <a:pt x="6169486" y="7986419"/>
                </a:cubicBezTo>
                <a:cubicBezTo>
                  <a:pt x="6169486" y="9898246"/>
                  <a:pt x="4791336" y="11442131"/>
                  <a:pt x="3084743" y="11442131"/>
                </a:cubicBezTo>
                <a:cubicBezTo>
                  <a:pt x="1378155" y="11442131"/>
                  <a:pt x="1" y="9891026"/>
                  <a:pt x="1" y="7986419"/>
                </a:cubicBezTo>
                <a:cubicBezTo>
                  <a:pt x="1" y="7921491"/>
                  <a:pt x="1" y="7849343"/>
                  <a:pt x="6440" y="7791628"/>
                </a:cubicBezTo>
                <a:lnTo>
                  <a:pt x="1" y="7791628"/>
                </a:lnTo>
                <a:lnTo>
                  <a:pt x="1" y="6368076"/>
                </a:lnTo>
                <a:lnTo>
                  <a:pt x="1" y="6173285"/>
                </a:lnTo>
                <a:lnTo>
                  <a:pt x="1" y="5625507"/>
                </a:lnTo>
                <a:lnTo>
                  <a:pt x="0" y="5625479"/>
                </a:lnTo>
                <a:lnTo>
                  <a:pt x="1" y="5625330"/>
                </a:lnTo>
                <a:lnTo>
                  <a:pt x="1" y="5430689"/>
                </a:lnTo>
                <a:lnTo>
                  <a:pt x="0" y="5430689"/>
                </a:lnTo>
                <a:lnTo>
                  <a:pt x="0" y="4007136"/>
                </a:lnTo>
                <a:lnTo>
                  <a:pt x="0" y="3812346"/>
                </a:lnTo>
                <a:lnTo>
                  <a:pt x="0" y="1618343"/>
                </a:lnTo>
                <a:lnTo>
                  <a:pt x="0" y="0"/>
                </a:lnTo>
                <a:lnTo>
                  <a:pt x="6169485" y="0"/>
                </a:lnTo>
                <a:lnTo>
                  <a:pt x="6169485" y="1618343"/>
                </a:lnTo>
                <a:lnTo>
                  <a:pt x="6169485" y="236094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8" name="Straight Connector 7">
            <a:extLst>
              <a:ext uri="{FF2B5EF4-FFF2-40B4-BE49-F238E27FC236}">
                <a16:creationId xmlns:a16="http://schemas.microsoft.com/office/drawing/2014/main" id="{B3E67298-3560-5376-1EEF-B1EA5838CE21}"/>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1A8BF2A1-ADAA-51F9-A54D-612C168F2883}"/>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
        <p:nvSpPr>
          <p:cNvPr id="10" name="Slide Number Placeholder 5">
            <a:extLst>
              <a:ext uri="{FF2B5EF4-FFF2-40B4-BE49-F238E27FC236}">
                <a16:creationId xmlns:a16="http://schemas.microsoft.com/office/drawing/2014/main" id="{03203C79-E0BB-C3A3-D390-9C734A32C3A4}"/>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01</a:t>
            </a:r>
          </a:p>
        </p:txBody>
      </p:sp>
      <p:sp>
        <p:nvSpPr>
          <p:cNvPr id="11" name="Picture Placeholder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02</a:t>
            </a:r>
          </a:p>
        </p:txBody>
      </p:sp>
      <p:sp>
        <p:nvSpPr>
          <p:cNvPr id="11" name="Picture Placeholder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03</a:t>
            </a:r>
          </a:p>
        </p:txBody>
      </p:sp>
      <p:sp>
        <p:nvSpPr>
          <p:cNvPr id="11" name="Picture Placeholder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algn="l">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5" name="Picture Placeholder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buNone/>
              <a:defRPr sz="2200" b="0" i="0" spc="0">
                <a:solidFill>
                  <a:srgbClr val="4141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Photo/Text Slide 02">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96FC7D90-BE71-C348-3DA7-B5B8E12651A1}"/>
              </a:ext>
            </a:extLst>
          </p:cNvPr>
          <p:cNvSpPr/>
          <p:nvPr userDrawn="1"/>
        </p:nvSpPr>
        <p:spPr>
          <a:xfrm rot="16200000">
            <a:off x="586434" y="-358294"/>
            <a:ext cx="3200860" cy="4373727"/>
          </a:xfrm>
          <a:custGeom>
            <a:avLst/>
            <a:gdLst>
              <a:gd name="connsiteX0" fmla="*/ 3200860 w 3200860"/>
              <a:gd name="connsiteY0" fmla="*/ 3341 h 4373727"/>
              <a:gd name="connsiteX1" fmla="*/ 3200860 w 3200860"/>
              <a:gd name="connsiteY1" fmla="*/ 2683476 h 4373727"/>
              <a:gd name="connsiteX2" fmla="*/ 3197520 w 3200860"/>
              <a:gd name="connsiteY2" fmla="*/ 2683476 h 4373727"/>
              <a:gd name="connsiteX3" fmla="*/ 3200860 w 3200860"/>
              <a:gd name="connsiteY3" fmla="*/ 2773667 h 4373727"/>
              <a:gd name="connsiteX4" fmla="*/ 1600429 w 3200860"/>
              <a:gd name="connsiteY4" fmla="*/ 4373727 h 4373727"/>
              <a:gd name="connsiteX5" fmla="*/ 0 w 3200860"/>
              <a:gd name="connsiteY5" fmla="*/ 2773667 h 4373727"/>
              <a:gd name="connsiteX6" fmla="*/ 3340 w 3200860"/>
              <a:gd name="connsiteY6" fmla="*/ 2683475 h 4373727"/>
              <a:gd name="connsiteX7" fmla="*/ 0 w 3200860"/>
              <a:gd name="connsiteY7" fmla="*/ 2683475 h 4373727"/>
              <a:gd name="connsiteX8" fmla="*/ 0 w 3200860"/>
              <a:gd name="connsiteY8" fmla="*/ 102 h 4373727"/>
              <a:gd name="connsiteX9" fmla="*/ 64346 w 3200860"/>
              <a:gd name="connsiteY9" fmla="*/ 3341 h 4373727"/>
              <a:gd name="connsiteX10" fmla="*/ 154537 w 3200860"/>
              <a:gd name="connsiteY10" fmla="*/ 0 h 4373727"/>
              <a:gd name="connsiteX11" fmla="*/ 154537 w 3200860"/>
              <a:gd name="connsiteY11" fmla="*/ 3341 h 437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0860" h="4373727">
                <a:moveTo>
                  <a:pt x="3200860" y="3341"/>
                </a:moveTo>
                <a:lnTo>
                  <a:pt x="3200860" y="2683476"/>
                </a:lnTo>
                <a:lnTo>
                  <a:pt x="3197520" y="2683476"/>
                </a:lnTo>
                <a:cubicBezTo>
                  <a:pt x="3200860" y="2713540"/>
                  <a:pt x="3200860" y="2743604"/>
                  <a:pt x="3200860" y="2773667"/>
                </a:cubicBezTo>
                <a:cubicBezTo>
                  <a:pt x="3200860" y="3658879"/>
                  <a:pt x="2485846" y="4373727"/>
                  <a:pt x="1600429" y="4373727"/>
                </a:cubicBezTo>
                <a:cubicBezTo>
                  <a:pt x="715015" y="4373727"/>
                  <a:pt x="0" y="3655536"/>
                  <a:pt x="0" y="2773667"/>
                </a:cubicBezTo>
                <a:cubicBezTo>
                  <a:pt x="0" y="2743604"/>
                  <a:pt x="0" y="2710198"/>
                  <a:pt x="3340" y="2683475"/>
                </a:cubicBezTo>
                <a:lnTo>
                  <a:pt x="0" y="2683475"/>
                </a:lnTo>
                <a:lnTo>
                  <a:pt x="0" y="102"/>
                </a:lnTo>
                <a:lnTo>
                  <a:pt x="64346" y="3341"/>
                </a:lnTo>
                <a:cubicBezTo>
                  <a:pt x="94409" y="3341"/>
                  <a:pt x="124473" y="3341"/>
                  <a:pt x="154537" y="0"/>
                </a:cubicBezTo>
                <a:lnTo>
                  <a:pt x="154537" y="3341"/>
                </a:lnTo>
                <a:close/>
              </a:path>
            </a:pathLst>
          </a:custGeom>
          <a:solidFill>
            <a:srgbClr val="EC7C69"/>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10" name="Slide Number Placeholder 5">
            <a:extLst>
              <a:ext uri="{FF2B5EF4-FFF2-40B4-BE49-F238E27FC236}">
                <a16:creationId xmlns:a16="http://schemas.microsoft.com/office/drawing/2014/main" id="{307B564B-86FF-81CD-C24C-1B51E643CC7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1" name="Text Placeholder 17">
            <a:extLst>
              <a:ext uri="{FF2B5EF4-FFF2-40B4-BE49-F238E27FC236}">
                <a16:creationId xmlns:a16="http://schemas.microsoft.com/office/drawing/2014/main" id="{26F2C004-0C5D-E994-D5E0-36ECCA19596A}"/>
              </a:ext>
            </a:extLst>
          </p:cNvPr>
          <p:cNvSpPr>
            <a:spLocks noGrp="1"/>
          </p:cNvSpPr>
          <p:nvPr>
            <p:ph type="body" sz="quarter" idx="21" hasCustomPrompt="1"/>
          </p:nvPr>
        </p:nvSpPr>
        <p:spPr>
          <a:xfrm>
            <a:off x="6222251" y="747840"/>
            <a:ext cx="5181093"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cxnSp>
        <p:nvCxnSpPr>
          <p:cNvPr id="12" name="Straight Connector 11">
            <a:extLst>
              <a:ext uri="{FF2B5EF4-FFF2-40B4-BE49-F238E27FC236}">
                <a16:creationId xmlns:a16="http://schemas.microsoft.com/office/drawing/2014/main" id="{910FB996-B27B-C73E-8D2A-E98A0C90B8B9}"/>
              </a:ext>
            </a:extLst>
          </p:cNvPr>
          <p:cNvCxnSpPr>
            <a:cxnSpLocks/>
          </p:cNvCxnSpPr>
          <p:nvPr userDrawn="1"/>
        </p:nvCxnSpPr>
        <p:spPr>
          <a:xfrm>
            <a:off x="480666" y="132040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32">
            <a:extLst>
              <a:ext uri="{FF2B5EF4-FFF2-40B4-BE49-F238E27FC236}">
                <a16:creationId xmlns:a16="http://schemas.microsoft.com/office/drawing/2014/main" id="{6803EB4F-4C58-B9A1-9FC2-E2714E74DEEE}"/>
              </a:ext>
            </a:extLst>
          </p:cNvPr>
          <p:cNvSpPr>
            <a:spLocks noGrp="1"/>
          </p:cNvSpPr>
          <p:nvPr>
            <p:ph type="body" sz="quarter" idx="18" hasCustomPrompt="1"/>
          </p:nvPr>
        </p:nvSpPr>
        <p:spPr>
          <a:xfrm>
            <a:off x="599910" y="1482295"/>
            <a:ext cx="2975564"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4" name="Text Placeholder 32">
            <a:extLst>
              <a:ext uri="{FF2B5EF4-FFF2-40B4-BE49-F238E27FC236}">
                <a16:creationId xmlns:a16="http://schemas.microsoft.com/office/drawing/2014/main" id="{DF658C89-38A6-2508-4B2E-513543A5F33D}"/>
              </a:ext>
            </a:extLst>
          </p:cNvPr>
          <p:cNvSpPr>
            <a:spLocks noGrp="1"/>
          </p:cNvSpPr>
          <p:nvPr>
            <p:ph type="body" sz="quarter" idx="19" hasCustomPrompt="1"/>
          </p:nvPr>
        </p:nvSpPr>
        <p:spPr>
          <a:xfrm>
            <a:off x="616709" y="547376"/>
            <a:ext cx="2958765"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Tree>
    <p:extLst>
      <p:ext uri="{BB962C8B-B14F-4D97-AF65-F5344CB8AC3E}">
        <p14:creationId xmlns:p14="http://schemas.microsoft.com/office/powerpoint/2010/main" val="9727705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16" name="Picture Placeholder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3374ABE-97D3-3E8E-FAFC-6D4CC7259A99}"/>
              </a:ext>
            </a:extLst>
          </p:cNvPr>
          <p:cNvSpPr/>
          <p:nvPr userDrawn="1"/>
        </p:nvSpPr>
        <p:spPr>
          <a:xfrm rot="5400000">
            <a:off x="8063787" y="-823539"/>
            <a:ext cx="2914257" cy="534216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12" name="Text Placeholder 32">
            <a:extLst>
              <a:ext uri="{FF2B5EF4-FFF2-40B4-BE49-F238E27FC236}">
                <a16:creationId xmlns:a16="http://schemas.microsoft.com/office/drawing/2014/main" id="{39B4FDA8-7D76-CFA7-C7B8-A21F78766DCB}"/>
              </a:ext>
            </a:extLst>
          </p:cNvPr>
          <p:cNvSpPr>
            <a:spLocks noGrp="1"/>
          </p:cNvSpPr>
          <p:nvPr>
            <p:ph type="body" sz="quarter" idx="18" hasCustomPrompt="1"/>
          </p:nvPr>
        </p:nvSpPr>
        <p:spPr>
          <a:xfrm>
            <a:off x="8206817" y="1606273"/>
            <a:ext cx="3314013" cy="870198"/>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3" name="Text Placeholder 32">
            <a:extLst>
              <a:ext uri="{FF2B5EF4-FFF2-40B4-BE49-F238E27FC236}">
                <a16:creationId xmlns:a16="http://schemas.microsoft.com/office/drawing/2014/main" id="{ADD68B86-A99B-F3CB-D7C8-A451A6EE0EE7}"/>
              </a:ext>
            </a:extLst>
          </p:cNvPr>
          <p:cNvSpPr>
            <a:spLocks noGrp="1"/>
          </p:cNvSpPr>
          <p:nvPr>
            <p:ph type="body" sz="quarter" idx="19" hasCustomPrompt="1"/>
          </p:nvPr>
        </p:nvSpPr>
        <p:spPr>
          <a:xfrm>
            <a:off x="8569889" y="671353"/>
            <a:ext cx="2950942" cy="582540"/>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4" name="Slide Number Placeholder 5">
            <a:extLst>
              <a:ext uri="{FF2B5EF4-FFF2-40B4-BE49-F238E27FC236}">
                <a16:creationId xmlns:a16="http://schemas.microsoft.com/office/drawing/2014/main" id="{CE623A54-AD38-B02C-5721-DC8F64A51D8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5" name="Text Placeholder 17">
            <a:extLst>
              <a:ext uri="{FF2B5EF4-FFF2-40B4-BE49-F238E27FC236}">
                <a16:creationId xmlns:a16="http://schemas.microsoft.com/office/drawing/2014/main" id="{31F7C9AC-5F4C-97E7-54D0-19FB28FE6498}"/>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6" name="Text Placeholder 23">
            <a:extLst>
              <a:ext uri="{FF2B5EF4-FFF2-40B4-BE49-F238E27FC236}">
                <a16:creationId xmlns:a16="http://schemas.microsoft.com/office/drawing/2014/main" id="{5AB9A2E8-2BDD-198B-A073-3AC52FE90C45}"/>
              </a:ext>
            </a:extLst>
          </p:cNvPr>
          <p:cNvSpPr>
            <a:spLocks noGrp="1"/>
          </p:cNvSpPr>
          <p:nvPr>
            <p:ph type="body" sz="quarter" idx="66" hasCustomPrompt="1"/>
          </p:nvPr>
        </p:nvSpPr>
        <p:spPr>
          <a:xfrm rot="16200000">
            <a:off x="-995641" y="844621"/>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cxnSp>
        <p:nvCxnSpPr>
          <p:cNvPr id="17" name="Straight Connector 16">
            <a:extLst>
              <a:ext uri="{FF2B5EF4-FFF2-40B4-BE49-F238E27FC236}">
                <a16:creationId xmlns:a16="http://schemas.microsoft.com/office/drawing/2014/main" id="{FEC24869-DAE9-8C7F-CBC7-CF3486F4171C}"/>
              </a:ext>
            </a:extLst>
          </p:cNvPr>
          <p:cNvCxnSpPr>
            <a:cxnSpLocks/>
          </p:cNvCxnSpPr>
          <p:nvPr userDrawn="1"/>
        </p:nvCxnSpPr>
        <p:spPr>
          <a:xfrm>
            <a:off x="7924166" y="1430093"/>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Picture Placeholder 20">
            <a:extLst>
              <a:ext uri="{FF2B5EF4-FFF2-40B4-BE49-F238E27FC236}">
                <a16:creationId xmlns:a16="http://schemas.microsoft.com/office/drawing/2014/main" id="{28FB0A20-E935-7089-053C-B98EA8AD01F8}"/>
              </a:ext>
            </a:extLst>
          </p:cNvPr>
          <p:cNvSpPr>
            <a:spLocks noGrp="1"/>
          </p:cNvSpPr>
          <p:nvPr>
            <p:ph type="pic" sz="quarter" idx="67"/>
          </p:nvPr>
        </p:nvSpPr>
        <p:spPr>
          <a:xfrm>
            <a:off x="-1" y="178005"/>
            <a:ext cx="7607445" cy="3354626"/>
          </a:xfrm>
          <a:custGeom>
            <a:avLst/>
            <a:gdLst>
              <a:gd name="connsiteX0" fmla="*/ 0 w 7607445"/>
              <a:gd name="connsiteY0" fmla="*/ 0 h 3354626"/>
              <a:gd name="connsiteX1" fmla="*/ 2057401 w 7607445"/>
              <a:gd name="connsiteY1" fmla="*/ 0 h 3354626"/>
              <a:gd name="connsiteX2" fmla="*/ 4013534 w 7607445"/>
              <a:gd name="connsiteY2" fmla="*/ 0 h 3354626"/>
              <a:gd name="connsiteX3" fmla="*/ 4127503 w 7607445"/>
              <a:gd name="connsiteY3" fmla="*/ 0 h 3354626"/>
              <a:gd name="connsiteX4" fmla="*/ 6070935 w 7607445"/>
              <a:gd name="connsiteY4" fmla="*/ 0 h 3354626"/>
              <a:gd name="connsiteX5" fmla="*/ 6070935 w 7607445"/>
              <a:gd name="connsiteY5" fmla="*/ 3501 h 3354626"/>
              <a:gd name="connsiteX6" fmla="*/ 6184905 w 7607445"/>
              <a:gd name="connsiteY6" fmla="*/ 0 h 3354626"/>
              <a:gd name="connsiteX7" fmla="*/ 7471829 w 7607445"/>
              <a:gd name="connsiteY7" fmla="*/ 382501 h 3354626"/>
              <a:gd name="connsiteX8" fmla="*/ 7598074 w 7607445"/>
              <a:gd name="connsiteY8" fmla="*/ 477664 h 3354626"/>
              <a:gd name="connsiteX9" fmla="*/ 7489864 w 7607445"/>
              <a:gd name="connsiteY9" fmla="*/ 544701 h 3354626"/>
              <a:gd name="connsiteX10" fmla="*/ 6849834 w 7607445"/>
              <a:gd name="connsiteY10" fmla="*/ 1669539 h 3354626"/>
              <a:gd name="connsiteX11" fmla="*/ 7488340 w 7607445"/>
              <a:gd name="connsiteY11" fmla="*/ 2794379 h 3354626"/>
              <a:gd name="connsiteX12" fmla="*/ 7607445 w 7607445"/>
              <a:gd name="connsiteY12" fmla="*/ 2868214 h 3354626"/>
              <a:gd name="connsiteX13" fmla="*/ 7596485 w 7607445"/>
              <a:gd name="connsiteY13" fmla="*/ 2878084 h 3354626"/>
              <a:gd name="connsiteX14" fmla="*/ 6184904 w 7607445"/>
              <a:gd name="connsiteY14" fmla="*/ 3354626 h 3354626"/>
              <a:gd name="connsiteX15" fmla="*/ 6070933 w 7607445"/>
              <a:gd name="connsiteY15" fmla="*/ 3351125 h 3354626"/>
              <a:gd name="connsiteX16" fmla="*/ 6070933 w 7607445"/>
              <a:gd name="connsiteY16" fmla="*/ 3354626 h 3354626"/>
              <a:gd name="connsiteX17" fmla="*/ 4127503 w 7607445"/>
              <a:gd name="connsiteY17" fmla="*/ 3354626 h 3354626"/>
              <a:gd name="connsiteX18" fmla="*/ 4013532 w 7607445"/>
              <a:gd name="connsiteY18" fmla="*/ 3354626 h 3354626"/>
              <a:gd name="connsiteX19" fmla="*/ 2057401 w 7607445"/>
              <a:gd name="connsiteY19" fmla="*/ 3354626 h 3354626"/>
              <a:gd name="connsiteX20" fmla="*/ 0 w 7607445"/>
              <a:gd name="connsiteY20" fmla="*/ 3354626 h 335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07445" h="3354626">
                <a:moveTo>
                  <a:pt x="0" y="0"/>
                </a:moveTo>
                <a:lnTo>
                  <a:pt x="2057401" y="0"/>
                </a:lnTo>
                <a:lnTo>
                  <a:pt x="4013534" y="0"/>
                </a:lnTo>
                <a:lnTo>
                  <a:pt x="4127503" y="0"/>
                </a:lnTo>
                <a:lnTo>
                  <a:pt x="6070935" y="0"/>
                </a:lnTo>
                <a:lnTo>
                  <a:pt x="6070935" y="3501"/>
                </a:lnTo>
                <a:cubicBezTo>
                  <a:pt x="6108924" y="0"/>
                  <a:pt x="6146915" y="0"/>
                  <a:pt x="6184905" y="0"/>
                </a:cubicBezTo>
                <a:cubicBezTo>
                  <a:pt x="6674291" y="0"/>
                  <a:pt x="7122472" y="143433"/>
                  <a:pt x="7471829" y="382501"/>
                </a:cubicBezTo>
                <a:lnTo>
                  <a:pt x="7598074" y="477664"/>
                </a:lnTo>
                <a:lnTo>
                  <a:pt x="7489864" y="544701"/>
                </a:lnTo>
                <a:cubicBezTo>
                  <a:pt x="7099290" y="811726"/>
                  <a:pt x="6849834" y="1216089"/>
                  <a:pt x="6849834" y="1669539"/>
                </a:cubicBezTo>
                <a:cubicBezTo>
                  <a:pt x="6849834" y="2122992"/>
                  <a:pt x="7098129" y="2527355"/>
                  <a:pt x="7488340" y="2794379"/>
                </a:cubicBezTo>
                <a:lnTo>
                  <a:pt x="7607445" y="2868214"/>
                </a:lnTo>
                <a:lnTo>
                  <a:pt x="7596485" y="2878084"/>
                </a:lnTo>
                <a:cubicBezTo>
                  <a:pt x="7231761" y="3173094"/>
                  <a:pt x="6733385" y="3354626"/>
                  <a:pt x="6184904" y="3354626"/>
                </a:cubicBezTo>
                <a:cubicBezTo>
                  <a:pt x="6146915" y="3354626"/>
                  <a:pt x="6104701" y="3354626"/>
                  <a:pt x="6070933" y="3351125"/>
                </a:cubicBezTo>
                <a:lnTo>
                  <a:pt x="6070933" y="3354626"/>
                </a:lnTo>
                <a:lnTo>
                  <a:pt x="4127503" y="3354626"/>
                </a:lnTo>
                <a:lnTo>
                  <a:pt x="4013532" y="3354626"/>
                </a:lnTo>
                <a:lnTo>
                  <a:pt x="2057401" y="3354626"/>
                </a:lnTo>
                <a:lnTo>
                  <a:pt x="0" y="33546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2" name="object 3">
            <a:extLst>
              <a:ext uri="{FF2B5EF4-FFF2-40B4-BE49-F238E27FC236}">
                <a16:creationId xmlns:a16="http://schemas.microsoft.com/office/drawing/2014/main" id="{0B98BB15-36D8-AB9F-8C0D-5FC77D734CF5}"/>
              </a:ext>
            </a:extLst>
          </p:cNvPr>
          <p:cNvSpPr/>
          <p:nvPr userDrawn="1"/>
        </p:nvSpPr>
        <p:spPr>
          <a:xfrm rot="16200000">
            <a:off x="4352895"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3" name="Text Placeholder 23">
            <a:extLst>
              <a:ext uri="{FF2B5EF4-FFF2-40B4-BE49-F238E27FC236}">
                <a16:creationId xmlns:a16="http://schemas.microsoft.com/office/drawing/2014/main" id="{84BC1840-9AB3-1DF5-D29D-1574E457F723}"/>
              </a:ext>
            </a:extLst>
          </p:cNvPr>
          <p:cNvSpPr>
            <a:spLocks noGrp="1"/>
          </p:cNvSpPr>
          <p:nvPr>
            <p:ph type="body" sz="quarter" idx="65" hasCustomPrompt="1"/>
          </p:nvPr>
        </p:nvSpPr>
        <p:spPr>
          <a:xfrm rot="16200000">
            <a:off x="4358905"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5753182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a:p>
          <a:p>
            <a:r>
              <a:rPr lang="en-US"/>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2539E3CA-25E7-EDCE-AA8E-8A19A9EC8293}"/>
              </a:ext>
            </a:extLst>
          </p:cNvPr>
          <p:cNvSpPr/>
          <p:nvPr userDrawn="1"/>
        </p:nvSpPr>
        <p:spPr>
          <a:xfrm flipH="1">
            <a:off x="7210213" y="486667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4" name="Freeform 3">
            <a:extLst>
              <a:ext uri="{FF2B5EF4-FFF2-40B4-BE49-F238E27FC236}">
                <a16:creationId xmlns:a16="http://schemas.microsoft.com/office/drawing/2014/main" id="{C7D28B20-16AC-4420-7BD0-7E73EA01AB76}"/>
              </a:ext>
            </a:extLst>
          </p:cNvPr>
          <p:cNvSpPr/>
          <p:nvPr userDrawn="1"/>
        </p:nvSpPr>
        <p:spPr>
          <a:xfrm>
            <a:off x="-39761" y="210639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object 3">
            <a:extLst>
              <a:ext uri="{FF2B5EF4-FFF2-40B4-BE49-F238E27FC236}">
                <a16:creationId xmlns:a16="http://schemas.microsoft.com/office/drawing/2014/main" id="{FF709D79-9D16-4122-0BC8-B6558E032B80}"/>
              </a:ext>
            </a:extLst>
          </p:cNvPr>
          <p:cNvSpPr/>
          <p:nvPr userDrawn="1"/>
        </p:nvSpPr>
        <p:spPr>
          <a:xfrm>
            <a:off x="9232269" y="77805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6" name="Picture Placeholder 29">
            <a:extLst>
              <a:ext uri="{FF2B5EF4-FFF2-40B4-BE49-F238E27FC236}">
                <a16:creationId xmlns:a16="http://schemas.microsoft.com/office/drawing/2014/main" id="{DDC8EAA0-DDC4-B607-C4A7-670C26F139DD}"/>
              </a:ext>
            </a:extLst>
          </p:cNvPr>
          <p:cNvSpPr>
            <a:spLocks noGrp="1"/>
          </p:cNvSpPr>
          <p:nvPr>
            <p:ph type="pic" sz="quarter" idx="19"/>
          </p:nvPr>
        </p:nvSpPr>
        <p:spPr>
          <a:xfrm>
            <a:off x="5957002" y="100428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9F7A2F1E-28FE-5A45-BE88-00DE0EEB126E}"/>
              </a:ext>
            </a:extLst>
          </p:cNvPr>
          <p:cNvSpPr>
            <a:spLocks noGrp="1"/>
          </p:cNvSpPr>
          <p:nvPr>
            <p:ph type="body" sz="quarter" idx="15" hasCustomPrompt="1"/>
          </p:nvPr>
        </p:nvSpPr>
        <p:spPr>
          <a:xfrm>
            <a:off x="553654" y="388671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a:t>Epic Stays</a:t>
            </a:r>
          </a:p>
        </p:txBody>
      </p:sp>
      <p:sp>
        <p:nvSpPr>
          <p:cNvPr id="8" name="Text Placeholder 23">
            <a:extLst>
              <a:ext uri="{FF2B5EF4-FFF2-40B4-BE49-F238E27FC236}">
                <a16:creationId xmlns:a16="http://schemas.microsoft.com/office/drawing/2014/main" id="{F543AF08-33D9-5168-9224-530C13CFDB32}"/>
              </a:ext>
            </a:extLst>
          </p:cNvPr>
          <p:cNvSpPr>
            <a:spLocks noGrp="1"/>
          </p:cNvSpPr>
          <p:nvPr>
            <p:ph type="body" sz="quarter" idx="16" hasCustomPrompt="1"/>
          </p:nvPr>
        </p:nvSpPr>
        <p:spPr>
          <a:xfrm>
            <a:off x="553654" y="326398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a:t>Your guide to</a:t>
            </a:r>
          </a:p>
        </p:txBody>
      </p:sp>
      <p:sp>
        <p:nvSpPr>
          <p:cNvPr id="9" name="Text Placeholder 23">
            <a:extLst>
              <a:ext uri="{FF2B5EF4-FFF2-40B4-BE49-F238E27FC236}">
                <a16:creationId xmlns:a16="http://schemas.microsoft.com/office/drawing/2014/main" id="{3706DD85-9695-CD90-0883-AEFD75A7296A}"/>
              </a:ext>
            </a:extLst>
          </p:cNvPr>
          <p:cNvSpPr>
            <a:spLocks noGrp="1"/>
          </p:cNvSpPr>
          <p:nvPr>
            <p:ph type="body" sz="quarter" idx="17" hasCustomPrompt="1"/>
          </p:nvPr>
        </p:nvSpPr>
        <p:spPr>
          <a:xfrm>
            <a:off x="7210213" y="502164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err="1"/>
              <a:t>www.epicstays.eu</a:t>
            </a:r>
            <a:endParaRPr lang="en-US"/>
          </a:p>
        </p:txBody>
      </p:sp>
      <p:pic>
        <p:nvPicPr>
          <p:cNvPr id="11" name="Picture 10">
            <a:extLst>
              <a:ext uri="{FF2B5EF4-FFF2-40B4-BE49-F238E27FC236}">
                <a16:creationId xmlns:a16="http://schemas.microsoft.com/office/drawing/2014/main" id="{EDB2A9A5-1609-A2F8-DC70-0C2BFB43CD1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6176" y="150906"/>
            <a:ext cx="2882520" cy="1786177"/>
          </a:xfrm>
          <a:prstGeom prst="rect">
            <a:avLst/>
          </a:prstGeom>
        </p:spPr>
      </p:pic>
      <p:sp>
        <p:nvSpPr>
          <p:cNvPr id="13" name="Text Placeholder 23">
            <a:extLst>
              <a:ext uri="{FF2B5EF4-FFF2-40B4-BE49-F238E27FC236}">
                <a16:creationId xmlns:a16="http://schemas.microsoft.com/office/drawing/2014/main" id="{E902EBE3-01C1-0AF3-D341-DE038F76D5F8}"/>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grpSp>
        <p:nvGrpSpPr>
          <p:cNvPr id="18" name="Group 17">
            <a:extLst>
              <a:ext uri="{FF2B5EF4-FFF2-40B4-BE49-F238E27FC236}">
                <a16:creationId xmlns:a16="http://schemas.microsoft.com/office/drawing/2014/main" id="{3ED3711E-BD5B-EE54-0964-70F34FFCE973}"/>
              </a:ext>
            </a:extLst>
          </p:cNvPr>
          <p:cNvGrpSpPr/>
          <p:nvPr userDrawn="1"/>
        </p:nvGrpSpPr>
        <p:grpSpPr>
          <a:xfrm>
            <a:off x="441852" y="5691396"/>
            <a:ext cx="6969049" cy="851642"/>
            <a:chOff x="441852" y="5691396"/>
            <a:chExt cx="6969049" cy="851642"/>
          </a:xfrm>
        </p:grpSpPr>
        <p:pic>
          <p:nvPicPr>
            <p:cNvPr id="20" name="Picture 19" descr="Co-funded by the European Union logo in png for web usage">
              <a:extLst>
                <a:ext uri="{FF2B5EF4-FFF2-40B4-BE49-F238E27FC236}">
                  <a16:creationId xmlns:a16="http://schemas.microsoft.com/office/drawing/2014/main" id="{912B73F1-8E38-C944-C6FA-6C7B91289BE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22" name="Rectangle 21">
              <a:extLst>
                <a:ext uri="{FF2B5EF4-FFF2-40B4-BE49-F238E27FC236}">
                  <a16:creationId xmlns:a16="http://schemas.microsoft.com/office/drawing/2014/main" id="{C3C1D1CF-465E-34F6-3CB6-00EAB0B8E4C2}"/>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23" name="Group 22">
              <a:extLst>
                <a:ext uri="{FF2B5EF4-FFF2-40B4-BE49-F238E27FC236}">
                  <a16:creationId xmlns:a16="http://schemas.microsoft.com/office/drawing/2014/main" id="{1E62A359-29A2-FB2B-FF23-EE4DAF036862}"/>
                </a:ext>
              </a:extLst>
            </p:cNvPr>
            <p:cNvGrpSpPr/>
            <p:nvPr userDrawn="1"/>
          </p:nvGrpSpPr>
          <p:grpSpPr>
            <a:xfrm>
              <a:off x="441852" y="5691396"/>
              <a:ext cx="1307461" cy="742180"/>
              <a:chOff x="340586" y="8789227"/>
              <a:chExt cx="1307461" cy="742180"/>
            </a:xfrm>
          </p:grpSpPr>
          <p:sp>
            <p:nvSpPr>
              <p:cNvPr id="24" name="Rectangle 23">
                <a:extLst>
                  <a:ext uri="{FF2B5EF4-FFF2-40B4-BE49-F238E27FC236}">
                    <a16:creationId xmlns:a16="http://schemas.microsoft.com/office/drawing/2014/main" id="{7AB9DC75-AC43-445B-995C-3C1125B3F2E9}"/>
                  </a:ext>
                </a:extLst>
              </p:cNvPr>
              <p:cNvSpPr/>
              <p:nvPr userDrawn="1"/>
            </p:nvSpPr>
            <p:spPr>
              <a:xfrm>
                <a:off x="340586" y="8789227"/>
                <a:ext cx="1307461" cy="369332"/>
              </a:xfrm>
              <a:prstGeom prst="rect">
                <a:avLst/>
              </a:prstGeom>
            </p:spPr>
            <p:txBody>
              <a:bodyPr wrap="square" anchor="ctr">
                <a:spAutoFit/>
              </a:bodyPr>
              <a:lstStyle/>
              <a:p>
                <a:pPr algn="just"/>
                <a:r>
                  <a:rPr lang="en-US" sz="900" b="1">
                    <a:solidFill>
                      <a:srgbClr val="414141"/>
                    </a:solidFill>
                    <a:latin typeface="+mj-lt"/>
                  </a:rPr>
                  <a:t>EPIC STAYS is licensed </a:t>
                </a:r>
              </a:p>
              <a:p>
                <a:pPr algn="just"/>
                <a:r>
                  <a:rPr lang="en-US" sz="900" b="1">
                    <a:solidFill>
                      <a:srgbClr val="414141"/>
                    </a:solidFill>
                    <a:latin typeface="+mj-lt"/>
                  </a:rPr>
                  <a:t>under </a:t>
                </a:r>
                <a:r>
                  <a:rPr lang="en-US" sz="900" b="1">
                    <a:solidFill>
                      <a:srgbClr val="414141"/>
                    </a:solidFill>
                    <a:latin typeface="+mj-lt"/>
                    <a:hlinkClick r:id="rId4">
                      <a:extLst>
                        <a:ext uri="{A12FA001-AC4F-418D-AE19-62706E023703}">
                          <ahyp:hlinkClr xmlns:ahyp="http://schemas.microsoft.com/office/drawing/2018/hyperlinkcolor" val="tx"/>
                        </a:ext>
                      </a:extLst>
                    </a:hlinkClick>
                  </a:rPr>
                  <a:t>CC BY-SA 4.0</a:t>
                </a:r>
                <a:endParaRPr lang="en-US" sz="900" b="1">
                  <a:solidFill>
                    <a:srgbClr val="414141"/>
                  </a:solidFill>
                  <a:latin typeface="+mj-lt"/>
                </a:endParaRPr>
              </a:p>
            </p:txBody>
          </p:sp>
          <p:pic>
            <p:nvPicPr>
              <p:cNvPr id="26" name="Picture 25">
                <a:extLst>
                  <a:ext uri="{FF2B5EF4-FFF2-40B4-BE49-F238E27FC236}">
                    <a16:creationId xmlns:a16="http://schemas.microsoft.com/office/drawing/2014/main" id="{B58D7EAE-1C45-4B92-DBC1-BE4C79A0AC7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Picture Placeholder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0" name="Picture Placeholder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Picture Placeholder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 name="Picture Placeholder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err="1"/>
              <a:t>www.epicstays.eu</a:t>
            </a:r>
            <a:endParaRPr lang="en-US"/>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a:solidFill>
                    <a:schemeClr val="tx1"/>
                  </a:solidFill>
                  <a:latin typeface="+mj-lt"/>
                </a:rPr>
                <a:t>EPIC STAYS is licensed </a:t>
              </a:r>
            </a:p>
            <a:p>
              <a:pPr algn="just"/>
              <a:r>
                <a:rPr lang="en-US" sz="900" b="1">
                  <a:solidFill>
                    <a:schemeClr val="tx1"/>
                  </a:solidFill>
                  <a:latin typeface="+mj-lt"/>
                </a:rPr>
                <a:t>under </a:t>
              </a:r>
              <a:r>
                <a:rPr lang="en-US" sz="900" b="1">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11122944" cy="598534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82CCCA"/>
          </a:solidFill>
          <a:ln w="3598" cap="flat">
            <a:noFill/>
            <a:prstDash val="solid"/>
            <a:miter/>
          </a:ln>
        </p:spPr>
        <p:txBody>
          <a:bodyPr rtlCol="0" anchor="ctr"/>
          <a:lstStyle/>
          <a:p>
            <a:endParaRPr lang="en-US" b="0" i="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Sub-heading</a:t>
            </a:r>
            <a:endParaRPr lang="en-US"/>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a:t>Project Overview</a:t>
            </a:r>
          </a:p>
        </p:txBody>
      </p:sp>
    </p:spTree>
    <p:extLst>
      <p:ext uri="{BB962C8B-B14F-4D97-AF65-F5344CB8AC3E}">
        <p14:creationId xmlns:p14="http://schemas.microsoft.com/office/powerpoint/2010/main" val="38857238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4524E65E-4F41-B3B1-A53C-8CDD9BF1513C}"/>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8E8CF7C-C540-56CE-6E4A-063657FCBD2E}"/>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A2513CC6-0EEA-DD6C-C73F-02304A8DD9E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4E466453-0836-99C3-4994-8814799A3ED2}"/>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1D7016CA-CA55-90C0-CA79-19625C4D5C7A}"/>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BDCD0B37-2951-6A71-4C3E-AFC770BB8E33}"/>
                  </a:ext>
                </a:extLst>
              </p:cNvPr>
              <p:cNvSpPr/>
              <p:nvPr userDrawn="1"/>
            </p:nvSpPr>
            <p:spPr>
              <a:xfrm>
                <a:off x="340586" y="8789227"/>
                <a:ext cx="1307461" cy="369332"/>
              </a:xfrm>
              <a:prstGeom prst="rect">
                <a:avLst/>
              </a:prstGeom>
            </p:spPr>
            <p:txBody>
              <a:bodyPr wrap="square" anchor="ctr">
                <a:spAutoFit/>
              </a:bodyPr>
              <a:lstStyle/>
              <a:p>
                <a:pPr algn="just"/>
                <a:r>
                  <a:rPr lang="en-US" sz="900" b="1">
                    <a:solidFill>
                      <a:srgbClr val="414141"/>
                    </a:solidFill>
                    <a:latin typeface="+mj-lt"/>
                  </a:rPr>
                  <a:t>EPIC STAYS is licensed </a:t>
                </a:r>
              </a:p>
              <a:p>
                <a:pPr algn="just"/>
                <a:r>
                  <a:rPr lang="en-US" sz="900" b="1">
                    <a:solidFill>
                      <a:srgbClr val="414141"/>
                    </a:solidFill>
                    <a:latin typeface="+mj-lt"/>
                  </a:rPr>
                  <a:t>under </a:t>
                </a:r>
                <a:r>
                  <a:rPr lang="en-US" sz="900" b="1">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a:solidFill>
                    <a:srgbClr val="414141"/>
                  </a:solidFill>
                  <a:latin typeface="+mj-lt"/>
                </a:endParaRPr>
              </a:p>
            </p:txBody>
          </p:sp>
          <p:pic>
            <p:nvPicPr>
              <p:cNvPr id="12" name="Picture 11">
                <a:extLst>
                  <a:ext uri="{FF2B5EF4-FFF2-40B4-BE49-F238E27FC236}">
                    <a16:creationId xmlns:a16="http://schemas.microsoft.com/office/drawing/2014/main" id="{D81BA237-D2C3-EFE9-95C6-8F8D6EA49B4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19596194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Photo/Text Slide 03">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1F8B28AA-A37F-3D04-FE6B-7976D6F7534B}"/>
              </a:ext>
            </a:extLst>
          </p:cNvPr>
          <p:cNvSpPr/>
          <p:nvPr userDrawn="1"/>
        </p:nvSpPr>
        <p:spPr>
          <a:xfrm rot="16200000">
            <a:off x="586434" y="-358294"/>
            <a:ext cx="3200860" cy="4373727"/>
          </a:xfrm>
          <a:custGeom>
            <a:avLst/>
            <a:gdLst>
              <a:gd name="connsiteX0" fmla="*/ 3200860 w 3200860"/>
              <a:gd name="connsiteY0" fmla="*/ 3341 h 4373727"/>
              <a:gd name="connsiteX1" fmla="*/ 3200860 w 3200860"/>
              <a:gd name="connsiteY1" fmla="*/ 2683476 h 4373727"/>
              <a:gd name="connsiteX2" fmla="*/ 3197520 w 3200860"/>
              <a:gd name="connsiteY2" fmla="*/ 2683476 h 4373727"/>
              <a:gd name="connsiteX3" fmla="*/ 3200860 w 3200860"/>
              <a:gd name="connsiteY3" fmla="*/ 2773667 h 4373727"/>
              <a:gd name="connsiteX4" fmla="*/ 1600429 w 3200860"/>
              <a:gd name="connsiteY4" fmla="*/ 4373727 h 4373727"/>
              <a:gd name="connsiteX5" fmla="*/ 0 w 3200860"/>
              <a:gd name="connsiteY5" fmla="*/ 2773667 h 4373727"/>
              <a:gd name="connsiteX6" fmla="*/ 3340 w 3200860"/>
              <a:gd name="connsiteY6" fmla="*/ 2683475 h 4373727"/>
              <a:gd name="connsiteX7" fmla="*/ 0 w 3200860"/>
              <a:gd name="connsiteY7" fmla="*/ 2683475 h 4373727"/>
              <a:gd name="connsiteX8" fmla="*/ 0 w 3200860"/>
              <a:gd name="connsiteY8" fmla="*/ 102 h 4373727"/>
              <a:gd name="connsiteX9" fmla="*/ 64346 w 3200860"/>
              <a:gd name="connsiteY9" fmla="*/ 3341 h 4373727"/>
              <a:gd name="connsiteX10" fmla="*/ 154537 w 3200860"/>
              <a:gd name="connsiteY10" fmla="*/ 0 h 4373727"/>
              <a:gd name="connsiteX11" fmla="*/ 154537 w 3200860"/>
              <a:gd name="connsiteY11" fmla="*/ 3341 h 437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0860" h="4373727">
                <a:moveTo>
                  <a:pt x="3200860" y="3341"/>
                </a:moveTo>
                <a:lnTo>
                  <a:pt x="3200860" y="2683476"/>
                </a:lnTo>
                <a:lnTo>
                  <a:pt x="3197520" y="2683476"/>
                </a:lnTo>
                <a:cubicBezTo>
                  <a:pt x="3200860" y="2713540"/>
                  <a:pt x="3200860" y="2743604"/>
                  <a:pt x="3200860" y="2773667"/>
                </a:cubicBezTo>
                <a:cubicBezTo>
                  <a:pt x="3200860" y="3658879"/>
                  <a:pt x="2485846" y="4373727"/>
                  <a:pt x="1600429" y="4373727"/>
                </a:cubicBezTo>
                <a:cubicBezTo>
                  <a:pt x="715015" y="4373727"/>
                  <a:pt x="0" y="3655536"/>
                  <a:pt x="0" y="2773667"/>
                </a:cubicBezTo>
                <a:cubicBezTo>
                  <a:pt x="0" y="2743604"/>
                  <a:pt x="0" y="2710198"/>
                  <a:pt x="3340" y="2683475"/>
                </a:cubicBezTo>
                <a:lnTo>
                  <a:pt x="0" y="2683475"/>
                </a:lnTo>
                <a:lnTo>
                  <a:pt x="0" y="102"/>
                </a:lnTo>
                <a:lnTo>
                  <a:pt x="64346" y="3341"/>
                </a:lnTo>
                <a:cubicBezTo>
                  <a:pt x="94409" y="3341"/>
                  <a:pt x="124473" y="3341"/>
                  <a:pt x="154537" y="0"/>
                </a:cubicBezTo>
                <a:lnTo>
                  <a:pt x="154537" y="3341"/>
                </a:lnTo>
                <a:close/>
              </a:path>
            </a:pathLst>
          </a:custGeom>
          <a:solidFill>
            <a:srgbClr val="45959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9" name="Slide Number Placeholder 5">
            <a:extLst>
              <a:ext uri="{FF2B5EF4-FFF2-40B4-BE49-F238E27FC236}">
                <a16:creationId xmlns:a16="http://schemas.microsoft.com/office/drawing/2014/main" id="{3FDF0389-E6EB-0B4F-02E2-5E9DF6D1CAF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1" name="Text Placeholder 17">
            <a:extLst>
              <a:ext uri="{FF2B5EF4-FFF2-40B4-BE49-F238E27FC236}">
                <a16:creationId xmlns:a16="http://schemas.microsoft.com/office/drawing/2014/main" id="{3F944C4F-4FDC-5AF7-E879-42C57B7DB235}"/>
              </a:ext>
            </a:extLst>
          </p:cNvPr>
          <p:cNvSpPr>
            <a:spLocks noGrp="1"/>
          </p:cNvSpPr>
          <p:nvPr>
            <p:ph type="body" sz="quarter" idx="21" hasCustomPrompt="1"/>
          </p:nvPr>
        </p:nvSpPr>
        <p:spPr>
          <a:xfrm>
            <a:off x="6222251" y="747840"/>
            <a:ext cx="5181093"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cxnSp>
        <p:nvCxnSpPr>
          <p:cNvPr id="14" name="Straight Connector 13">
            <a:extLst>
              <a:ext uri="{FF2B5EF4-FFF2-40B4-BE49-F238E27FC236}">
                <a16:creationId xmlns:a16="http://schemas.microsoft.com/office/drawing/2014/main" id="{87C973A2-EB1A-3325-255B-77887E432FA2}"/>
              </a:ext>
            </a:extLst>
          </p:cNvPr>
          <p:cNvCxnSpPr>
            <a:cxnSpLocks/>
          </p:cNvCxnSpPr>
          <p:nvPr userDrawn="1"/>
        </p:nvCxnSpPr>
        <p:spPr>
          <a:xfrm>
            <a:off x="480666" y="132040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32">
            <a:extLst>
              <a:ext uri="{FF2B5EF4-FFF2-40B4-BE49-F238E27FC236}">
                <a16:creationId xmlns:a16="http://schemas.microsoft.com/office/drawing/2014/main" id="{A692E8A6-D513-08BC-DE9D-49DC6DF4F19F}"/>
              </a:ext>
            </a:extLst>
          </p:cNvPr>
          <p:cNvSpPr>
            <a:spLocks noGrp="1"/>
          </p:cNvSpPr>
          <p:nvPr>
            <p:ph type="body" sz="quarter" idx="18" hasCustomPrompt="1"/>
          </p:nvPr>
        </p:nvSpPr>
        <p:spPr>
          <a:xfrm>
            <a:off x="599910" y="1482295"/>
            <a:ext cx="2975564"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8" name="Text Placeholder 32">
            <a:extLst>
              <a:ext uri="{FF2B5EF4-FFF2-40B4-BE49-F238E27FC236}">
                <a16:creationId xmlns:a16="http://schemas.microsoft.com/office/drawing/2014/main" id="{369B69F7-F1EE-2E71-4BB7-99643496E263}"/>
              </a:ext>
            </a:extLst>
          </p:cNvPr>
          <p:cNvSpPr>
            <a:spLocks noGrp="1"/>
          </p:cNvSpPr>
          <p:nvPr>
            <p:ph type="body" sz="quarter" idx="19" hasCustomPrompt="1"/>
          </p:nvPr>
        </p:nvSpPr>
        <p:spPr>
          <a:xfrm>
            <a:off x="616709" y="547376"/>
            <a:ext cx="2958765"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Tree>
    <p:extLst>
      <p:ext uri="{BB962C8B-B14F-4D97-AF65-F5344CB8AC3E}">
        <p14:creationId xmlns:p14="http://schemas.microsoft.com/office/powerpoint/2010/main" val="20566216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Photo/Text Slide 03">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1F8B28AA-A37F-3D04-FE6B-7976D6F7534B}"/>
              </a:ext>
            </a:extLst>
          </p:cNvPr>
          <p:cNvSpPr/>
          <p:nvPr userDrawn="1"/>
        </p:nvSpPr>
        <p:spPr>
          <a:xfrm rot="16200000">
            <a:off x="586434" y="-358294"/>
            <a:ext cx="3200860" cy="4373727"/>
          </a:xfrm>
          <a:custGeom>
            <a:avLst/>
            <a:gdLst>
              <a:gd name="connsiteX0" fmla="*/ 3200860 w 3200860"/>
              <a:gd name="connsiteY0" fmla="*/ 3341 h 4373727"/>
              <a:gd name="connsiteX1" fmla="*/ 3200860 w 3200860"/>
              <a:gd name="connsiteY1" fmla="*/ 2683476 h 4373727"/>
              <a:gd name="connsiteX2" fmla="*/ 3197520 w 3200860"/>
              <a:gd name="connsiteY2" fmla="*/ 2683476 h 4373727"/>
              <a:gd name="connsiteX3" fmla="*/ 3200860 w 3200860"/>
              <a:gd name="connsiteY3" fmla="*/ 2773667 h 4373727"/>
              <a:gd name="connsiteX4" fmla="*/ 1600429 w 3200860"/>
              <a:gd name="connsiteY4" fmla="*/ 4373727 h 4373727"/>
              <a:gd name="connsiteX5" fmla="*/ 0 w 3200860"/>
              <a:gd name="connsiteY5" fmla="*/ 2773667 h 4373727"/>
              <a:gd name="connsiteX6" fmla="*/ 3340 w 3200860"/>
              <a:gd name="connsiteY6" fmla="*/ 2683475 h 4373727"/>
              <a:gd name="connsiteX7" fmla="*/ 0 w 3200860"/>
              <a:gd name="connsiteY7" fmla="*/ 2683475 h 4373727"/>
              <a:gd name="connsiteX8" fmla="*/ 0 w 3200860"/>
              <a:gd name="connsiteY8" fmla="*/ 102 h 4373727"/>
              <a:gd name="connsiteX9" fmla="*/ 64346 w 3200860"/>
              <a:gd name="connsiteY9" fmla="*/ 3341 h 4373727"/>
              <a:gd name="connsiteX10" fmla="*/ 154537 w 3200860"/>
              <a:gd name="connsiteY10" fmla="*/ 0 h 4373727"/>
              <a:gd name="connsiteX11" fmla="*/ 154537 w 3200860"/>
              <a:gd name="connsiteY11" fmla="*/ 3341 h 437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0860" h="4373727">
                <a:moveTo>
                  <a:pt x="3200860" y="3341"/>
                </a:moveTo>
                <a:lnTo>
                  <a:pt x="3200860" y="2683476"/>
                </a:lnTo>
                <a:lnTo>
                  <a:pt x="3197520" y="2683476"/>
                </a:lnTo>
                <a:cubicBezTo>
                  <a:pt x="3200860" y="2713540"/>
                  <a:pt x="3200860" y="2743604"/>
                  <a:pt x="3200860" y="2773667"/>
                </a:cubicBezTo>
                <a:cubicBezTo>
                  <a:pt x="3200860" y="3658879"/>
                  <a:pt x="2485846" y="4373727"/>
                  <a:pt x="1600429" y="4373727"/>
                </a:cubicBezTo>
                <a:cubicBezTo>
                  <a:pt x="715015" y="4373727"/>
                  <a:pt x="0" y="3655536"/>
                  <a:pt x="0" y="2773667"/>
                </a:cubicBezTo>
                <a:cubicBezTo>
                  <a:pt x="0" y="2743604"/>
                  <a:pt x="0" y="2710198"/>
                  <a:pt x="3340" y="2683475"/>
                </a:cubicBezTo>
                <a:lnTo>
                  <a:pt x="0" y="2683475"/>
                </a:lnTo>
                <a:lnTo>
                  <a:pt x="0" y="102"/>
                </a:lnTo>
                <a:lnTo>
                  <a:pt x="64346" y="3341"/>
                </a:lnTo>
                <a:cubicBezTo>
                  <a:pt x="94409" y="3341"/>
                  <a:pt x="124473" y="3341"/>
                  <a:pt x="154537" y="0"/>
                </a:cubicBezTo>
                <a:lnTo>
                  <a:pt x="154537" y="3341"/>
                </a:lnTo>
                <a:close/>
              </a:path>
            </a:pathLst>
          </a:custGeom>
          <a:solidFill>
            <a:srgbClr val="FBA63B"/>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9" name="Slide Number Placeholder 5">
            <a:extLst>
              <a:ext uri="{FF2B5EF4-FFF2-40B4-BE49-F238E27FC236}">
                <a16:creationId xmlns:a16="http://schemas.microsoft.com/office/drawing/2014/main" id="{3FDF0389-E6EB-0B4F-02E2-5E9DF6D1CAF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1" name="Text Placeholder 17">
            <a:extLst>
              <a:ext uri="{FF2B5EF4-FFF2-40B4-BE49-F238E27FC236}">
                <a16:creationId xmlns:a16="http://schemas.microsoft.com/office/drawing/2014/main" id="{3F944C4F-4FDC-5AF7-E879-42C57B7DB235}"/>
              </a:ext>
            </a:extLst>
          </p:cNvPr>
          <p:cNvSpPr>
            <a:spLocks noGrp="1"/>
          </p:cNvSpPr>
          <p:nvPr>
            <p:ph type="body" sz="quarter" idx="21" hasCustomPrompt="1"/>
          </p:nvPr>
        </p:nvSpPr>
        <p:spPr>
          <a:xfrm>
            <a:off x="6222251" y="747840"/>
            <a:ext cx="5181093"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cxnSp>
        <p:nvCxnSpPr>
          <p:cNvPr id="14" name="Straight Connector 13">
            <a:extLst>
              <a:ext uri="{FF2B5EF4-FFF2-40B4-BE49-F238E27FC236}">
                <a16:creationId xmlns:a16="http://schemas.microsoft.com/office/drawing/2014/main" id="{87C973A2-EB1A-3325-255B-77887E432FA2}"/>
              </a:ext>
            </a:extLst>
          </p:cNvPr>
          <p:cNvCxnSpPr>
            <a:cxnSpLocks/>
          </p:cNvCxnSpPr>
          <p:nvPr userDrawn="1"/>
        </p:nvCxnSpPr>
        <p:spPr>
          <a:xfrm>
            <a:off x="480666" y="132040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32">
            <a:extLst>
              <a:ext uri="{FF2B5EF4-FFF2-40B4-BE49-F238E27FC236}">
                <a16:creationId xmlns:a16="http://schemas.microsoft.com/office/drawing/2014/main" id="{A692E8A6-D513-08BC-DE9D-49DC6DF4F19F}"/>
              </a:ext>
            </a:extLst>
          </p:cNvPr>
          <p:cNvSpPr>
            <a:spLocks noGrp="1"/>
          </p:cNvSpPr>
          <p:nvPr>
            <p:ph type="body" sz="quarter" idx="18" hasCustomPrompt="1"/>
          </p:nvPr>
        </p:nvSpPr>
        <p:spPr>
          <a:xfrm>
            <a:off x="599910" y="1482295"/>
            <a:ext cx="2975564"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8" name="Text Placeholder 32">
            <a:extLst>
              <a:ext uri="{FF2B5EF4-FFF2-40B4-BE49-F238E27FC236}">
                <a16:creationId xmlns:a16="http://schemas.microsoft.com/office/drawing/2014/main" id="{369B69F7-F1EE-2E71-4BB7-99643496E263}"/>
              </a:ext>
            </a:extLst>
          </p:cNvPr>
          <p:cNvSpPr>
            <a:spLocks noGrp="1"/>
          </p:cNvSpPr>
          <p:nvPr>
            <p:ph type="body" sz="quarter" idx="19" hasCustomPrompt="1"/>
          </p:nvPr>
        </p:nvSpPr>
        <p:spPr>
          <a:xfrm>
            <a:off x="616709" y="547376"/>
            <a:ext cx="2958765"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Tree>
    <p:extLst>
      <p:ext uri="{BB962C8B-B14F-4D97-AF65-F5344CB8AC3E}">
        <p14:creationId xmlns:p14="http://schemas.microsoft.com/office/powerpoint/2010/main" val="27033761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FF28C5A0-CDFA-982F-0EC9-A7C85ADCF34F}"/>
              </a:ext>
            </a:extLst>
          </p:cNvPr>
          <p:cNvSpPr/>
          <p:nvPr userDrawn="1"/>
        </p:nvSpPr>
        <p:spPr>
          <a:xfrm rot="16200000">
            <a:off x="1049881" y="1286396"/>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3" name="Freeform 2">
            <a:extLst>
              <a:ext uri="{FF2B5EF4-FFF2-40B4-BE49-F238E27FC236}">
                <a16:creationId xmlns:a16="http://schemas.microsoft.com/office/drawing/2014/main" id="{A85F845A-0B79-AC15-7D2C-469B0AC5997A}"/>
              </a:ext>
            </a:extLst>
          </p:cNvPr>
          <p:cNvSpPr/>
          <p:nvPr userDrawn="1"/>
        </p:nvSpPr>
        <p:spPr>
          <a:xfrm>
            <a:off x="210220" y="2521176"/>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Picture Placeholder 26">
            <a:extLst>
              <a:ext uri="{FF2B5EF4-FFF2-40B4-BE49-F238E27FC236}">
                <a16:creationId xmlns:a16="http://schemas.microsoft.com/office/drawing/2014/main" id="{E8DFB183-10CF-CDA4-60B2-8600F9B7FDA1}"/>
              </a:ext>
            </a:extLst>
          </p:cNvPr>
          <p:cNvSpPr>
            <a:spLocks noGrp="1"/>
          </p:cNvSpPr>
          <p:nvPr>
            <p:ph type="pic" sz="quarter" idx="67"/>
          </p:nvPr>
        </p:nvSpPr>
        <p:spPr>
          <a:xfrm>
            <a:off x="210220" y="6"/>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6" name="Text Placeholder 32">
            <a:extLst>
              <a:ext uri="{FF2B5EF4-FFF2-40B4-BE49-F238E27FC236}">
                <a16:creationId xmlns:a16="http://schemas.microsoft.com/office/drawing/2014/main" id="{F630F948-5861-B8B4-0C5C-3BFE1DC76E06}"/>
              </a:ext>
            </a:extLst>
          </p:cNvPr>
          <p:cNvSpPr>
            <a:spLocks noGrp="1"/>
          </p:cNvSpPr>
          <p:nvPr>
            <p:ph type="body" sz="quarter" idx="18" hasCustomPrompt="1"/>
          </p:nvPr>
        </p:nvSpPr>
        <p:spPr>
          <a:xfrm>
            <a:off x="309338" y="4383483"/>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1" name="Text Placeholder 32">
            <a:extLst>
              <a:ext uri="{FF2B5EF4-FFF2-40B4-BE49-F238E27FC236}">
                <a16:creationId xmlns:a16="http://schemas.microsoft.com/office/drawing/2014/main" id="{20995D0E-BAD8-41AB-5C04-ACD01C206C2E}"/>
              </a:ext>
            </a:extLst>
          </p:cNvPr>
          <p:cNvSpPr>
            <a:spLocks noGrp="1"/>
          </p:cNvSpPr>
          <p:nvPr>
            <p:ph type="body" sz="quarter" idx="19" hasCustomPrompt="1"/>
          </p:nvPr>
        </p:nvSpPr>
        <p:spPr>
          <a:xfrm>
            <a:off x="251713" y="3505401"/>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2" name="Text Placeholder 32">
            <a:extLst>
              <a:ext uri="{FF2B5EF4-FFF2-40B4-BE49-F238E27FC236}">
                <a16:creationId xmlns:a16="http://schemas.microsoft.com/office/drawing/2014/main" id="{6824097E-52EB-6109-B520-A91E3AB000F1}"/>
              </a:ext>
            </a:extLst>
          </p:cNvPr>
          <p:cNvSpPr>
            <a:spLocks noGrp="1"/>
          </p:cNvSpPr>
          <p:nvPr>
            <p:ph type="body" sz="quarter" idx="20" hasCustomPrompt="1"/>
          </p:nvPr>
        </p:nvSpPr>
        <p:spPr>
          <a:xfrm>
            <a:off x="1286928" y="3917325"/>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sp>
        <p:nvSpPr>
          <p:cNvPr id="13" name="Text Placeholder 23">
            <a:extLst>
              <a:ext uri="{FF2B5EF4-FFF2-40B4-BE49-F238E27FC236}">
                <a16:creationId xmlns:a16="http://schemas.microsoft.com/office/drawing/2014/main" id="{0CF726D0-4618-1BEA-F957-81D819EB659D}"/>
              </a:ext>
            </a:extLst>
          </p:cNvPr>
          <p:cNvSpPr>
            <a:spLocks noGrp="1"/>
          </p:cNvSpPr>
          <p:nvPr>
            <p:ph type="body" sz="quarter" idx="66" hasCustomPrompt="1"/>
          </p:nvPr>
        </p:nvSpPr>
        <p:spPr>
          <a:xfrm rot="16200000">
            <a:off x="1061980" y="1299791"/>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cxnSp>
        <p:nvCxnSpPr>
          <p:cNvPr id="14" name="Straight Connector 13">
            <a:extLst>
              <a:ext uri="{FF2B5EF4-FFF2-40B4-BE49-F238E27FC236}">
                <a16:creationId xmlns:a16="http://schemas.microsoft.com/office/drawing/2014/main" id="{D61D91A3-4D83-A087-D3B0-44E6AED3E580}"/>
              </a:ext>
            </a:extLst>
          </p:cNvPr>
          <p:cNvCxnSpPr>
            <a:cxnSpLocks/>
          </p:cNvCxnSpPr>
          <p:nvPr userDrawn="1"/>
        </p:nvCxnSpPr>
        <p:spPr>
          <a:xfrm flipV="1">
            <a:off x="213223" y="4140322"/>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FF229412-FB9B-5ECE-925A-F6CEFC432A23}"/>
              </a:ext>
            </a:extLst>
          </p:cNvPr>
          <p:cNvSpPr/>
          <p:nvPr userDrawn="1"/>
        </p:nvSpPr>
        <p:spPr>
          <a:xfrm rot="10800000">
            <a:off x="3009806" y="313144"/>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object 3">
            <a:extLst>
              <a:ext uri="{FF2B5EF4-FFF2-40B4-BE49-F238E27FC236}">
                <a16:creationId xmlns:a16="http://schemas.microsoft.com/office/drawing/2014/main" id="{0DCA25E1-F978-DA68-1FF1-B7E4BD699754}"/>
              </a:ext>
            </a:extLst>
          </p:cNvPr>
          <p:cNvSpPr/>
          <p:nvPr userDrawn="1"/>
        </p:nvSpPr>
        <p:spPr>
          <a:xfrm rot="5400000">
            <a:off x="3851599" y="5170247"/>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a:p>
        </p:txBody>
      </p:sp>
      <p:sp>
        <p:nvSpPr>
          <p:cNvPr id="17" name="Picture Placeholder 63">
            <a:extLst>
              <a:ext uri="{FF2B5EF4-FFF2-40B4-BE49-F238E27FC236}">
                <a16:creationId xmlns:a16="http://schemas.microsoft.com/office/drawing/2014/main" id="{4DFB12E1-BDE7-0FB1-028C-450AF844C460}"/>
              </a:ext>
            </a:extLst>
          </p:cNvPr>
          <p:cNvSpPr>
            <a:spLocks noGrp="1"/>
          </p:cNvSpPr>
          <p:nvPr>
            <p:ph type="pic" sz="quarter" idx="85"/>
          </p:nvPr>
        </p:nvSpPr>
        <p:spPr>
          <a:xfrm>
            <a:off x="3007378" y="3506784"/>
            <a:ext cx="2332491" cy="3351213"/>
          </a:xfrm>
          <a:custGeom>
            <a:avLst/>
            <a:gdLst>
              <a:gd name="connsiteX0" fmla="*/ 0 w 2332491"/>
              <a:gd name="connsiteY0" fmla="*/ 0 h 3351213"/>
              <a:gd name="connsiteX1" fmla="*/ 2332491 w 2332491"/>
              <a:gd name="connsiteY1" fmla="*/ 0 h 3351213"/>
              <a:gd name="connsiteX2" fmla="*/ 2332491 w 2332491"/>
              <a:gd name="connsiteY2" fmla="*/ 373296 h 3351213"/>
              <a:gd name="connsiteX3" fmla="*/ 2131611 w 2332491"/>
              <a:gd name="connsiteY3" fmla="*/ 373296 h 3351213"/>
              <a:gd name="connsiteX4" fmla="*/ 2131611 w 2332491"/>
              <a:gd name="connsiteY4" fmla="*/ 3351183 h 3351213"/>
              <a:gd name="connsiteX5" fmla="*/ 2332491 w 2332491"/>
              <a:gd name="connsiteY5" fmla="*/ 3351183 h 3351213"/>
              <a:gd name="connsiteX6" fmla="*/ 2332491 w 2332491"/>
              <a:gd name="connsiteY6" fmla="*/ 3351213 h 3351213"/>
              <a:gd name="connsiteX7" fmla="*/ 0 w 2332491"/>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2491" h="3351213">
                <a:moveTo>
                  <a:pt x="0" y="0"/>
                </a:moveTo>
                <a:lnTo>
                  <a:pt x="2332491" y="0"/>
                </a:lnTo>
                <a:lnTo>
                  <a:pt x="2332491" y="373296"/>
                </a:lnTo>
                <a:lnTo>
                  <a:pt x="2131611" y="373296"/>
                </a:lnTo>
                <a:lnTo>
                  <a:pt x="2131611" y="3351183"/>
                </a:lnTo>
                <a:lnTo>
                  <a:pt x="2332491" y="3351183"/>
                </a:lnTo>
                <a:lnTo>
                  <a:pt x="2332491" y="3351213"/>
                </a:lnTo>
                <a:lnTo>
                  <a:pt x="0" y="3351213"/>
                </a:lnTo>
                <a:close/>
              </a:path>
            </a:pathLst>
          </a:custGeom>
          <a:solidFill>
            <a:schemeClr val="bg1">
              <a:lumMod val="95000"/>
            </a:schemeClr>
          </a:solidFill>
        </p:spPr>
        <p:txBody>
          <a:bodyPr wrap="square">
            <a:noAutofit/>
          </a:bodyPr>
          <a:lstStyle/>
          <a:p>
            <a:endParaRPr lang="en-GB"/>
          </a:p>
        </p:txBody>
      </p:sp>
      <p:sp>
        <p:nvSpPr>
          <p:cNvPr id="18" name="Text Placeholder 32">
            <a:extLst>
              <a:ext uri="{FF2B5EF4-FFF2-40B4-BE49-F238E27FC236}">
                <a16:creationId xmlns:a16="http://schemas.microsoft.com/office/drawing/2014/main" id="{FF817A0A-DC5D-7039-AABD-F9BEFAC501A5}"/>
              </a:ext>
            </a:extLst>
          </p:cNvPr>
          <p:cNvSpPr>
            <a:spLocks noGrp="1"/>
          </p:cNvSpPr>
          <p:nvPr>
            <p:ph type="body" sz="quarter" idx="86" hasCustomPrompt="1"/>
          </p:nvPr>
        </p:nvSpPr>
        <p:spPr>
          <a:xfrm>
            <a:off x="3114205" y="1801198"/>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9" name="Text Placeholder 32">
            <a:extLst>
              <a:ext uri="{FF2B5EF4-FFF2-40B4-BE49-F238E27FC236}">
                <a16:creationId xmlns:a16="http://schemas.microsoft.com/office/drawing/2014/main" id="{8EC710EC-B682-D173-66C0-D417D2EF753B}"/>
              </a:ext>
            </a:extLst>
          </p:cNvPr>
          <p:cNvSpPr>
            <a:spLocks noGrp="1"/>
          </p:cNvSpPr>
          <p:nvPr>
            <p:ph type="body" sz="quarter" idx="87" hasCustomPrompt="1"/>
          </p:nvPr>
        </p:nvSpPr>
        <p:spPr>
          <a:xfrm>
            <a:off x="3056580" y="923116"/>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02</a:t>
            </a:r>
            <a:endParaRPr lang="en-US"/>
          </a:p>
        </p:txBody>
      </p:sp>
      <p:sp>
        <p:nvSpPr>
          <p:cNvPr id="20" name="Text Placeholder 32">
            <a:extLst>
              <a:ext uri="{FF2B5EF4-FFF2-40B4-BE49-F238E27FC236}">
                <a16:creationId xmlns:a16="http://schemas.microsoft.com/office/drawing/2014/main" id="{332B1889-BC1F-2C2D-FFF1-5E5321D5C7C3}"/>
              </a:ext>
            </a:extLst>
          </p:cNvPr>
          <p:cNvSpPr>
            <a:spLocks noGrp="1"/>
          </p:cNvSpPr>
          <p:nvPr>
            <p:ph type="body" sz="quarter" idx="88" hasCustomPrompt="1"/>
          </p:nvPr>
        </p:nvSpPr>
        <p:spPr>
          <a:xfrm>
            <a:off x="4091795" y="1335040"/>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1" name="Straight Connector 20">
            <a:extLst>
              <a:ext uri="{FF2B5EF4-FFF2-40B4-BE49-F238E27FC236}">
                <a16:creationId xmlns:a16="http://schemas.microsoft.com/office/drawing/2014/main" id="{2B29A240-39FD-7604-1518-433A2B1440A4}"/>
              </a:ext>
            </a:extLst>
          </p:cNvPr>
          <p:cNvCxnSpPr>
            <a:cxnSpLocks/>
          </p:cNvCxnSpPr>
          <p:nvPr userDrawn="1"/>
        </p:nvCxnSpPr>
        <p:spPr>
          <a:xfrm flipV="1">
            <a:off x="3018090" y="1558037"/>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object 3">
            <a:extLst>
              <a:ext uri="{FF2B5EF4-FFF2-40B4-BE49-F238E27FC236}">
                <a16:creationId xmlns:a16="http://schemas.microsoft.com/office/drawing/2014/main" id="{CA154B54-2009-C779-F6A2-2CB8852DFA72}"/>
              </a:ext>
            </a:extLst>
          </p:cNvPr>
          <p:cNvSpPr/>
          <p:nvPr userDrawn="1"/>
        </p:nvSpPr>
        <p:spPr>
          <a:xfrm rot="16200000">
            <a:off x="6631589" y="1290171"/>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FBA63B"/>
          </a:solidFill>
        </p:spPr>
        <p:txBody>
          <a:bodyPr wrap="square" lIns="0" tIns="0" rIns="0" bIns="0" rtlCol="0"/>
          <a:lstStyle/>
          <a:p>
            <a:endParaRPr/>
          </a:p>
        </p:txBody>
      </p:sp>
      <p:sp>
        <p:nvSpPr>
          <p:cNvPr id="24" name="Freeform 23">
            <a:extLst>
              <a:ext uri="{FF2B5EF4-FFF2-40B4-BE49-F238E27FC236}">
                <a16:creationId xmlns:a16="http://schemas.microsoft.com/office/drawing/2014/main" id="{4F4D6C28-5B9C-5AB0-FC48-25E359657119}"/>
              </a:ext>
            </a:extLst>
          </p:cNvPr>
          <p:cNvSpPr/>
          <p:nvPr userDrawn="1"/>
        </p:nvSpPr>
        <p:spPr>
          <a:xfrm>
            <a:off x="5791928" y="2524951"/>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Picture Placeholder 26">
            <a:extLst>
              <a:ext uri="{FF2B5EF4-FFF2-40B4-BE49-F238E27FC236}">
                <a16:creationId xmlns:a16="http://schemas.microsoft.com/office/drawing/2014/main" id="{949E7B22-356F-8C64-66DC-5708FE35DD3C}"/>
              </a:ext>
            </a:extLst>
          </p:cNvPr>
          <p:cNvSpPr>
            <a:spLocks noGrp="1"/>
          </p:cNvSpPr>
          <p:nvPr>
            <p:ph type="pic" sz="quarter" idx="89"/>
          </p:nvPr>
        </p:nvSpPr>
        <p:spPr>
          <a:xfrm>
            <a:off x="5791928" y="3781"/>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6" name="Text Placeholder 32">
            <a:extLst>
              <a:ext uri="{FF2B5EF4-FFF2-40B4-BE49-F238E27FC236}">
                <a16:creationId xmlns:a16="http://schemas.microsoft.com/office/drawing/2014/main" id="{93412997-B4D0-674E-3863-02EAA78CD02F}"/>
              </a:ext>
            </a:extLst>
          </p:cNvPr>
          <p:cNvSpPr>
            <a:spLocks noGrp="1"/>
          </p:cNvSpPr>
          <p:nvPr>
            <p:ph type="body" sz="quarter" idx="90" hasCustomPrompt="1"/>
          </p:nvPr>
        </p:nvSpPr>
        <p:spPr>
          <a:xfrm>
            <a:off x="5891046" y="4387258"/>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33" name="Text Placeholder 32">
            <a:extLst>
              <a:ext uri="{FF2B5EF4-FFF2-40B4-BE49-F238E27FC236}">
                <a16:creationId xmlns:a16="http://schemas.microsoft.com/office/drawing/2014/main" id="{56F87941-776C-301C-9756-22A57E036715}"/>
              </a:ext>
            </a:extLst>
          </p:cNvPr>
          <p:cNvSpPr>
            <a:spLocks noGrp="1"/>
          </p:cNvSpPr>
          <p:nvPr>
            <p:ph type="body" sz="quarter" idx="91" hasCustomPrompt="1"/>
          </p:nvPr>
        </p:nvSpPr>
        <p:spPr>
          <a:xfrm>
            <a:off x="5833421" y="3509176"/>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03</a:t>
            </a:r>
            <a:endParaRPr lang="en-US"/>
          </a:p>
        </p:txBody>
      </p:sp>
      <p:sp>
        <p:nvSpPr>
          <p:cNvPr id="35" name="Text Placeholder 32">
            <a:extLst>
              <a:ext uri="{FF2B5EF4-FFF2-40B4-BE49-F238E27FC236}">
                <a16:creationId xmlns:a16="http://schemas.microsoft.com/office/drawing/2014/main" id="{51C60931-C812-5BD8-6225-D9005B0796D0}"/>
              </a:ext>
            </a:extLst>
          </p:cNvPr>
          <p:cNvSpPr>
            <a:spLocks noGrp="1"/>
          </p:cNvSpPr>
          <p:nvPr>
            <p:ph type="body" sz="quarter" idx="92" hasCustomPrompt="1"/>
          </p:nvPr>
        </p:nvSpPr>
        <p:spPr>
          <a:xfrm>
            <a:off x="6868636" y="3921100"/>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sp>
        <p:nvSpPr>
          <p:cNvPr id="37" name="Text Placeholder 23">
            <a:extLst>
              <a:ext uri="{FF2B5EF4-FFF2-40B4-BE49-F238E27FC236}">
                <a16:creationId xmlns:a16="http://schemas.microsoft.com/office/drawing/2014/main" id="{F69D0045-E071-B0B4-C681-B0B7960694B0}"/>
              </a:ext>
            </a:extLst>
          </p:cNvPr>
          <p:cNvSpPr>
            <a:spLocks noGrp="1"/>
          </p:cNvSpPr>
          <p:nvPr>
            <p:ph type="body" sz="quarter" idx="93" hasCustomPrompt="1"/>
          </p:nvPr>
        </p:nvSpPr>
        <p:spPr>
          <a:xfrm rot="16200000">
            <a:off x="6643688" y="1303566"/>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cxnSp>
        <p:nvCxnSpPr>
          <p:cNvPr id="38" name="Straight Connector 37">
            <a:extLst>
              <a:ext uri="{FF2B5EF4-FFF2-40B4-BE49-F238E27FC236}">
                <a16:creationId xmlns:a16="http://schemas.microsoft.com/office/drawing/2014/main" id="{18400879-9877-7F5E-E31B-A72560C07CA4}"/>
              </a:ext>
            </a:extLst>
          </p:cNvPr>
          <p:cNvCxnSpPr>
            <a:cxnSpLocks/>
          </p:cNvCxnSpPr>
          <p:nvPr userDrawn="1"/>
        </p:nvCxnSpPr>
        <p:spPr>
          <a:xfrm flipV="1">
            <a:off x="5794931" y="4144097"/>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 Placeholder 23">
            <a:extLst>
              <a:ext uri="{FF2B5EF4-FFF2-40B4-BE49-F238E27FC236}">
                <a16:creationId xmlns:a16="http://schemas.microsoft.com/office/drawing/2014/main" id="{7936CD83-2B14-BC52-25DE-96C4FF60793B}"/>
              </a:ext>
            </a:extLst>
          </p:cNvPr>
          <p:cNvSpPr>
            <a:spLocks noGrp="1"/>
          </p:cNvSpPr>
          <p:nvPr>
            <p:ph type="body" sz="quarter" idx="98" hasCustomPrompt="1"/>
          </p:nvPr>
        </p:nvSpPr>
        <p:spPr>
          <a:xfrm rot="16200000">
            <a:off x="3857607" y="5142909"/>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42" name="Text Placeholder 32">
            <a:extLst>
              <a:ext uri="{FF2B5EF4-FFF2-40B4-BE49-F238E27FC236}">
                <a16:creationId xmlns:a16="http://schemas.microsoft.com/office/drawing/2014/main" id="{16FFB8CD-3984-9F44-A036-23614D107044}"/>
              </a:ext>
            </a:extLst>
          </p:cNvPr>
          <p:cNvSpPr>
            <a:spLocks noGrp="1"/>
          </p:cNvSpPr>
          <p:nvPr>
            <p:ph type="body" sz="quarter" idx="42" hasCustomPrompt="1"/>
          </p:nvPr>
        </p:nvSpPr>
        <p:spPr>
          <a:xfrm rot="16200000">
            <a:off x="8464222" y="3119182"/>
            <a:ext cx="6840061" cy="637571"/>
          </a:xfrm>
          <a:prstGeom prst="rect">
            <a:avLst/>
          </a:prstGeom>
        </p:spPr>
        <p:txBody>
          <a:bodyPr anchor="t">
            <a:noAutofit/>
          </a:bodyPr>
          <a:lstStyle>
            <a:lvl1pPr marL="0" indent="0" algn="ct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1B4AC"/>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04</a:t>
            </a:r>
            <a:endParaRPr lang="en-US"/>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05</a:t>
            </a:r>
            <a:endParaRPr lang="en-US"/>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06</a:t>
            </a:r>
            <a:endParaRPr lang="en-US"/>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07</a:t>
            </a:r>
            <a:endParaRPr lang="en-US"/>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08</a:t>
            </a:r>
            <a:endParaRPr lang="en-US"/>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09</a:t>
            </a:r>
            <a:endParaRPr lang="en-US"/>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813ACC9B-C106-923E-9D3A-90A6314D3E94}"/>
              </a:ext>
            </a:extLst>
          </p:cNvPr>
          <p:cNvSpPr/>
          <p:nvPr userDrawn="1"/>
        </p:nvSpPr>
        <p:spPr>
          <a:xfrm>
            <a:off x="9747" y="0"/>
            <a:ext cx="6522544" cy="6858002"/>
          </a:xfrm>
          <a:custGeom>
            <a:avLst/>
            <a:gdLst>
              <a:gd name="connsiteX0" fmla="*/ 0 w 6503537"/>
              <a:gd name="connsiteY0" fmla="*/ 0 h 6838017"/>
              <a:gd name="connsiteX1" fmla="*/ 6503537 w 6503537"/>
              <a:gd name="connsiteY1" fmla="*/ 0 h 6838017"/>
              <a:gd name="connsiteX2" fmla="*/ 6503537 w 6503537"/>
              <a:gd name="connsiteY2" fmla="*/ 3800463 h 6838017"/>
              <a:gd name="connsiteX3" fmla="*/ 6496220 w 6503537"/>
              <a:gd name="connsiteY3" fmla="*/ 3800463 h 6838017"/>
              <a:gd name="connsiteX4" fmla="*/ 6503537 w 6503537"/>
              <a:gd name="connsiteY4" fmla="*/ 3994646 h 6838017"/>
              <a:gd name="connsiteX5" fmla="*/ 5228852 w 6503537"/>
              <a:gd name="connsiteY5" fmla="*/ 6653989 h 6838017"/>
              <a:gd name="connsiteX6" fmla="*/ 4978182 w 6503537"/>
              <a:gd name="connsiteY6" fmla="*/ 6838017 h 6838017"/>
              <a:gd name="connsiteX7" fmla="*/ 1019075 w 6503537"/>
              <a:gd name="connsiteY7" fmla="*/ 6838017 h 6838017"/>
              <a:gd name="connsiteX8" fmla="*/ 965583 w 6503537"/>
              <a:gd name="connsiteY8" fmla="*/ 6802921 h 6838017"/>
              <a:gd name="connsiteX9" fmla="*/ 88357 w 6503537"/>
              <a:gd name="connsiteY9" fmla="*/ 5919024 h 6838017"/>
              <a:gd name="connsiteX10" fmla="*/ 0 w 6503537"/>
              <a:gd name="connsiteY10" fmla="*/ 5775966 h 683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03537" h="6838017">
                <a:moveTo>
                  <a:pt x="0" y="0"/>
                </a:moveTo>
                <a:lnTo>
                  <a:pt x="6503537" y="0"/>
                </a:lnTo>
                <a:lnTo>
                  <a:pt x="6503537" y="3800463"/>
                </a:lnTo>
                <a:lnTo>
                  <a:pt x="6496220" y="3800463"/>
                </a:lnTo>
                <a:cubicBezTo>
                  <a:pt x="6503537" y="3865190"/>
                  <a:pt x="6503537" y="3929921"/>
                  <a:pt x="6503537" y="3994646"/>
                </a:cubicBezTo>
                <a:cubicBezTo>
                  <a:pt x="6503537" y="5066697"/>
                  <a:pt x="6007851" y="6022691"/>
                  <a:pt x="5228852" y="6653989"/>
                </a:cubicBezTo>
                <a:lnTo>
                  <a:pt x="4978182" y="6838017"/>
                </a:lnTo>
                <a:lnTo>
                  <a:pt x="1019075" y="6838017"/>
                </a:lnTo>
                <a:lnTo>
                  <a:pt x="965583" y="6802921"/>
                </a:lnTo>
                <a:cubicBezTo>
                  <a:pt x="621940" y="6562487"/>
                  <a:pt x="324410" y="6262731"/>
                  <a:pt x="88357" y="5919024"/>
                </a:cubicBezTo>
                <a:lnTo>
                  <a:pt x="0" y="5775966"/>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78203E2F-F931-4262-9E7B-93A15CB9F592}"/>
              </a:ext>
            </a:extLst>
          </p:cNvPr>
          <p:cNvSpPr/>
          <p:nvPr userDrawn="1"/>
        </p:nvSpPr>
        <p:spPr>
          <a:xfrm>
            <a:off x="0" y="206652"/>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7" name="Text Placeholder 25">
            <a:extLst>
              <a:ext uri="{FF2B5EF4-FFF2-40B4-BE49-F238E27FC236}">
                <a16:creationId xmlns:a16="http://schemas.microsoft.com/office/drawing/2014/main" id="{75AE594A-8E56-44A0-B5BE-A2D96D68F8FD}"/>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8" name="Text Placeholder 25">
            <a:extLst>
              <a:ext uri="{FF2B5EF4-FFF2-40B4-BE49-F238E27FC236}">
                <a16:creationId xmlns:a16="http://schemas.microsoft.com/office/drawing/2014/main" id="{5C46815C-6E30-F713-470E-65ABC2B0C586}"/>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9" name="Text Placeholder 17">
            <a:extLst>
              <a:ext uri="{FF2B5EF4-FFF2-40B4-BE49-F238E27FC236}">
                <a16:creationId xmlns:a16="http://schemas.microsoft.com/office/drawing/2014/main" id="{B25E28A4-4813-2D94-B9EE-6893F9257DA6}"/>
              </a:ext>
            </a:extLst>
          </p:cNvPr>
          <p:cNvSpPr>
            <a:spLocks noGrp="1"/>
          </p:cNvSpPr>
          <p:nvPr>
            <p:ph type="body" sz="quarter" idx="28" hasCustomPrompt="1"/>
          </p:nvPr>
        </p:nvSpPr>
        <p:spPr>
          <a:xfrm>
            <a:off x="979124" y="1714696"/>
            <a:ext cx="4198618" cy="4476077"/>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0" name="Text Placeholder 25">
            <a:extLst>
              <a:ext uri="{FF2B5EF4-FFF2-40B4-BE49-F238E27FC236}">
                <a16:creationId xmlns:a16="http://schemas.microsoft.com/office/drawing/2014/main" id="{3075E64F-1FEF-C25D-7B9F-60F8344B70D2}"/>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11" name="Text Placeholder 25">
            <a:extLst>
              <a:ext uri="{FF2B5EF4-FFF2-40B4-BE49-F238E27FC236}">
                <a16:creationId xmlns:a16="http://schemas.microsoft.com/office/drawing/2014/main" id="{E4A2FF23-0EA8-559D-BA4F-0A5D2103C9C6}"/>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2" name="Text Placeholder 25">
            <a:extLst>
              <a:ext uri="{FF2B5EF4-FFF2-40B4-BE49-F238E27FC236}">
                <a16:creationId xmlns:a16="http://schemas.microsoft.com/office/drawing/2014/main" id="{EA2ABEB9-654D-4122-15C0-8232582C6970}"/>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13" name="Text Placeholder 25">
            <a:extLst>
              <a:ext uri="{FF2B5EF4-FFF2-40B4-BE49-F238E27FC236}">
                <a16:creationId xmlns:a16="http://schemas.microsoft.com/office/drawing/2014/main" id="{DDDC66A9-8E24-71F8-071C-8613326622C2}"/>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4" name="Text Placeholder 25">
            <a:extLst>
              <a:ext uri="{FF2B5EF4-FFF2-40B4-BE49-F238E27FC236}">
                <a16:creationId xmlns:a16="http://schemas.microsoft.com/office/drawing/2014/main" id="{14EA467F-06E0-6093-46AA-7CFB4663728D}"/>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15" name="Text Placeholder 25">
            <a:extLst>
              <a:ext uri="{FF2B5EF4-FFF2-40B4-BE49-F238E27FC236}">
                <a16:creationId xmlns:a16="http://schemas.microsoft.com/office/drawing/2014/main" id="{2CD0456A-7362-66E3-4485-5A86FFC85B6A}"/>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6" name="Text Placeholder 25">
            <a:extLst>
              <a:ext uri="{FF2B5EF4-FFF2-40B4-BE49-F238E27FC236}">
                <a16:creationId xmlns:a16="http://schemas.microsoft.com/office/drawing/2014/main" id="{4CA1E2BC-D2D3-BB6F-C42E-C426D445AE02}"/>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17" name="Text Placeholder 25">
            <a:extLst>
              <a:ext uri="{FF2B5EF4-FFF2-40B4-BE49-F238E27FC236}">
                <a16:creationId xmlns:a16="http://schemas.microsoft.com/office/drawing/2014/main" id="{C211D888-A47D-FC9A-5303-9CCAD9235378}"/>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3">
            <a:extLst>
              <a:ext uri="{FF2B5EF4-FFF2-40B4-BE49-F238E27FC236}">
                <a16:creationId xmlns:a16="http://schemas.microsoft.com/office/drawing/2014/main" id="{22027D2D-F20D-B24D-07A8-EA4C74932B0C}"/>
              </a:ext>
            </a:extLst>
          </p:cNvPr>
          <p:cNvSpPr>
            <a:spLocks noGrp="1"/>
          </p:cNvSpPr>
          <p:nvPr>
            <p:ph type="body" sz="quarter" idx="27" hasCustomPrompt="1"/>
          </p:nvPr>
        </p:nvSpPr>
        <p:spPr>
          <a:xfrm>
            <a:off x="864755" y="321248"/>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a:t>Project Overview</a:t>
            </a:r>
          </a:p>
        </p:txBody>
      </p:sp>
      <p:cxnSp>
        <p:nvCxnSpPr>
          <p:cNvPr id="20" name="Straight Connector 19">
            <a:extLst>
              <a:ext uri="{FF2B5EF4-FFF2-40B4-BE49-F238E27FC236}">
                <a16:creationId xmlns:a16="http://schemas.microsoft.com/office/drawing/2014/main" id="{311110E2-C6B1-081A-27AD-0EAEA535C5B5}"/>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D7375055-52FF-645E-B2D4-587C836589A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23" name="Rectangle 22">
            <a:extLst>
              <a:ext uri="{FF2B5EF4-FFF2-40B4-BE49-F238E27FC236}">
                <a16:creationId xmlns:a16="http://schemas.microsoft.com/office/drawing/2014/main" id="{379E7E2E-3962-031A-D3D5-37CA27ED8A1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D984B40-C966-3344-5C21-5B1E55326303}"/>
              </a:ext>
            </a:extLst>
          </p:cNvPr>
          <p:cNvSpPr/>
          <p:nvPr userDrawn="1"/>
        </p:nvSpPr>
        <p:spPr>
          <a:xfrm>
            <a:off x="195520" y="0"/>
            <a:ext cx="5654295" cy="6104006"/>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a:t>Quote Slide</a:t>
            </a:r>
          </a:p>
        </p:txBody>
      </p:sp>
      <p:sp>
        <p:nvSpPr>
          <p:cNvPr id="9" name="Freeform 8">
            <a:extLst>
              <a:ext uri="{FF2B5EF4-FFF2-40B4-BE49-F238E27FC236}">
                <a16:creationId xmlns:a16="http://schemas.microsoft.com/office/drawing/2014/main" id="{7D317007-EE01-EBAB-DCA8-EDAF492617B2}"/>
              </a:ext>
            </a:extLst>
          </p:cNvPr>
          <p:cNvSpPr>
            <a:spLocks noGrp="1"/>
          </p:cNvSpPr>
          <p:nvPr>
            <p:ph type="pic" sz="quarter" idx="41"/>
          </p:nvPr>
        </p:nvSpPr>
        <p:spPr>
          <a:xfrm>
            <a:off x="4229099" y="1658170"/>
            <a:ext cx="7122409" cy="5199830"/>
          </a:xfrm>
          <a:custGeom>
            <a:avLst/>
            <a:gdLst>
              <a:gd name="connsiteX0" fmla="*/ 3561205 w 7122409"/>
              <a:gd name="connsiteY0" fmla="*/ 0 h 5199830"/>
              <a:gd name="connsiteX1" fmla="*/ 7122409 w 7122409"/>
              <a:gd name="connsiteY1" fmla="*/ 3560379 h 5199830"/>
              <a:gd name="connsiteX2" fmla="*/ 7114976 w 7122409"/>
              <a:gd name="connsiteY2" fmla="*/ 3761070 h 5199830"/>
              <a:gd name="connsiteX3" fmla="*/ 7122409 w 7122409"/>
              <a:gd name="connsiteY3" fmla="*/ 3761070 h 5199830"/>
              <a:gd name="connsiteX4" fmla="*/ 7122409 w 7122409"/>
              <a:gd name="connsiteY4" fmla="*/ 5199830 h 5199830"/>
              <a:gd name="connsiteX5" fmla="*/ 0 w 7122409"/>
              <a:gd name="connsiteY5" fmla="*/ 5199830 h 5199830"/>
              <a:gd name="connsiteX6" fmla="*/ 0 w 7122409"/>
              <a:gd name="connsiteY6" fmla="*/ 5199791 h 5199830"/>
              <a:gd name="connsiteX7" fmla="*/ 4162678 w 7122409"/>
              <a:gd name="connsiteY7" fmla="*/ 5199791 h 5199830"/>
              <a:gd name="connsiteX8" fmla="*/ 4162678 w 7122409"/>
              <a:gd name="connsiteY8" fmla="*/ 5199791 h 5199830"/>
              <a:gd name="connsiteX9" fmla="*/ 7122374 w 7122409"/>
              <a:gd name="connsiteY9" fmla="*/ 5199791 h 5199830"/>
              <a:gd name="connsiteX10" fmla="*/ 7122374 w 7122409"/>
              <a:gd name="connsiteY10" fmla="*/ 4747371 h 5199830"/>
              <a:gd name="connsiteX11" fmla="*/ 7122325 w 7122409"/>
              <a:gd name="connsiteY11" fmla="*/ 4747371 h 5199830"/>
              <a:gd name="connsiteX12" fmla="*/ 4162678 w 7122409"/>
              <a:gd name="connsiteY12" fmla="*/ 4747371 h 5199830"/>
              <a:gd name="connsiteX13" fmla="*/ 0 w 7122409"/>
              <a:gd name="connsiteY13" fmla="*/ 4747371 h 5199830"/>
              <a:gd name="connsiteX14" fmla="*/ 0 w 7122409"/>
              <a:gd name="connsiteY14" fmla="*/ 3761070 h 5199830"/>
              <a:gd name="connsiteX15" fmla="*/ 7431 w 7122409"/>
              <a:gd name="connsiteY15" fmla="*/ 3761070 h 5199830"/>
              <a:gd name="connsiteX16" fmla="*/ 0 w 7122409"/>
              <a:gd name="connsiteY16" fmla="*/ 3560380 h 5199830"/>
              <a:gd name="connsiteX17" fmla="*/ 3561205 w 7122409"/>
              <a:gd name="connsiteY17"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122409" h="5199830">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5199791"/>
                </a:lnTo>
                <a:lnTo>
                  <a:pt x="4162678" y="5199791"/>
                </a:lnTo>
                <a:lnTo>
                  <a:pt x="4162678" y="5199791"/>
                </a:lnTo>
                <a:lnTo>
                  <a:pt x="7122374" y="5199791"/>
                </a:lnTo>
                <a:lnTo>
                  <a:pt x="7122374" y="4747371"/>
                </a:lnTo>
                <a:lnTo>
                  <a:pt x="7122325" y="4747371"/>
                </a:lnTo>
                <a:lnTo>
                  <a:pt x="4162678" y="4747371"/>
                </a:lnTo>
                <a:lnTo>
                  <a:pt x="0" y="4747371"/>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a:t>Quote Slide</a:t>
            </a:r>
          </a:p>
        </p:txBody>
      </p:sp>
      <p:sp>
        <p:nvSpPr>
          <p:cNvPr id="10" name="Picture Placeholder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4BD5853-78C3-4641-EAB5-4508CF892AC8}"/>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02E105E9-D5E8-31F6-AEF0-9EADC8207856}"/>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INNOVATIEVE TOERISTISCHE VERBLIJVEN ONTWERPEN</a:t>
            </a:r>
          </a:p>
        </p:txBody>
      </p:sp>
      <p:sp>
        <p:nvSpPr>
          <p:cNvPr id="7" name="Slide Number Placeholder 5">
            <a:extLst>
              <a:ext uri="{FF2B5EF4-FFF2-40B4-BE49-F238E27FC236}">
                <a16:creationId xmlns:a16="http://schemas.microsoft.com/office/drawing/2014/main" id="{6386B200-384F-1AF2-296E-42F110BBCC67}"/>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a:t>
            </a:fld>
            <a:endParaRPr lang="fr-CA"/>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890" r:id="rId13"/>
    <p:sldLayoutId id="2147483899" r:id="rId14"/>
    <p:sldLayoutId id="2147483884" r:id="rId15"/>
    <p:sldLayoutId id="2147483841" r:id="rId16"/>
    <p:sldLayoutId id="2147483879" r:id="rId17"/>
    <p:sldLayoutId id="2147483913" r:id="rId18"/>
    <p:sldLayoutId id="2147483914" r:id="rId19"/>
    <p:sldLayoutId id="2147483906" r:id="rId20"/>
    <p:sldLayoutId id="2147483918" r:id="rId21"/>
    <p:sldLayoutId id="2147483907" r:id="rId22"/>
    <p:sldLayoutId id="2147483878" r:id="rId23"/>
    <p:sldLayoutId id="2147483915" r:id="rId24"/>
    <p:sldLayoutId id="2147483891" r:id="rId25"/>
    <p:sldLayoutId id="2147483894" r:id="rId26"/>
    <p:sldLayoutId id="2147483893" r:id="rId27"/>
    <p:sldLayoutId id="2147483895" r:id="rId28"/>
    <p:sldLayoutId id="2147483896" r:id="rId29"/>
    <p:sldLayoutId id="2147483900" r:id="rId30"/>
    <p:sldLayoutId id="2147483901" r:id="rId31"/>
    <p:sldLayoutId id="2147483902" r:id="rId32"/>
    <p:sldLayoutId id="2147483903" r:id="rId33"/>
    <p:sldLayoutId id="2147483904" r:id="rId34"/>
    <p:sldLayoutId id="2147483853" r:id="rId35"/>
    <p:sldLayoutId id="2147483912" r:id="rId36"/>
    <p:sldLayoutId id="2147483917" r:id="rId37"/>
    <p:sldLayoutId id="2147483920" r:id="rId38"/>
    <p:sldLayoutId id="2147483921" r:id="rId3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hyperlink" Target="https://www.mdpi.com/2071-1050/15/3/2683" TargetMode="External"/><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hyperlink" Target="https://www.sustainabletourismnetwork.ie/case-study-bb-achieves-sustainability-certification-and-saves-money/#:~:text=Case%20Study:%20How%20One%20Small,as%20sustainable%20as%20possible%20too." TargetMode="External"/><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hyperlink" Target="https://www.sustainabletourismnetwork.ie/case-study-bb-achieves-sustainability-certification-and-saves-money/#:~:text=Case%20Study:%20How%20One%20Small,as%20sustainable%20as%20possible%20too." TargetMode="External"/><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FABA94-C94B-C9C5-D5DE-64EDBEF603D1}"/>
              </a:ext>
            </a:extLst>
          </p:cNvPr>
          <p:cNvSpPr>
            <a:spLocks noGrp="1"/>
          </p:cNvSpPr>
          <p:nvPr>
            <p:ph type="body" sz="quarter" idx="15"/>
          </p:nvPr>
        </p:nvSpPr>
        <p:spPr>
          <a:xfrm>
            <a:off x="580616" y="2473711"/>
            <a:ext cx="5089964" cy="697353"/>
          </a:xfrm>
        </p:spPr>
        <p:txBody>
          <a:bodyPr lIns="91440" tIns="45720" rIns="91440" bIns="45720" anchor="t">
            <a:noAutofit/>
          </a:bodyPr>
          <a:lstStyle/>
          <a:p>
            <a:r>
              <a:rPr lang="en-GB"/>
              <a:t>Module 4</a:t>
            </a:r>
          </a:p>
        </p:txBody>
      </p:sp>
      <p:sp>
        <p:nvSpPr>
          <p:cNvPr id="4" name="Text Placeholder 3">
            <a:extLst>
              <a:ext uri="{FF2B5EF4-FFF2-40B4-BE49-F238E27FC236}">
                <a16:creationId xmlns:a16="http://schemas.microsoft.com/office/drawing/2014/main" id="{DBE7B35A-8005-C91E-5654-96A2A0BFA34E}"/>
              </a:ext>
            </a:extLst>
          </p:cNvPr>
          <p:cNvSpPr>
            <a:spLocks noGrp="1"/>
          </p:cNvSpPr>
          <p:nvPr>
            <p:ph type="body" sz="quarter" idx="16"/>
          </p:nvPr>
        </p:nvSpPr>
        <p:spPr>
          <a:xfrm>
            <a:off x="580616" y="3280537"/>
            <a:ext cx="4465518" cy="697353"/>
          </a:xfrm>
        </p:spPr>
        <p:txBody>
          <a:bodyPr lIns="91440" tIns="45720" rIns="91440" bIns="45720" anchor="t">
            <a:noAutofit/>
          </a:bodyPr>
          <a:lstStyle/>
          <a:p>
            <a:pPr defTabSz="777514">
              <a:lnSpc>
                <a:spcPts val="3340"/>
              </a:lnSpc>
              <a:spcBef>
                <a:spcPts val="0"/>
              </a:spcBef>
              <a:defRPr/>
            </a:pPr>
            <a:r>
              <a:rPr lang="en-GB" sz="3200">
                <a:ea typeface="Calibri"/>
                <a:cs typeface="Calibri"/>
              </a:rPr>
              <a:t>Branding, marketing door middel van storytelling,  community &amp; boekingen binnenhalen</a:t>
            </a:r>
          </a:p>
          <a:p>
            <a:pPr defTabSz="777514">
              <a:lnSpc>
                <a:spcPts val="3340"/>
              </a:lnSpc>
              <a:spcBef>
                <a:spcPts val="0"/>
              </a:spcBef>
              <a:defRPr/>
            </a:pPr>
            <a:endParaRPr lang="en-GB" sz="3200">
              <a:ea typeface="Calibri"/>
              <a:cs typeface="Calibri"/>
            </a:endParaRPr>
          </a:p>
        </p:txBody>
      </p:sp>
      <p:sp>
        <p:nvSpPr>
          <p:cNvPr id="5" name="Text Placeholder 4">
            <a:extLst>
              <a:ext uri="{FF2B5EF4-FFF2-40B4-BE49-F238E27FC236}">
                <a16:creationId xmlns:a16="http://schemas.microsoft.com/office/drawing/2014/main" id="{0E34608A-CBF1-0E94-37E7-59C119A8D0A4}"/>
              </a:ext>
            </a:extLst>
          </p:cNvPr>
          <p:cNvSpPr>
            <a:spLocks noGrp="1"/>
          </p:cNvSpPr>
          <p:nvPr>
            <p:ph type="body" sz="quarter" idx="17"/>
          </p:nvPr>
        </p:nvSpPr>
        <p:spPr/>
        <p:txBody>
          <a:bodyPr/>
          <a:lstStyle/>
          <a:p>
            <a:r>
              <a:rPr lang="en-GB" sz="3200" err="1"/>
              <a:t>www.epicstays.eu</a:t>
            </a:r>
            <a:endParaRPr lang="en-GB" sz="3200"/>
          </a:p>
        </p:txBody>
      </p:sp>
      <p:pic>
        <p:nvPicPr>
          <p:cNvPr id="6" name="Picture 5">
            <a:extLst>
              <a:ext uri="{FF2B5EF4-FFF2-40B4-BE49-F238E27FC236}">
                <a16:creationId xmlns:a16="http://schemas.microsoft.com/office/drawing/2014/main" id="{F6790F14-6BCC-A985-63B3-48218C0B1F3B}"/>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t="-1" r="5047" b="49903"/>
          <a:stretch/>
        </p:blipFill>
        <p:spPr>
          <a:xfrm>
            <a:off x="6120830" y="2249394"/>
            <a:ext cx="3580276" cy="2659133"/>
          </a:xfrm>
          <a:prstGeom prst="rect">
            <a:avLst/>
          </a:prstGeom>
        </p:spPr>
      </p:pic>
      <p:pic>
        <p:nvPicPr>
          <p:cNvPr id="13" name="Picture Placeholder 12" descr="A room with a skylight and a fireplace&#10;&#10;AI-generated content may be incorrect.">
            <a:extLst>
              <a:ext uri="{FF2B5EF4-FFF2-40B4-BE49-F238E27FC236}">
                <a16:creationId xmlns:a16="http://schemas.microsoft.com/office/drawing/2014/main" id="{4A7778C7-DC7E-E977-C97C-1BC82C6498E5}"/>
              </a:ext>
            </a:extLst>
          </p:cNvPr>
          <p:cNvPicPr>
            <a:picLocks noGrp="1" noChangeAspect="1"/>
          </p:cNvPicPr>
          <p:nvPr>
            <p:ph type="pic" sz="quarter" idx="19"/>
          </p:nvPr>
        </p:nvPicPr>
        <p:blipFill>
          <a:blip r:embed="rId3"/>
          <a:srcRect l="435" r="435"/>
          <a:stretch>
            <a:fillRect/>
          </a:stretch>
        </p:blipFill>
        <p:spPr/>
      </p:pic>
      <p:sp>
        <p:nvSpPr>
          <p:cNvPr id="11" name="Text Placeholder 10">
            <a:extLst>
              <a:ext uri="{FF2B5EF4-FFF2-40B4-BE49-F238E27FC236}">
                <a16:creationId xmlns:a16="http://schemas.microsoft.com/office/drawing/2014/main" id="{1C5AD9F2-07CA-46B6-D7BC-FBB9262431A9}"/>
              </a:ext>
            </a:extLst>
          </p:cNvPr>
          <p:cNvSpPr>
            <a:spLocks noGrp="1"/>
          </p:cNvSpPr>
          <p:nvPr>
            <p:ph type="body" sz="quarter" idx="65"/>
          </p:nvPr>
        </p:nvSpPr>
        <p:spPr>
          <a:xfrm>
            <a:off x="7806267" y="778060"/>
            <a:ext cx="4385733" cy="452458"/>
          </a:xfrm>
          <a:solidFill>
            <a:srgbClr val="EC7C69"/>
          </a:solidFill>
        </p:spPr>
        <p:txBody>
          <a:bodyPr/>
          <a:lstStyle/>
          <a:p>
            <a:pPr algn="ctr"/>
            <a:r>
              <a:rPr lang="en-GB" sz="1200"/>
              <a:t>Fotocredits: Lough Mardal Glamping, </a:t>
            </a:r>
            <a:r>
              <a:rPr lang="en-GB" sz="1200" err="1"/>
              <a:t>Ballintra</a:t>
            </a:r>
            <a:r>
              <a:rPr lang="en-GB" sz="1200"/>
              <a:t>, Co Donegal</a:t>
            </a:r>
          </a:p>
        </p:txBody>
      </p:sp>
    </p:spTree>
    <p:extLst>
      <p:ext uri="{BB962C8B-B14F-4D97-AF65-F5344CB8AC3E}">
        <p14:creationId xmlns:p14="http://schemas.microsoft.com/office/powerpoint/2010/main" val="2925093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4B62E-661E-E8A3-6785-8D40A9572BE4}"/>
            </a:ext>
          </a:extLst>
        </p:cNvPr>
        <p:cNvGrpSpPr/>
        <p:nvPr/>
      </p:nvGrpSpPr>
      <p:grpSpPr>
        <a:xfrm>
          <a:off x="0" y="0"/>
          <a:ext cx="0" cy="0"/>
          <a:chOff x="0" y="0"/>
          <a:chExt cx="0" cy="0"/>
        </a:xfrm>
      </p:grpSpPr>
      <p:sp>
        <p:nvSpPr>
          <p:cNvPr id="4" name="Freeform 3">
            <a:extLst>
              <a:ext uri="{FF2B5EF4-FFF2-40B4-BE49-F238E27FC236}">
                <a16:creationId xmlns:a16="http://schemas.microsoft.com/office/drawing/2014/main" id="{AEF89C83-EA02-55BA-16D2-471606C0F1DF}"/>
              </a:ext>
            </a:extLst>
          </p:cNvPr>
          <p:cNvSpPr/>
          <p:nvPr/>
        </p:nvSpPr>
        <p:spPr>
          <a:xfrm rot="10800000">
            <a:off x="6096000" y="0"/>
            <a:ext cx="5235209" cy="4591884"/>
          </a:xfrm>
          <a:custGeom>
            <a:avLst/>
            <a:gdLst>
              <a:gd name="connsiteX0" fmla="*/ 2617605 w 5235209"/>
              <a:gd name="connsiteY0" fmla="*/ 0 h 4591884"/>
              <a:gd name="connsiteX1" fmla="*/ 5235209 w 5235209"/>
              <a:gd name="connsiteY1" fmla="*/ 2932396 h 4591884"/>
              <a:gd name="connsiteX2" fmla="*/ 5229745 w 5235209"/>
              <a:gd name="connsiteY2" fmla="*/ 3097689 h 4591884"/>
              <a:gd name="connsiteX3" fmla="*/ 5235209 w 5235209"/>
              <a:gd name="connsiteY3" fmla="*/ 3097689 h 4591884"/>
              <a:gd name="connsiteX4" fmla="*/ 5235209 w 5235209"/>
              <a:gd name="connsiteY4" fmla="*/ 4305667 h 4591884"/>
              <a:gd name="connsiteX5" fmla="*/ 5235209 w 5235209"/>
              <a:gd name="connsiteY5" fmla="*/ 4470960 h 4591884"/>
              <a:gd name="connsiteX6" fmla="*/ 5235209 w 5235209"/>
              <a:gd name="connsiteY6" fmla="*/ 4587760 h 4591884"/>
              <a:gd name="connsiteX7" fmla="*/ 5226845 w 5235209"/>
              <a:gd name="connsiteY7" fmla="*/ 4587384 h 4591884"/>
              <a:gd name="connsiteX8" fmla="*/ 5090725 w 5235209"/>
              <a:gd name="connsiteY8" fmla="*/ 4591884 h 4591884"/>
              <a:gd name="connsiteX9" fmla="*/ 5090725 w 5235209"/>
              <a:gd name="connsiteY9" fmla="*/ 4587384 h 4591884"/>
              <a:gd name="connsiteX10" fmla="*/ 4095937 w 5235209"/>
              <a:gd name="connsiteY10" fmla="*/ 4587384 h 4591884"/>
              <a:gd name="connsiteX11" fmla="*/ 3959817 w 5235209"/>
              <a:gd name="connsiteY11" fmla="*/ 4587384 h 4591884"/>
              <a:gd name="connsiteX12" fmla="*/ 2426635 w 5235209"/>
              <a:gd name="connsiteY12" fmla="*/ 4587384 h 4591884"/>
              <a:gd name="connsiteX13" fmla="*/ 1295728 w 5235209"/>
              <a:gd name="connsiteY13" fmla="*/ 4587384 h 4591884"/>
              <a:gd name="connsiteX14" fmla="*/ 1295728 w 5235209"/>
              <a:gd name="connsiteY14" fmla="*/ 4587386 h 4591884"/>
              <a:gd name="connsiteX15" fmla="*/ 776797 w 5235209"/>
              <a:gd name="connsiteY15" fmla="*/ 4587386 h 4591884"/>
              <a:gd name="connsiteX16" fmla="*/ 0 w 5235209"/>
              <a:gd name="connsiteY16" fmla="*/ 4587386 h 4591884"/>
              <a:gd name="connsiteX17" fmla="*/ 0 w 5235209"/>
              <a:gd name="connsiteY17" fmla="*/ 4470960 h 4591884"/>
              <a:gd name="connsiteX18" fmla="*/ 0 w 5235209"/>
              <a:gd name="connsiteY18" fmla="*/ 4305667 h 4591884"/>
              <a:gd name="connsiteX19" fmla="*/ 0 w 5235209"/>
              <a:gd name="connsiteY19" fmla="*/ 3097689 h 4591884"/>
              <a:gd name="connsiteX20" fmla="*/ 5463 w 5235209"/>
              <a:gd name="connsiteY20" fmla="*/ 3097689 h 4591884"/>
              <a:gd name="connsiteX21" fmla="*/ 0 w 5235209"/>
              <a:gd name="connsiteY21" fmla="*/ 2932396 h 4591884"/>
              <a:gd name="connsiteX22" fmla="*/ 2617605 w 5235209"/>
              <a:gd name="connsiteY22" fmla="*/ 0 h 459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35209" h="4591884">
                <a:moveTo>
                  <a:pt x="2617605" y="0"/>
                </a:moveTo>
                <a:cubicBezTo>
                  <a:pt x="4065757" y="0"/>
                  <a:pt x="5235209" y="1316213"/>
                  <a:pt x="5235209" y="2932396"/>
                </a:cubicBezTo>
                <a:cubicBezTo>
                  <a:pt x="5235209" y="2987492"/>
                  <a:pt x="5235209" y="3048715"/>
                  <a:pt x="5229745" y="3097689"/>
                </a:cubicBezTo>
                <a:lnTo>
                  <a:pt x="5235209" y="3097689"/>
                </a:lnTo>
                <a:lnTo>
                  <a:pt x="5235209" y="4305667"/>
                </a:lnTo>
                <a:lnTo>
                  <a:pt x="5235209" y="4470960"/>
                </a:lnTo>
                <a:lnTo>
                  <a:pt x="5235209" y="4587760"/>
                </a:lnTo>
                <a:lnTo>
                  <a:pt x="5226845" y="4587384"/>
                </a:lnTo>
                <a:cubicBezTo>
                  <a:pt x="5181473" y="4587384"/>
                  <a:pt x="5136099" y="4587384"/>
                  <a:pt x="5090725" y="4591884"/>
                </a:cubicBezTo>
                <a:lnTo>
                  <a:pt x="5090725" y="4587384"/>
                </a:lnTo>
                <a:lnTo>
                  <a:pt x="4095937" y="4587384"/>
                </a:lnTo>
                <a:lnTo>
                  <a:pt x="3959817" y="4587384"/>
                </a:lnTo>
                <a:lnTo>
                  <a:pt x="2426635" y="4587384"/>
                </a:lnTo>
                <a:lnTo>
                  <a:pt x="1295728" y="4587384"/>
                </a:lnTo>
                <a:lnTo>
                  <a:pt x="1295728" y="4587386"/>
                </a:lnTo>
                <a:lnTo>
                  <a:pt x="776797" y="4587386"/>
                </a:lnTo>
                <a:lnTo>
                  <a:pt x="0" y="4587386"/>
                </a:lnTo>
                <a:lnTo>
                  <a:pt x="0" y="4470960"/>
                </a:lnTo>
                <a:lnTo>
                  <a:pt x="0" y="4305667"/>
                </a:lnTo>
                <a:lnTo>
                  <a:pt x="0" y="3097689"/>
                </a:lnTo>
                <a:lnTo>
                  <a:pt x="5463" y="3097689"/>
                </a:lnTo>
                <a:cubicBezTo>
                  <a:pt x="0" y="3042591"/>
                  <a:pt x="0" y="2987491"/>
                  <a:pt x="0" y="2932396"/>
                </a:cubicBezTo>
                <a:cubicBezTo>
                  <a:pt x="0" y="1310086"/>
                  <a:pt x="1169449" y="0"/>
                  <a:pt x="2617605" y="0"/>
                </a:cubicBezTo>
                <a:close/>
              </a:path>
            </a:pathLst>
          </a:custGeom>
          <a:blipFill dpi="0" rotWithShape="0">
            <a:blip r:embed="rId2"/>
            <a:srcRect/>
            <a:stretch>
              <a:fillRect t="-17312" b="-17312"/>
            </a:stretch>
          </a:blipFill>
        </p:spPr>
        <p:txBody>
          <a:bodyPr wrap="square" lIns="0" tIns="0" rIns="0" bIns="0" rtlCol="0">
            <a:noAutofit/>
          </a:bodyPr>
          <a:lstStyle/>
          <a:p>
            <a:endParaRPr>
              <a:solidFill>
                <a:srgbClr val="459597"/>
              </a:solidFill>
            </a:endParaRPr>
          </a:p>
        </p:txBody>
      </p:sp>
      <p:sp>
        <p:nvSpPr>
          <p:cNvPr id="9" name="Text Placeholder 3">
            <a:extLst>
              <a:ext uri="{FF2B5EF4-FFF2-40B4-BE49-F238E27FC236}">
                <a16:creationId xmlns:a16="http://schemas.microsoft.com/office/drawing/2014/main" id="{AE752E43-493E-0FA7-2AFA-9DCD82469B6A}"/>
              </a:ext>
            </a:extLst>
          </p:cNvPr>
          <p:cNvSpPr txBox="1">
            <a:spLocks/>
          </p:cNvSpPr>
          <p:nvPr/>
        </p:nvSpPr>
        <p:spPr>
          <a:xfrm>
            <a:off x="602408" y="109162"/>
            <a:ext cx="5036048"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err="1"/>
              <a:t>Inleiding</a:t>
            </a:r>
            <a:r>
              <a:rPr lang="en-US" dirty="0"/>
              <a:t> – </a:t>
            </a:r>
          </a:p>
          <a:p>
            <a:pPr>
              <a:lnSpc>
                <a:spcPts val="3720"/>
              </a:lnSpc>
            </a:pPr>
            <a:r>
              <a:rPr lang="en-US" dirty="0" err="1"/>
              <a:t>Waarom</a:t>
            </a:r>
            <a:r>
              <a:rPr lang="en-US" dirty="0"/>
              <a:t> het </a:t>
            </a:r>
            <a:r>
              <a:rPr lang="en-US" dirty="0" err="1"/>
              <a:t>ontmoeten</a:t>
            </a:r>
            <a:r>
              <a:rPr lang="en-US" dirty="0"/>
              <a:t> van de </a:t>
            </a:r>
            <a:r>
              <a:rPr lang="en-US" dirty="0" err="1"/>
              <a:t>lokale</a:t>
            </a:r>
            <a:r>
              <a:rPr lang="en-US" dirty="0"/>
              <a:t> </a:t>
            </a:r>
            <a:r>
              <a:rPr lang="en-US" dirty="0" err="1"/>
              <a:t>bevolking</a:t>
            </a:r>
            <a:r>
              <a:rPr lang="en-US" dirty="0"/>
              <a:t> de </a:t>
            </a:r>
            <a:r>
              <a:rPr lang="en-US" dirty="0" err="1"/>
              <a:t>nieuwe</a:t>
            </a:r>
            <a:r>
              <a:rPr lang="en-US" dirty="0"/>
              <a:t> luxe is</a:t>
            </a:r>
          </a:p>
          <a:p>
            <a:pPr>
              <a:lnSpc>
                <a:spcPts val="3720"/>
              </a:lnSpc>
            </a:pPr>
            <a:endParaRPr lang="en-US" dirty="0"/>
          </a:p>
        </p:txBody>
      </p:sp>
      <p:cxnSp>
        <p:nvCxnSpPr>
          <p:cNvPr id="10" name="Straight Connector 9">
            <a:extLst>
              <a:ext uri="{FF2B5EF4-FFF2-40B4-BE49-F238E27FC236}">
                <a16:creationId xmlns:a16="http://schemas.microsoft.com/office/drawing/2014/main" id="{744F8B49-D69A-6E72-728B-56285D55571E}"/>
              </a:ext>
            </a:extLst>
          </p:cNvPr>
          <p:cNvCxnSpPr>
            <a:cxnSpLocks/>
          </p:cNvCxnSpPr>
          <p:nvPr/>
        </p:nvCxnSpPr>
        <p:spPr>
          <a:xfrm>
            <a:off x="-24134" y="2072214"/>
            <a:ext cx="520504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4">
            <a:extLst>
              <a:ext uri="{FF2B5EF4-FFF2-40B4-BE49-F238E27FC236}">
                <a16:creationId xmlns:a16="http://schemas.microsoft.com/office/drawing/2014/main" id="{D2EB433A-48BA-2209-0B5B-A2026216FC41}"/>
              </a:ext>
            </a:extLst>
          </p:cNvPr>
          <p:cNvSpPr txBox="1">
            <a:spLocks/>
          </p:cNvSpPr>
          <p:nvPr/>
        </p:nvSpPr>
        <p:spPr>
          <a:xfrm>
            <a:off x="520061" y="2318796"/>
            <a:ext cx="6023613" cy="3902247"/>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ts val="2340"/>
              </a:lnSpc>
              <a:buClr>
                <a:srgbClr val="EC7C69"/>
              </a:buClr>
              <a:buFont typeface="Arial" panose="020B0604020202020204" pitchFamily="34" charset="0"/>
              <a:buChar char="•"/>
            </a:pPr>
            <a:r>
              <a:rPr lang="en-GB" sz="2200" dirty="0" err="1">
                <a:solidFill>
                  <a:srgbClr val="414141"/>
                </a:solidFill>
              </a:rPr>
              <a:t>Bezoekers</a:t>
            </a:r>
            <a:r>
              <a:rPr lang="en-GB" sz="2200" dirty="0">
                <a:solidFill>
                  <a:srgbClr val="414141"/>
                </a:solidFill>
              </a:rPr>
              <a:t> </a:t>
            </a:r>
            <a:r>
              <a:rPr lang="en-GB" sz="2200" dirty="0" err="1">
                <a:solidFill>
                  <a:srgbClr val="414141"/>
                </a:solidFill>
              </a:rPr>
              <a:t>willen</a:t>
            </a:r>
            <a:r>
              <a:rPr lang="en-GB" sz="2200" dirty="0">
                <a:solidFill>
                  <a:srgbClr val="414141"/>
                </a:solidFill>
              </a:rPr>
              <a:t> </a:t>
            </a:r>
            <a:r>
              <a:rPr lang="en-GB" sz="2200" dirty="0" err="1">
                <a:solidFill>
                  <a:srgbClr val="414141"/>
                </a:solidFill>
              </a:rPr>
              <a:t>weten</a:t>
            </a:r>
            <a:r>
              <a:rPr lang="en-GB" sz="2200" dirty="0">
                <a:solidFill>
                  <a:srgbClr val="414141"/>
                </a:solidFill>
              </a:rPr>
              <a:t> </a:t>
            </a:r>
            <a:r>
              <a:rPr lang="en-GB" sz="2200" dirty="0" err="1">
                <a:solidFill>
                  <a:srgbClr val="414141"/>
                </a:solidFill>
              </a:rPr>
              <a:t>dat</a:t>
            </a:r>
            <a:r>
              <a:rPr lang="en-GB" sz="2200" dirty="0">
                <a:solidFill>
                  <a:srgbClr val="414141"/>
                </a:solidFill>
              </a:rPr>
              <a:t> ze </a:t>
            </a:r>
            <a:r>
              <a:rPr lang="en-GB" sz="2200" dirty="0" err="1">
                <a:solidFill>
                  <a:srgbClr val="414141"/>
                </a:solidFill>
              </a:rPr>
              <a:t>sociale</a:t>
            </a:r>
            <a:r>
              <a:rPr lang="en-GB" sz="2200" dirty="0">
                <a:solidFill>
                  <a:srgbClr val="414141"/>
                </a:solidFill>
              </a:rPr>
              <a:t> </a:t>
            </a:r>
            <a:r>
              <a:rPr lang="en-GB" sz="2200" dirty="0" err="1">
                <a:solidFill>
                  <a:srgbClr val="414141"/>
                </a:solidFill>
              </a:rPr>
              <a:t>banden</a:t>
            </a:r>
            <a:r>
              <a:rPr lang="en-GB" sz="2200" dirty="0">
                <a:solidFill>
                  <a:srgbClr val="414141"/>
                </a:solidFill>
              </a:rPr>
              <a:t> </a:t>
            </a:r>
            <a:r>
              <a:rPr lang="en-GB" sz="2200" dirty="0" err="1">
                <a:solidFill>
                  <a:srgbClr val="414141"/>
                </a:solidFill>
              </a:rPr>
              <a:t>kunnen</a:t>
            </a:r>
            <a:r>
              <a:rPr lang="en-GB" sz="2200" dirty="0">
                <a:solidFill>
                  <a:srgbClr val="414141"/>
                </a:solidFill>
              </a:rPr>
              <a:t> </a:t>
            </a:r>
            <a:r>
              <a:rPr lang="en-GB" sz="2200" dirty="0" err="1">
                <a:solidFill>
                  <a:srgbClr val="414141"/>
                </a:solidFill>
              </a:rPr>
              <a:t>opbouwen</a:t>
            </a:r>
            <a:r>
              <a:rPr lang="en-GB" sz="2200" dirty="0">
                <a:solidFill>
                  <a:srgbClr val="414141"/>
                </a:solidFill>
              </a:rPr>
              <a:t> met de </a:t>
            </a:r>
            <a:r>
              <a:rPr lang="en-GB" sz="2200" dirty="0" err="1">
                <a:solidFill>
                  <a:srgbClr val="414141"/>
                </a:solidFill>
              </a:rPr>
              <a:t>lokale</a:t>
            </a:r>
            <a:r>
              <a:rPr lang="en-GB" sz="2200" dirty="0">
                <a:solidFill>
                  <a:srgbClr val="414141"/>
                </a:solidFill>
              </a:rPr>
              <a:t> </a:t>
            </a:r>
            <a:r>
              <a:rPr lang="en-GB" sz="2200" dirty="0" err="1">
                <a:solidFill>
                  <a:srgbClr val="414141"/>
                </a:solidFill>
              </a:rPr>
              <a:t>bevolking</a:t>
            </a:r>
            <a:r>
              <a:rPr lang="en-GB" sz="2200" dirty="0">
                <a:solidFill>
                  <a:srgbClr val="414141"/>
                </a:solidFill>
              </a:rPr>
              <a:t>.</a:t>
            </a:r>
          </a:p>
          <a:p>
            <a:pPr marL="457200" indent="-457200">
              <a:lnSpc>
                <a:spcPts val="2340"/>
              </a:lnSpc>
              <a:buClr>
                <a:srgbClr val="EC7C69"/>
              </a:buClr>
              <a:buFont typeface="Arial" panose="020B0604020202020204" pitchFamily="34" charset="0"/>
              <a:buChar char="•"/>
            </a:pPr>
            <a:r>
              <a:rPr lang="en-GB" sz="2200" dirty="0" err="1">
                <a:solidFill>
                  <a:srgbClr val="414141"/>
                </a:solidFill>
              </a:rPr>
              <a:t>Toeristen</a:t>
            </a:r>
            <a:r>
              <a:rPr lang="en-GB" sz="2200" dirty="0">
                <a:solidFill>
                  <a:srgbClr val="414141"/>
                </a:solidFill>
              </a:rPr>
              <a:t> </a:t>
            </a:r>
            <a:r>
              <a:rPr lang="en-GB" sz="2200" dirty="0" err="1">
                <a:solidFill>
                  <a:srgbClr val="414141"/>
                </a:solidFill>
              </a:rPr>
              <a:t>zijn</a:t>
            </a:r>
            <a:r>
              <a:rPr lang="en-GB" sz="2200" dirty="0">
                <a:solidFill>
                  <a:srgbClr val="414141"/>
                </a:solidFill>
              </a:rPr>
              <a:t> op </a:t>
            </a:r>
            <a:r>
              <a:rPr lang="en-GB" sz="2200" dirty="0" err="1">
                <a:solidFill>
                  <a:srgbClr val="414141"/>
                </a:solidFill>
              </a:rPr>
              <a:t>zoek</a:t>
            </a:r>
            <a:r>
              <a:rPr lang="en-GB" sz="2200" dirty="0">
                <a:solidFill>
                  <a:srgbClr val="414141"/>
                </a:solidFill>
              </a:rPr>
              <a:t> </a:t>
            </a:r>
            <a:r>
              <a:rPr lang="en-GB" sz="2200" dirty="0" err="1">
                <a:solidFill>
                  <a:srgbClr val="414141"/>
                </a:solidFill>
              </a:rPr>
              <a:t>naar</a:t>
            </a:r>
            <a:r>
              <a:rPr lang="en-GB" sz="2200" dirty="0">
                <a:solidFill>
                  <a:srgbClr val="414141"/>
                </a:solidFill>
              </a:rPr>
              <a:t> </a:t>
            </a:r>
            <a:r>
              <a:rPr lang="en-GB" sz="2200" dirty="0" err="1">
                <a:solidFill>
                  <a:srgbClr val="414141"/>
                </a:solidFill>
              </a:rPr>
              <a:t>authentiekere</a:t>
            </a:r>
            <a:r>
              <a:rPr lang="en-GB" sz="2200" dirty="0">
                <a:solidFill>
                  <a:srgbClr val="414141"/>
                </a:solidFill>
              </a:rPr>
              <a:t>, </a:t>
            </a:r>
            <a:r>
              <a:rPr lang="en-GB" sz="2200" dirty="0" err="1">
                <a:solidFill>
                  <a:srgbClr val="414141"/>
                </a:solidFill>
              </a:rPr>
              <a:t>persoonlijkere</a:t>
            </a:r>
            <a:r>
              <a:rPr lang="en-GB" sz="2200" dirty="0">
                <a:solidFill>
                  <a:srgbClr val="414141"/>
                </a:solidFill>
              </a:rPr>
              <a:t> </a:t>
            </a:r>
            <a:r>
              <a:rPr lang="en-GB" sz="2200" dirty="0" err="1">
                <a:solidFill>
                  <a:srgbClr val="414141"/>
                </a:solidFill>
              </a:rPr>
              <a:t>en</a:t>
            </a:r>
            <a:r>
              <a:rPr lang="en-GB" sz="2200" dirty="0">
                <a:solidFill>
                  <a:srgbClr val="414141"/>
                </a:solidFill>
              </a:rPr>
              <a:t> </a:t>
            </a:r>
            <a:r>
              <a:rPr lang="en-GB" sz="2200" dirty="0" err="1">
                <a:solidFill>
                  <a:srgbClr val="414141"/>
                </a:solidFill>
              </a:rPr>
              <a:t>intiemere</a:t>
            </a:r>
            <a:r>
              <a:rPr lang="en-GB" sz="2200" dirty="0">
                <a:solidFill>
                  <a:srgbClr val="414141"/>
                </a:solidFill>
              </a:rPr>
              <a:t> </a:t>
            </a:r>
            <a:r>
              <a:rPr lang="en-GB" sz="2200" dirty="0" err="1">
                <a:solidFill>
                  <a:srgbClr val="414141"/>
                </a:solidFill>
              </a:rPr>
              <a:t>verblijfservaringen</a:t>
            </a:r>
            <a:r>
              <a:rPr lang="en-GB" sz="2200" dirty="0">
                <a:solidFill>
                  <a:srgbClr val="414141"/>
                </a:solidFill>
              </a:rPr>
              <a:t>.</a:t>
            </a:r>
          </a:p>
          <a:p>
            <a:pPr marL="457200" indent="-457200">
              <a:lnSpc>
                <a:spcPts val="2340"/>
              </a:lnSpc>
              <a:buClr>
                <a:srgbClr val="EC7C69"/>
              </a:buClr>
              <a:buFont typeface="Arial" panose="020B0604020202020204" pitchFamily="34" charset="0"/>
              <a:buChar char="•"/>
            </a:pPr>
            <a:r>
              <a:rPr lang="en-GB" sz="2200" dirty="0" err="1">
                <a:solidFill>
                  <a:srgbClr val="414141"/>
                </a:solidFill>
              </a:rPr>
              <a:t>Toeristen</a:t>
            </a:r>
            <a:r>
              <a:rPr lang="en-GB" sz="2200" dirty="0">
                <a:solidFill>
                  <a:srgbClr val="414141"/>
                </a:solidFill>
              </a:rPr>
              <a:t> </a:t>
            </a:r>
            <a:r>
              <a:rPr lang="en-GB" sz="2200" dirty="0" err="1">
                <a:solidFill>
                  <a:srgbClr val="414141"/>
                </a:solidFill>
              </a:rPr>
              <a:t>willen</a:t>
            </a:r>
            <a:r>
              <a:rPr lang="en-GB" sz="2200" dirty="0">
                <a:solidFill>
                  <a:srgbClr val="414141"/>
                </a:solidFill>
              </a:rPr>
              <a:t> </a:t>
            </a:r>
            <a:r>
              <a:rPr lang="en-GB" sz="2200" dirty="0" err="1">
                <a:solidFill>
                  <a:srgbClr val="414141"/>
                </a:solidFill>
              </a:rPr>
              <a:t>deel</a:t>
            </a:r>
            <a:r>
              <a:rPr lang="en-GB" sz="2200" dirty="0">
                <a:solidFill>
                  <a:srgbClr val="414141"/>
                </a:solidFill>
              </a:rPr>
              <a:t> </a:t>
            </a:r>
            <a:r>
              <a:rPr lang="en-GB" sz="2200" dirty="0" err="1">
                <a:solidFill>
                  <a:srgbClr val="414141"/>
                </a:solidFill>
              </a:rPr>
              <a:t>uitmaken</a:t>
            </a:r>
            <a:r>
              <a:rPr lang="en-GB" sz="2200" dirty="0">
                <a:solidFill>
                  <a:srgbClr val="414141"/>
                </a:solidFill>
              </a:rPr>
              <a:t> van de </a:t>
            </a:r>
            <a:r>
              <a:rPr lang="en-GB" sz="2200" dirty="0" err="1">
                <a:solidFill>
                  <a:srgbClr val="414141"/>
                </a:solidFill>
              </a:rPr>
              <a:t>gemeenschap</a:t>
            </a:r>
            <a:r>
              <a:rPr lang="en-GB" sz="2200" dirty="0">
                <a:solidFill>
                  <a:srgbClr val="414141"/>
                </a:solidFill>
              </a:rPr>
              <a:t>.</a:t>
            </a:r>
          </a:p>
          <a:p>
            <a:pPr marL="457200" indent="-457200">
              <a:lnSpc>
                <a:spcPts val="2340"/>
              </a:lnSpc>
              <a:buClr>
                <a:srgbClr val="EC7C69"/>
              </a:buClr>
              <a:buFont typeface="Arial" panose="020B0604020202020204" pitchFamily="34" charset="0"/>
              <a:buChar char="•"/>
            </a:pPr>
            <a:r>
              <a:rPr lang="en-GB" sz="2200" dirty="0">
                <a:solidFill>
                  <a:srgbClr val="414141"/>
                </a:solidFill>
              </a:rPr>
              <a:t>De </a:t>
            </a:r>
            <a:r>
              <a:rPr lang="en-GB" sz="2200" dirty="0" err="1">
                <a:solidFill>
                  <a:srgbClr val="414141"/>
                </a:solidFill>
              </a:rPr>
              <a:t>vraag</a:t>
            </a:r>
            <a:r>
              <a:rPr lang="en-GB" sz="2200" dirty="0">
                <a:solidFill>
                  <a:srgbClr val="414141"/>
                </a:solidFill>
              </a:rPr>
              <a:t> </a:t>
            </a:r>
            <a:r>
              <a:rPr lang="en-GB" sz="2200" dirty="0" err="1">
                <a:solidFill>
                  <a:srgbClr val="414141"/>
                </a:solidFill>
              </a:rPr>
              <a:t>naar</a:t>
            </a:r>
            <a:r>
              <a:rPr lang="en-GB" sz="2200" dirty="0">
                <a:solidFill>
                  <a:srgbClr val="414141"/>
                </a:solidFill>
              </a:rPr>
              <a:t> </a:t>
            </a:r>
            <a:r>
              <a:rPr lang="en-GB" sz="2200" dirty="0" err="1">
                <a:solidFill>
                  <a:srgbClr val="414141"/>
                </a:solidFill>
              </a:rPr>
              <a:t>gepersonaliseerde</a:t>
            </a:r>
            <a:r>
              <a:rPr lang="en-GB" sz="2200" dirty="0">
                <a:solidFill>
                  <a:srgbClr val="414141"/>
                </a:solidFill>
              </a:rPr>
              <a:t> </a:t>
            </a:r>
            <a:r>
              <a:rPr lang="en-GB" sz="2200" dirty="0" err="1">
                <a:solidFill>
                  <a:srgbClr val="414141"/>
                </a:solidFill>
              </a:rPr>
              <a:t>accommodatie</a:t>
            </a:r>
            <a:r>
              <a:rPr lang="en-GB" sz="2200" dirty="0">
                <a:solidFill>
                  <a:srgbClr val="414141"/>
                </a:solidFill>
              </a:rPr>
              <a:t> </a:t>
            </a:r>
            <a:r>
              <a:rPr lang="en-GB" sz="2200" dirty="0" err="1">
                <a:solidFill>
                  <a:srgbClr val="414141"/>
                </a:solidFill>
              </a:rPr>
              <a:t>neemt</a:t>
            </a:r>
            <a:r>
              <a:rPr lang="en-GB" sz="2200" dirty="0">
                <a:solidFill>
                  <a:srgbClr val="414141"/>
                </a:solidFill>
              </a:rPr>
              <a:t> toe.</a:t>
            </a:r>
          </a:p>
          <a:p>
            <a:pPr marL="457200" indent="-457200">
              <a:lnSpc>
                <a:spcPts val="2340"/>
              </a:lnSpc>
              <a:buClr>
                <a:srgbClr val="EC7C69"/>
              </a:buClr>
              <a:buFont typeface="Arial" panose="020B0604020202020204" pitchFamily="34" charset="0"/>
              <a:buChar char="•"/>
            </a:pPr>
            <a:r>
              <a:rPr lang="en-GB" sz="2200" dirty="0">
                <a:solidFill>
                  <a:srgbClr val="414141"/>
                </a:solidFill>
              </a:rPr>
              <a:t>Een </a:t>
            </a:r>
            <a:r>
              <a:rPr lang="en-GB" sz="2200" dirty="0" err="1">
                <a:solidFill>
                  <a:srgbClr val="414141"/>
                </a:solidFill>
              </a:rPr>
              <a:t>kwalitatief</a:t>
            </a:r>
            <a:r>
              <a:rPr lang="en-GB" sz="2200" dirty="0">
                <a:solidFill>
                  <a:srgbClr val="414141"/>
                </a:solidFill>
              </a:rPr>
              <a:t> </a:t>
            </a:r>
            <a:r>
              <a:rPr lang="en-GB" sz="2200" dirty="0" err="1">
                <a:solidFill>
                  <a:srgbClr val="414141"/>
                </a:solidFill>
              </a:rPr>
              <a:t>hoogstaande</a:t>
            </a:r>
            <a:r>
              <a:rPr lang="en-GB" sz="2200" dirty="0">
                <a:solidFill>
                  <a:srgbClr val="414141"/>
                </a:solidFill>
              </a:rPr>
              <a:t> </a:t>
            </a:r>
            <a:r>
              <a:rPr lang="en-GB" sz="2200" dirty="0" err="1">
                <a:solidFill>
                  <a:srgbClr val="414141"/>
                </a:solidFill>
              </a:rPr>
              <a:t>ervaring</a:t>
            </a:r>
            <a:r>
              <a:rPr lang="en-GB" sz="2200" dirty="0">
                <a:solidFill>
                  <a:srgbClr val="414141"/>
                </a:solidFill>
              </a:rPr>
              <a:t> </a:t>
            </a:r>
            <a:r>
              <a:rPr lang="en-GB" sz="2200" dirty="0" err="1">
                <a:solidFill>
                  <a:srgbClr val="414141"/>
                </a:solidFill>
              </a:rPr>
              <a:t>tussen</a:t>
            </a:r>
            <a:r>
              <a:rPr lang="en-GB" sz="2200" dirty="0">
                <a:solidFill>
                  <a:srgbClr val="414141"/>
                </a:solidFill>
              </a:rPr>
              <a:t> </a:t>
            </a:r>
            <a:r>
              <a:rPr lang="en-GB" sz="2200" dirty="0" err="1">
                <a:solidFill>
                  <a:srgbClr val="414141"/>
                </a:solidFill>
              </a:rPr>
              <a:t>gastheer</a:t>
            </a:r>
            <a:r>
              <a:rPr lang="en-GB" sz="2200" dirty="0">
                <a:solidFill>
                  <a:srgbClr val="414141"/>
                </a:solidFill>
              </a:rPr>
              <a:t> </a:t>
            </a:r>
            <a:r>
              <a:rPr lang="en-GB" sz="2200" dirty="0" err="1">
                <a:solidFill>
                  <a:srgbClr val="414141"/>
                </a:solidFill>
              </a:rPr>
              <a:t>en</a:t>
            </a:r>
            <a:r>
              <a:rPr lang="en-GB" sz="2200" dirty="0">
                <a:solidFill>
                  <a:srgbClr val="414141"/>
                </a:solidFill>
              </a:rPr>
              <a:t> </a:t>
            </a:r>
            <a:r>
              <a:rPr lang="en-GB" sz="2200" dirty="0" err="1">
                <a:solidFill>
                  <a:srgbClr val="414141"/>
                </a:solidFill>
              </a:rPr>
              <a:t>gast</a:t>
            </a:r>
            <a:r>
              <a:rPr lang="en-GB" sz="2200" dirty="0">
                <a:solidFill>
                  <a:srgbClr val="414141"/>
                </a:solidFill>
              </a:rPr>
              <a:t> </a:t>
            </a:r>
            <a:r>
              <a:rPr lang="en-GB" sz="2200" dirty="0" err="1">
                <a:solidFill>
                  <a:srgbClr val="414141"/>
                </a:solidFill>
              </a:rPr>
              <a:t>vereist</a:t>
            </a:r>
            <a:r>
              <a:rPr lang="en-GB" sz="2200" dirty="0">
                <a:solidFill>
                  <a:srgbClr val="414141"/>
                </a:solidFill>
              </a:rPr>
              <a:t> </a:t>
            </a:r>
            <a:r>
              <a:rPr lang="en-GB" sz="2200" dirty="0" err="1">
                <a:solidFill>
                  <a:srgbClr val="414141"/>
                </a:solidFill>
              </a:rPr>
              <a:t>lokale</a:t>
            </a:r>
            <a:r>
              <a:rPr lang="en-GB" sz="2200" dirty="0">
                <a:solidFill>
                  <a:srgbClr val="414141"/>
                </a:solidFill>
              </a:rPr>
              <a:t> </a:t>
            </a:r>
            <a:r>
              <a:rPr lang="en-GB" sz="2200" dirty="0" err="1">
                <a:solidFill>
                  <a:srgbClr val="414141"/>
                </a:solidFill>
              </a:rPr>
              <a:t>interactie</a:t>
            </a:r>
            <a:r>
              <a:rPr lang="en-GB" sz="2200" dirty="0">
                <a:solidFill>
                  <a:srgbClr val="414141"/>
                </a:solidFill>
              </a:rPr>
              <a:t>.</a:t>
            </a:r>
          </a:p>
          <a:p>
            <a:pPr marL="457200" indent="-457200">
              <a:lnSpc>
                <a:spcPts val="2340"/>
              </a:lnSpc>
              <a:buClr>
                <a:srgbClr val="EC7C69"/>
              </a:buClr>
              <a:buFont typeface="Arial" panose="020B0604020202020204" pitchFamily="34" charset="0"/>
              <a:buChar char="•"/>
            </a:pPr>
            <a:r>
              <a:rPr lang="en-GB" sz="2200" dirty="0" err="1">
                <a:solidFill>
                  <a:srgbClr val="414141"/>
                </a:solidFill>
              </a:rPr>
              <a:t>Bezoekers</a:t>
            </a:r>
            <a:r>
              <a:rPr lang="en-GB" sz="2200" dirty="0">
                <a:solidFill>
                  <a:srgbClr val="414141"/>
                </a:solidFill>
              </a:rPr>
              <a:t> </a:t>
            </a:r>
            <a:r>
              <a:rPr lang="en-GB" sz="2200" dirty="0" err="1">
                <a:solidFill>
                  <a:srgbClr val="414141"/>
                </a:solidFill>
              </a:rPr>
              <a:t>willen</a:t>
            </a:r>
            <a:r>
              <a:rPr lang="en-GB" sz="2200" dirty="0">
                <a:solidFill>
                  <a:srgbClr val="414141"/>
                </a:solidFill>
              </a:rPr>
              <a:t> </a:t>
            </a:r>
            <a:r>
              <a:rPr lang="en-GB" sz="2200" dirty="0" err="1">
                <a:solidFill>
                  <a:srgbClr val="414141"/>
                </a:solidFill>
              </a:rPr>
              <a:t>zich</a:t>
            </a:r>
            <a:r>
              <a:rPr lang="en-GB" sz="2200" dirty="0">
                <a:solidFill>
                  <a:srgbClr val="414141"/>
                </a:solidFill>
              </a:rPr>
              <a:t> </a:t>
            </a:r>
            <a:r>
              <a:rPr lang="en-GB" sz="2200" dirty="0" err="1">
                <a:solidFill>
                  <a:srgbClr val="414141"/>
                </a:solidFill>
              </a:rPr>
              <a:t>goed</a:t>
            </a:r>
            <a:r>
              <a:rPr lang="en-GB" sz="2200" dirty="0">
                <a:solidFill>
                  <a:srgbClr val="414141"/>
                </a:solidFill>
              </a:rPr>
              <a:t> </a:t>
            </a:r>
            <a:r>
              <a:rPr lang="en-GB" sz="2200" dirty="0" err="1">
                <a:solidFill>
                  <a:srgbClr val="414141"/>
                </a:solidFill>
              </a:rPr>
              <a:t>voelen</a:t>
            </a:r>
            <a:r>
              <a:rPr lang="en-GB" sz="2200" dirty="0">
                <a:solidFill>
                  <a:srgbClr val="414141"/>
                </a:solidFill>
              </a:rPr>
              <a:t> over wat ze </a:t>
            </a:r>
            <a:r>
              <a:rPr lang="en-GB" sz="2200" dirty="0" err="1">
                <a:solidFill>
                  <a:srgbClr val="414141"/>
                </a:solidFill>
              </a:rPr>
              <a:t>doen</a:t>
            </a:r>
            <a:r>
              <a:rPr lang="en-GB" sz="2200" dirty="0">
                <a:solidFill>
                  <a:srgbClr val="414141"/>
                </a:solidFill>
              </a:rPr>
              <a:t>. </a:t>
            </a:r>
          </a:p>
          <a:p>
            <a:pPr marL="457200" indent="-457200">
              <a:lnSpc>
                <a:spcPts val="2340"/>
              </a:lnSpc>
              <a:buClr>
                <a:srgbClr val="EC7C69"/>
              </a:buClr>
              <a:buFont typeface="Arial" panose="020B0604020202020204" pitchFamily="34" charset="0"/>
              <a:buChar char="•"/>
            </a:pPr>
            <a:r>
              <a:rPr lang="en-GB" sz="2200" dirty="0" err="1">
                <a:solidFill>
                  <a:srgbClr val="414141"/>
                </a:solidFill>
              </a:rPr>
              <a:t>Bezoekers</a:t>
            </a:r>
            <a:r>
              <a:rPr lang="en-GB" sz="2200" dirty="0">
                <a:solidFill>
                  <a:srgbClr val="414141"/>
                </a:solidFill>
              </a:rPr>
              <a:t> </a:t>
            </a:r>
            <a:r>
              <a:rPr lang="en-GB" sz="2200" dirty="0" err="1">
                <a:solidFill>
                  <a:srgbClr val="414141"/>
                </a:solidFill>
              </a:rPr>
              <a:t>willen</a:t>
            </a:r>
            <a:r>
              <a:rPr lang="en-GB" sz="2200" dirty="0">
                <a:solidFill>
                  <a:srgbClr val="414141"/>
                </a:solidFill>
              </a:rPr>
              <a:t> </a:t>
            </a:r>
            <a:r>
              <a:rPr lang="en-GB" sz="2200" dirty="0" err="1">
                <a:solidFill>
                  <a:srgbClr val="414141"/>
                </a:solidFill>
              </a:rPr>
              <a:t>weten</a:t>
            </a:r>
            <a:r>
              <a:rPr lang="en-GB" sz="2200" dirty="0">
                <a:solidFill>
                  <a:srgbClr val="414141"/>
                </a:solidFill>
              </a:rPr>
              <a:t> hoe </a:t>
            </a:r>
            <a:r>
              <a:rPr lang="en-GB" sz="2200" dirty="0" err="1">
                <a:solidFill>
                  <a:srgbClr val="414141"/>
                </a:solidFill>
              </a:rPr>
              <a:t>zij</a:t>
            </a:r>
            <a:r>
              <a:rPr lang="en-GB" sz="2200" dirty="0">
                <a:solidFill>
                  <a:srgbClr val="414141"/>
                </a:solidFill>
              </a:rPr>
              <a:t> </a:t>
            </a:r>
            <a:r>
              <a:rPr lang="en-GB" sz="2200" dirty="0" err="1">
                <a:solidFill>
                  <a:srgbClr val="414141"/>
                </a:solidFill>
              </a:rPr>
              <a:t>bijdragen</a:t>
            </a:r>
            <a:r>
              <a:rPr lang="en-GB" sz="2200" dirty="0">
                <a:solidFill>
                  <a:srgbClr val="414141"/>
                </a:solidFill>
              </a:rPr>
              <a:t> </a:t>
            </a:r>
            <a:r>
              <a:rPr lang="en-GB" sz="2200" dirty="0" err="1">
                <a:solidFill>
                  <a:srgbClr val="414141"/>
                </a:solidFill>
              </a:rPr>
              <a:t>aan</a:t>
            </a:r>
            <a:r>
              <a:rPr lang="en-GB" sz="2200" dirty="0">
                <a:solidFill>
                  <a:srgbClr val="414141"/>
                </a:solidFill>
              </a:rPr>
              <a:t> de </a:t>
            </a:r>
            <a:r>
              <a:rPr lang="en-GB" sz="2200" dirty="0" err="1">
                <a:solidFill>
                  <a:srgbClr val="414141"/>
                </a:solidFill>
              </a:rPr>
              <a:t>circulaire</a:t>
            </a:r>
            <a:r>
              <a:rPr lang="en-GB" sz="2200" dirty="0">
                <a:solidFill>
                  <a:srgbClr val="414141"/>
                </a:solidFill>
              </a:rPr>
              <a:t> </a:t>
            </a:r>
            <a:r>
              <a:rPr lang="en-GB" sz="2200" dirty="0" err="1">
                <a:solidFill>
                  <a:srgbClr val="414141"/>
                </a:solidFill>
              </a:rPr>
              <a:t>economie</a:t>
            </a:r>
            <a:r>
              <a:rPr lang="en-GB" sz="2200" dirty="0">
                <a:solidFill>
                  <a:srgbClr val="414141"/>
                </a:solidFill>
              </a:rPr>
              <a:t>.</a:t>
            </a:r>
          </a:p>
          <a:p>
            <a:pPr marL="457200" indent="-457200">
              <a:lnSpc>
                <a:spcPts val="2340"/>
              </a:lnSpc>
              <a:buClr>
                <a:srgbClr val="EC7C69"/>
              </a:buClr>
              <a:buFont typeface="Arial" panose="020B0604020202020204" pitchFamily="34" charset="0"/>
              <a:buChar char="•"/>
            </a:pPr>
            <a:endParaRPr lang="en-US" sz="2200" dirty="0">
              <a:solidFill>
                <a:srgbClr val="414141"/>
              </a:solidFill>
            </a:endParaRPr>
          </a:p>
        </p:txBody>
      </p:sp>
      <p:grpSp>
        <p:nvGrpSpPr>
          <p:cNvPr id="19" name="Group 18">
            <a:extLst>
              <a:ext uri="{FF2B5EF4-FFF2-40B4-BE49-F238E27FC236}">
                <a16:creationId xmlns:a16="http://schemas.microsoft.com/office/drawing/2014/main" id="{7DED82A5-DE67-3358-78D0-999C50B273B1}"/>
              </a:ext>
            </a:extLst>
          </p:cNvPr>
          <p:cNvGrpSpPr/>
          <p:nvPr/>
        </p:nvGrpSpPr>
        <p:grpSpPr>
          <a:xfrm>
            <a:off x="9080851" y="4283962"/>
            <a:ext cx="3101459" cy="503597"/>
            <a:chOff x="1800741" y="6353467"/>
            <a:chExt cx="3253859" cy="554397"/>
          </a:xfrm>
        </p:grpSpPr>
        <p:sp>
          <p:nvSpPr>
            <p:cNvPr id="17" name="object 3">
              <a:extLst>
                <a:ext uri="{FF2B5EF4-FFF2-40B4-BE49-F238E27FC236}">
                  <a16:creationId xmlns:a16="http://schemas.microsoft.com/office/drawing/2014/main" id="{CE1F6827-C6C0-E2A4-82CE-C20FF9509BEC}"/>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8" name="Text Placeholder 6">
              <a:extLst>
                <a:ext uri="{FF2B5EF4-FFF2-40B4-BE49-F238E27FC236}">
                  <a16:creationId xmlns:a16="http://schemas.microsoft.com/office/drawing/2014/main" id="{CAA25C2D-6451-FAB2-10C5-C730C6D30D77}"/>
                </a:ext>
              </a:extLst>
            </p:cNvPr>
            <p:cNvSpPr txBox="1">
              <a:spLocks/>
            </p:cNvSpPr>
            <p:nvPr/>
          </p:nvSpPr>
          <p:spPr>
            <a:xfrm>
              <a:off x="1800742" y="6493124"/>
              <a:ext cx="3253858" cy="258532"/>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200"/>
                <a:t>Fotocredits: Celtic Caprine Creations</a:t>
              </a:r>
            </a:p>
          </p:txBody>
        </p:sp>
      </p:grpSp>
      <p:pic>
        <p:nvPicPr>
          <p:cNvPr id="2" name="Picture 1">
            <a:extLst>
              <a:ext uri="{FF2B5EF4-FFF2-40B4-BE49-F238E27FC236}">
                <a16:creationId xmlns:a16="http://schemas.microsoft.com/office/drawing/2014/main" id="{D9FAF786-B9E2-8826-964D-8E5C07EFAE81}"/>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7013204" y="4793338"/>
            <a:ext cx="3580276" cy="2659133"/>
          </a:xfrm>
          <a:prstGeom prst="rect">
            <a:avLst/>
          </a:prstGeom>
        </p:spPr>
      </p:pic>
      <p:sp>
        <p:nvSpPr>
          <p:cNvPr id="5" name="Slide Number Placeholder 5">
            <a:extLst>
              <a:ext uri="{FF2B5EF4-FFF2-40B4-BE49-F238E27FC236}">
                <a16:creationId xmlns:a16="http://schemas.microsoft.com/office/drawing/2014/main" id="{8A730C58-D335-9FE0-28F7-A547356A6A24}"/>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10</a:t>
            </a:fld>
            <a:endParaRPr lang="fr-CA" sz="1200"/>
          </a:p>
        </p:txBody>
      </p:sp>
    </p:spTree>
    <p:extLst>
      <p:ext uri="{BB962C8B-B14F-4D97-AF65-F5344CB8AC3E}">
        <p14:creationId xmlns:p14="http://schemas.microsoft.com/office/powerpoint/2010/main" val="35132360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EFBB2-ECF1-3EAB-F402-85C92530B997}"/>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A5A24460-EC5F-02A8-8BFB-622B40009261}"/>
              </a:ext>
            </a:extLst>
          </p:cNvPr>
          <p:cNvSpPr txBox="1">
            <a:spLocks/>
          </p:cNvSpPr>
          <p:nvPr/>
        </p:nvSpPr>
        <p:spPr>
          <a:xfrm>
            <a:off x="629646" y="307773"/>
            <a:ext cx="6165790"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err="1"/>
              <a:t>Verbind</a:t>
            </a:r>
            <a:r>
              <a:rPr lang="en-US" dirty="0"/>
              <a:t> </a:t>
            </a:r>
            <a:r>
              <a:rPr lang="en-US" dirty="0" err="1"/>
              <a:t>uw</a:t>
            </a:r>
            <a:r>
              <a:rPr lang="en-US" dirty="0"/>
              <a:t> merk met de </a:t>
            </a:r>
            <a:r>
              <a:rPr lang="en-US" dirty="0" err="1"/>
              <a:t>gemeenschap</a:t>
            </a:r>
            <a:endParaRPr lang="en-US" dirty="0"/>
          </a:p>
          <a:p>
            <a:pPr>
              <a:lnSpc>
                <a:spcPts val="3720"/>
              </a:lnSpc>
            </a:pPr>
            <a:endParaRPr lang="en-US" dirty="0"/>
          </a:p>
        </p:txBody>
      </p:sp>
      <p:cxnSp>
        <p:nvCxnSpPr>
          <p:cNvPr id="10" name="Straight Connector 9">
            <a:extLst>
              <a:ext uri="{FF2B5EF4-FFF2-40B4-BE49-F238E27FC236}">
                <a16:creationId xmlns:a16="http://schemas.microsoft.com/office/drawing/2014/main" id="{5F1545BD-E455-84BA-F90C-B7595712A158}"/>
              </a:ext>
            </a:extLst>
          </p:cNvPr>
          <p:cNvCxnSpPr>
            <a:cxnSpLocks/>
          </p:cNvCxnSpPr>
          <p:nvPr/>
        </p:nvCxnSpPr>
        <p:spPr>
          <a:xfrm>
            <a:off x="0" y="1468710"/>
            <a:ext cx="520504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4">
            <a:extLst>
              <a:ext uri="{FF2B5EF4-FFF2-40B4-BE49-F238E27FC236}">
                <a16:creationId xmlns:a16="http://schemas.microsoft.com/office/drawing/2014/main" id="{BB94895A-0A35-FF41-1465-D835B90448ED}"/>
              </a:ext>
            </a:extLst>
          </p:cNvPr>
          <p:cNvSpPr txBox="1">
            <a:spLocks/>
          </p:cNvSpPr>
          <p:nvPr/>
        </p:nvSpPr>
        <p:spPr>
          <a:xfrm>
            <a:off x="510778" y="2840260"/>
            <a:ext cx="5308128" cy="3902247"/>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ts val="2340"/>
              </a:lnSpc>
              <a:buClr>
                <a:srgbClr val="EC7C69"/>
              </a:buClr>
              <a:buFont typeface="Arial" panose="020B0604020202020204" pitchFamily="34" charset="0"/>
              <a:buChar char="•"/>
            </a:pPr>
            <a:r>
              <a:rPr lang="en-GB" sz="2200">
                <a:solidFill>
                  <a:srgbClr val="414141"/>
                </a:solidFill>
              </a:rPr>
              <a:t>Host aanbevelingen worden als betrouwbaar beschouwd.</a:t>
            </a:r>
          </a:p>
          <a:p>
            <a:pPr marL="457200" indent="-457200">
              <a:lnSpc>
                <a:spcPts val="2340"/>
              </a:lnSpc>
              <a:buClr>
                <a:srgbClr val="EC7C69"/>
              </a:buClr>
              <a:buFont typeface="Arial" panose="020B0604020202020204" pitchFamily="34" charset="0"/>
              <a:buChar char="•"/>
            </a:pPr>
            <a:r>
              <a:rPr lang="en-GB" sz="2200">
                <a:solidFill>
                  <a:srgbClr val="414141"/>
                </a:solidFill>
              </a:rPr>
              <a:t>Creëer een sociale en culturele band tussen gasten en de gemeenschap.</a:t>
            </a:r>
          </a:p>
          <a:p>
            <a:pPr marL="457200" indent="-457200">
              <a:lnSpc>
                <a:spcPts val="2340"/>
              </a:lnSpc>
              <a:buClr>
                <a:srgbClr val="EC7C69"/>
              </a:buClr>
              <a:buFont typeface="Arial" panose="020B0604020202020204" pitchFamily="34" charset="0"/>
              <a:buChar char="•"/>
            </a:pPr>
            <a:r>
              <a:rPr lang="en-GB" sz="2200">
                <a:solidFill>
                  <a:srgbClr val="414141"/>
                </a:solidFill>
              </a:rPr>
              <a:t>Promoot praktijkvoorbeelden van circulaire economieprincipes.</a:t>
            </a:r>
          </a:p>
          <a:p>
            <a:pPr marL="457200" indent="-457200">
              <a:lnSpc>
                <a:spcPts val="2340"/>
              </a:lnSpc>
              <a:buClr>
                <a:srgbClr val="EC7C69"/>
              </a:buClr>
              <a:buFont typeface="Arial" panose="020B0604020202020204" pitchFamily="34" charset="0"/>
              <a:buChar char="•"/>
            </a:pPr>
            <a:r>
              <a:rPr lang="en-GB" sz="2200">
                <a:solidFill>
                  <a:srgbClr val="414141"/>
                </a:solidFill>
              </a:rPr>
              <a:t>Breng toeristen actief in contact met de gemeenschap om een authentieke culturele ervaring te bieden.</a:t>
            </a:r>
          </a:p>
          <a:p>
            <a:pPr marL="457200" indent="-457200">
              <a:lnSpc>
                <a:spcPts val="2340"/>
              </a:lnSpc>
              <a:buClr>
                <a:srgbClr val="EC7C69"/>
              </a:buClr>
              <a:buFont typeface="Arial" panose="020B0604020202020204" pitchFamily="34" charset="0"/>
              <a:buChar char="•"/>
            </a:pPr>
            <a:r>
              <a:rPr lang="en-GB" sz="2200">
                <a:solidFill>
                  <a:srgbClr val="414141"/>
                </a:solidFill>
              </a:rPr>
              <a:t>Steun lokale bedrijven.</a:t>
            </a:r>
          </a:p>
          <a:p>
            <a:pPr marL="457200" indent="-457200">
              <a:lnSpc>
                <a:spcPts val="2340"/>
              </a:lnSpc>
              <a:buClr>
                <a:srgbClr val="EC7C69"/>
              </a:buClr>
              <a:buFont typeface="Arial" panose="020B0604020202020204" pitchFamily="34" charset="0"/>
              <a:buChar char="•"/>
            </a:pPr>
            <a:r>
              <a:rPr lang="en-GB" sz="2200">
                <a:solidFill>
                  <a:srgbClr val="414141"/>
                </a:solidFill>
              </a:rPr>
              <a:t>Maak uw bezoekers bewust, informeer hen en deel lokale ervaringen.</a:t>
            </a:r>
          </a:p>
          <a:p>
            <a:pPr marL="457200" indent="-457200">
              <a:lnSpc>
                <a:spcPts val="2340"/>
              </a:lnSpc>
              <a:buClr>
                <a:srgbClr val="EC7C69"/>
              </a:buClr>
              <a:buFont typeface="Arial" panose="020B0604020202020204" pitchFamily="34" charset="0"/>
              <a:buChar char="•"/>
            </a:pPr>
            <a:endParaRPr lang="en-GB" sz="2200">
              <a:solidFill>
                <a:srgbClr val="414141"/>
              </a:solidFill>
            </a:endParaRPr>
          </a:p>
          <a:p>
            <a:pPr marL="457200" indent="-457200">
              <a:lnSpc>
                <a:spcPts val="2340"/>
              </a:lnSpc>
              <a:buClr>
                <a:srgbClr val="EC7C69"/>
              </a:buClr>
              <a:buFont typeface="Arial" panose="020B0604020202020204" pitchFamily="34" charset="0"/>
              <a:buChar char="•"/>
            </a:pPr>
            <a:endParaRPr lang="en-GB" sz="2200">
              <a:solidFill>
                <a:srgbClr val="414141"/>
              </a:solidFill>
            </a:endParaRPr>
          </a:p>
          <a:p>
            <a:pPr marL="457200" indent="-457200">
              <a:lnSpc>
                <a:spcPts val="2340"/>
              </a:lnSpc>
              <a:buClr>
                <a:srgbClr val="EC7C69"/>
              </a:buClr>
              <a:buFont typeface="Arial" panose="020B0604020202020204" pitchFamily="34" charset="0"/>
              <a:buChar char="•"/>
            </a:pPr>
            <a:endParaRPr lang="en-GB" sz="2200">
              <a:solidFill>
                <a:srgbClr val="414141"/>
              </a:solidFill>
            </a:endParaRPr>
          </a:p>
          <a:p>
            <a:pPr marL="457200" indent="-457200">
              <a:lnSpc>
                <a:spcPts val="2340"/>
              </a:lnSpc>
              <a:buClr>
                <a:srgbClr val="EC7C69"/>
              </a:buClr>
              <a:buFont typeface="Arial" panose="020B0604020202020204" pitchFamily="34" charset="0"/>
              <a:buChar char="•"/>
            </a:pPr>
            <a:endParaRPr lang="en-US" sz="2200">
              <a:solidFill>
                <a:srgbClr val="414141"/>
              </a:solidFill>
            </a:endParaRPr>
          </a:p>
        </p:txBody>
      </p:sp>
      <p:pic>
        <p:nvPicPr>
          <p:cNvPr id="2" name="Picture 1">
            <a:extLst>
              <a:ext uri="{FF2B5EF4-FFF2-40B4-BE49-F238E27FC236}">
                <a16:creationId xmlns:a16="http://schemas.microsoft.com/office/drawing/2014/main" id="{86837B17-0310-CFA0-1922-4CD100B199A6}"/>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15932715" y="-139300"/>
            <a:ext cx="3580276" cy="2659133"/>
          </a:xfrm>
          <a:prstGeom prst="rect">
            <a:avLst/>
          </a:prstGeom>
        </p:spPr>
      </p:pic>
      <p:sp>
        <p:nvSpPr>
          <p:cNvPr id="8" name="Freeform 7">
            <a:extLst>
              <a:ext uri="{FF2B5EF4-FFF2-40B4-BE49-F238E27FC236}">
                <a16:creationId xmlns:a16="http://schemas.microsoft.com/office/drawing/2014/main" id="{629564DE-8E3E-1A20-BEF7-06274C933998}"/>
              </a:ext>
            </a:extLst>
          </p:cNvPr>
          <p:cNvSpPr/>
          <p:nvPr/>
        </p:nvSpPr>
        <p:spPr>
          <a:xfrm>
            <a:off x="5681273" y="1859755"/>
            <a:ext cx="5698502" cy="4998245"/>
          </a:xfrm>
          <a:custGeom>
            <a:avLst/>
            <a:gdLst>
              <a:gd name="connsiteX0" fmla="*/ 2617605 w 5235209"/>
              <a:gd name="connsiteY0" fmla="*/ 0 h 4591884"/>
              <a:gd name="connsiteX1" fmla="*/ 5235209 w 5235209"/>
              <a:gd name="connsiteY1" fmla="*/ 2932396 h 4591884"/>
              <a:gd name="connsiteX2" fmla="*/ 5229745 w 5235209"/>
              <a:gd name="connsiteY2" fmla="*/ 3097689 h 4591884"/>
              <a:gd name="connsiteX3" fmla="*/ 5235209 w 5235209"/>
              <a:gd name="connsiteY3" fmla="*/ 3097689 h 4591884"/>
              <a:gd name="connsiteX4" fmla="*/ 5235209 w 5235209"/>
              <a:gd name="connsiteY4" fmla="*/ 4305667 h 4591884"/>
              <a:gd name="connsiteX5" fmla="*/ 5235209 w 5235209"/>
              <a:gd name="connsiteY5" fmla="*/ 4470960 h 4591884"/>
              <a:gd name="connsiteX6" fmla="*/ 5235209 w 5235209"/>
              <a:gd name="connsiteY6" fmla="*/ 4587760 h 4591884"/>
              <a:gd name="connsiteX7" fmla="*/ 5226845 w 5235209"/>
              <a:gd name="connsiteY7" fmla="*/ 4587384 h 4591884"/>
              <a:gd name="connsiteX8" fmla="*/ 5090725 w 5235209"/>
              <a:gd name="connsiteY8" fmla="*/ 4591884 h 4591884"/>
              <a:gd name="connsiteX9" fmla="*/ 5090725 w 5235209"/>
              <a:gd name="connsiteY9" fmla="*/ 4587384 h 4591884"/>
              <a:gd name="connsiteX10" fmla="*/ 4095937 w 5235209"/>
              <a:gd name="connsiteY10" fmla="*/ 4587384 h 4591884"/>
              <a:gd name="connsiteX11" fmla="*/ 3959817 w 5235209"/>
              <a:gd name="connsiteY11" fmla="*/ 4587384 h 4591884"/>
              <a:gd name="connsiteX12" fmla="*/ 2426635 w 5235209"/>
              <a:gd name="connsiteY12" fmla="*/ 4587384 h 4591884"/>
              <a:gd name="connsiteX13" fmla="*/ 1295728 w 5235209"/>
              <a:gd name="connsiteY13" fmla="*/ 4587384 h 4591884"/>
              <a:gd name="connsiteX14" fmla="*/ 1295728 w 5235209"/>
              <a:gd name="connsiteY14" fmla="*/ 4587386 h 4591884"/>
              <a:gd name="connsiteX15" fmla="*/ 776797 w 5235209"/>
              <a:gd name="connsiteY15" fmla="*/ 4587386 h 4591884"/>
              <a:gd name="connsiteX16" fmla="*/ 0 w 5235209"/>
              <a:gd name="connsiteY16" fmla="*/ 4587386 h 4591884"/>
              <a:gd name="connsiteX17" fmla="*/ 0 w 5235209"/>
              <a:gd name="connsiteY17" fmla="*/ 4470960 h 4591884"/>
              <a:gd name="connsiteX18" fmla="*/ 0 w 5235209"/>
              <a:gd name="connsiteY18" fmla="*/ 4305667 h 4591884"/>
              <a:gd name="connsiteX19" fmla="*/ 0 w 5235209"/>
              <a:gd name="connsiteY19" fmla="*/ 3097689 h 4591884"/>
              <a:gd name="connsiteX20" fmla="*/ 5463 w 5235209"/>
              <a:gd name="connsiteY20" fmla="*/ 3097689 h 4591884"/>
              <a:gd name="connsiteX21" fmla="*/ 0 w 5235209"/>
              <a:gd name="connsiteY21" fmla="*/ 2932396 h 4591884"/>
              <a:gd name="connsiteX22" fmla="*/ 2617605 w 5235209"/>
              <a:gd name="connsiteY22" fmla="*/ 0 h 459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35209" h="4591884">
                <a:moveTo>
                  <a:pt x="2617605" y="0"/>
                </a:moveTo>
                <a:cubicBezTo>
                  <a:pt x="4065757" y="0"/>
                  <a:pt x="5235209" y="1316213"/>
                  <a:pt x="5235209" y="2932396"/>
                </a:cubicBezTo>
                <a:cubicBezTo>
                  <a:pt x="5235209" y="2987492"/>
                  <a:pt x="5235209" y="3048715"/>
                  <a:pt x="5229745" y="3097689"/>
                </a:cubicBezTo>
                <a:lnTo>
                  <a:pt x="5235209" y="3097689"/>
                </a:lnTo>
                <a:lnTo>
                  <a:pt x="5235209" y="4305667"/>
                </a:lnTo>
                <a:lnTo>
                  <a:pt x="5235209" y="4470960"/>
                </a:lnTo>
                <a:lnTo>
                  <a:pt x="5235209" y="4587760"/>
                </a:lnTo>
                <a:lnTo>
                  <a:pt x="5226845" y="4587384"/>
                </a:lnTo>
                <a:cubicBezTo>
                  <a:pt x="5181473" y="4587384"/>
                  <a:pt x="5136099" y="4587384"/>
                  <a:pt x="5090725" y="4591884"/>
                </a:cubicBezTo>
                <a:lnTo>
                  <a:pt x="5090725" y="4587384"/>
                </a:lnTo>
                <a:lnTo>
                  <a:pt x="4095937" y="4587384"/>
                </a:lnTo>
                <a:lnTo>
                  <a:pt x="3959817" y="4587384"/>
                </a:lnTo>
                <a:lnTo>
                  <a:pt x="2426635" y="4587384"/>
                </a:lnTo>
                <a:lnTo>
                  <a:pt x="1295728" y="4587384"/>
                </a:lnTo>
                <a:lnTo>
                  <a:pt x="1295728" y="4587386"/>
                </a:lnTo>
                <a:lnTo>
                  <a:pt x="776797" y="4587386"/>
                </a:lnTo>
                <a:lnTo>
                  <a:pt x="0" y="4587386"/>
                </a:lnTo>
                <a:lnTo>
                  <a:pt x="0" y="4470960"/>
                </a:lnTo>
                <a:lnTo>
                  <a:pt x="0" y="4305667"/>
                </a:lnTo>
                <a:lnTo>
                  <a:pt x="0" y="3097689"/>
                </a:lnTo>
                <a:lnTo>
                  <a:pt x="5463" y="3097689"/>
                </a:lnTo>
                <a:cubicBezTo>
                  <a:pt x="0" y="3042591"/>
                  <a:pt x="0" y="2987491"/>
                  <a:pt x="0" y="2932396"/>
                </a:cubicBezTo>
                <a:cubicBezTo>
                  <a:pt x="0" y="1310086"/>
                  <a:pt x="1169449" y="0"/>
                  <a:pt x="2617605" y="0"/>
                </a:cubicBezTo>
                <a:close/>
              </a:path>
            </a:pathLst>
          </a:custGeom>
          <a:blipFill>
            <a:blip r:embed="rId3"/>
            <a:srcRect/>
            <a:stretch>
              <a:fillRect t="-17968" b="-17968"/>
            </a:stretch>
          </a:blipFill>
        </p:spPr>
        <p:txBody>
          <a:bodyPr wrap="square" lIns="0" tIns="0" rIns="0" bIns="0" rtlCol="0">
            <a:noAutofit/>
          </a:bodyPr>
          <a:lstStyle/>
          <a:p>
            <a:endParaRPr>
              <a:solidFill>
                <a:srgbClr val="459597"/>
              </a:solidFill>
            </a:endParaRPr>
          </a:p>
        </p:txBody>
      </p:sp>
      <p:sp>
        <p:nvSpPr>
          <p:cNvPr id="13" name="Text Placeholder 5">
            <a:extLst>
              <a:ext uri="{FF2B5EF4-FFF2-40B4-BE49-F238E27FC236}">
                <a16:creationId xmlns:a16="http://schemas.microsoft.com/office/drawing/2014/main" id="{5387A4DE-54BE-D649-8B7A-4EF40A8B0770}"/>
              </a:ext>
            </a:extLst>
          </p:cNvPr>
          <p:cNvSpPr txBox="1">
            <a:spLocks/>
          </p:cNvSpPr>
          <p:nvPr/>
        </p:nvSpPr>
        <p:spPr>
          <a:xfrm>
            <a:off x="652105" y="1645562"/>
            <a:ext cx="5973770"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err="1"/>
              <a:t>Waarom</a:t>
            </a:r>
            <a:r>
              <a:rPr lang="en-US" dirty="0"/>
              <a:t> is de </a:t>
            </a:r>
            <a:r>
              <a:rPr lang="en-US" dirty="0" err="1"/>
              <a:t>lokale</a:t>
            </a:r>
            <a:r>
              <a:rPr lang="en-US" dirty="0"/>
              <a:t> </a:t>
            </a:r>
            <a:r>
              <a:rPr lang="en-US" dirty="0" err="1"/>
              <a:t>gastheer</a:t>
            </a:r>
            <a:r>
              <a:rPr lang="en-US" dirty="0"/>
              <a:t> zo </a:t>
            </a:r>
            <a:r>
              <a:rPr lang="en-US" dirty="0" err="1"/>
              <a:t>belangrijk</a:t>
            </a:r>
            <a:r>
              <a:rPr lang="en-US" dirty="0"/>
              <a:t> </a:t>
            </a:r>
            <a:r>
              <a:rPr lang="en-US" dirty="0" err="1"/>
              <a:t>voor</a:t>
            </a:r>
            <a:r>
              <a:rPr lang="en-US" dirty="0"/>
              <a:t> de </a:t>
            </a:r>
            <a:r>
              <a:rPr lang="en-US" dirty="0" err="1"/>
              <a:t>toeristische</a:t>
            </a:r>
            <a:r>
              <a:rPr lang="en-US" dirty="0"/>
              <a:t> </a:t>
            </a:r>
            <a:r>
              <a:rPr lang="en-US" dirty="0" err="1"/>
              <a:t>ervaring</a:t>
            </a:r>
            <a:r>
              <a:rPr lang="en-US" dirty="0"/>
              <a:t>?</a:t>
            </a:r>
          </a:p>
          <a:p>
            <a:pPr>
              <a:lnSpc>
                <a:spcPts val="2900"/>
              </a:lnSpc>
            </a:pPr>
            <a:endParaRPr lang="en-US" dirty="0"/>
          </a:p>
        </p:txBody>
      </p:sp>
      <p:grpSp>
        <p:nvGrpSpPr>
          <p:cNvPr id="15" name="Group 14">
            <a:extLst>
              <a:ext uri="{FF2B5EF4-FFF2-40B4-BE49-F238E27FC236}">
                <a16:creationId xmlns:a16="http://schemas.microsoft.com/office/drawing/2014/main" id="{73BC2D0D-3315-B78A-6489-75A59685F82C}"/>
              </a:ext>
            </a:extLst>
          </p:cNvPr>
          <p:cNvGrpSpPr/>
          <p:nvPr/>
        </p:nvGrpSpPr>
        <p:grpSpPr>
          <a:xfrm>
            <a:off x="8941951" y="2200519"/>
            <a:ext cx="3253859" cy="554397"/>
            <a:chOff x="1800741" y="6353467"/>
            <a:chExt cx="3253859" cy="554397"/>
          </a:xfrm>
        </p:grpSpPr>
        <p:sp>
          <p:nvSpPr>
            <p:cNvPr id="20" name="object 3">
              <a:extLst>
                <a:ext uri="{FF2B5EF4-FFF2-40B4-BE49-F238E27FC236}">
                  <a16:creationId xmlns:a16="http://schemas.microsoft.com/office/drawing/2014/main" id="{9B572145-397F-1385-62C8-86E22EE17E31}"/>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1" name="Text Placeholder 6">
              <a:extLst>
                <a:ext uri="{FF2B5EF4-FFF2-40B4-BE49-F238E27FC236}">
                  <a16:creationId xmlns:a16="http://schemas.microsoft.com/office/drawing/2014/main" id="{9FD1722A-186D-AA47-5424-CA2F26E9ABF0}"/>
                </a:ext>
              </a:extLst>
            </p:cNvPr>
            <p:cNvSpPr txBox="1">
              <a:spLocks/>
            </p:cNvSpPr>
            <p:nvPr/>
          </p:nvSpPr>
          <p:spPr>
            <a:xfrm>
              <a:off x="1800742" y="6493124"/>
              <a:ext cx="3253858" cy="258532"/>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200"/>
                <a:t>Fotocredits: </a:t>
              </a:r>
              <a:r>
                <a:rPr lang="en-IE" sz="1200" err="1"/>
                <a:t>LoopHead Lighthouse.ie</a:t>
              </a:r>
              <a:endParaRPr lang="en-IE" sz="1200"/>
            </a:p>
          </p:txBody>
        </p:sp>
      </p:grpSp>
      <p:sp>
        <p:nvSpPr>
          <p:cNvPr id="22" name="Slide Number Placeholder 5">
            <a:extLst>
              <a:ext uri="{FF2B5EF4-FFF2-40B4-BE49-F238E27FC236}">
                <a16:creationId xmlns:a16="http://schemas.microsoft.com/office/drawing/2014/main" id="{D6EE1128-0266-0551-47BE-8DDF96E3EAC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11</a:t>
            </a:fld>
            <a:endParaRPr lang="fr-CA" sz="1200"/>
          </a:p>
        </p:txBody>
      </p:sp>
    </p:spTree>
    <p:extLst>
      <p:ext uri="{BB962C8B-B14F-4D97-AF65-F5344CB8AC3E}">
        <p14:creationId xmlns:p14="http://schemas.microsoft.com/office/powerpoint/2010/main" val="2587697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3160A-ADF3-EC57-9597-F3B36059467A}"/>
            </a:ext>
          </a:extLst>
        </p:cNvPr>
        <p:cNvGrpSpPr/>
        <p:nvPr/>
      </p:nvGrpSpPr>
      <p:grpSpPr>
        <a:xfrm>
          <a:off x="0" y="0"/>
          <a:ext cx="0" cy="0"/>
          <a:chOff x="0" y="0"/>
          <a:chExt cx="0" cy="0"/>
        </a:xfrm>
      </p:grpSpPr>
      <p:sp>
        <p:nvSpPr>
          <p:cNvPr id="4" name="Freeform 3">
            <a:extLst>
              <a:ext uri="{FF2B5EF4-FFF2-40B4-BE49-F238E27FC236}">
                <a16:creationId xmlns:a16="http://schemas.microsoft.com/office/drawing/2014/main" id="{96316B24-F156-B7A3-456B-69368CF2A183}"/>
              </a:ext>
            </a:extLst>
          </p:cNvPr>
          <p:cNvSpPr/>
          <p:nvPr/>
        </p:nvSpPr>
        <p:spPr>
          <a:xfrm rot="16200000">
            <a:off x="6342159" y="477910"/>
            <a:ext cx="6263068" cy="5493435"/>
          </a:xfrm>
          <a:custGeom>
            <a:avLst/>
            <a:gdLst>
              <a:gd name="connsiteX0" fmla="*/ 2617605 w 5235209"/>
              <a:gd name="connsiteY0" fmla="*/ 0 h 4591884"/>
              <a:gd name="connsiteX1" fmla="*/ 5235209 w 5235209"/>
              <a:gd name="connsiteY1" fmla="*/ 2932396 h 4591884"/>
              <a:gd name="connsiteX2" fmla="*/ 5229745 w 5235209"/>
              <a:gd name="connsiteY2" fmla="*/ 3097689 h 4591884"/>
              <a:gd name="connsiteX3" fmla="*/ 5235209 w 5235209"/>
              <a:gd name="connsiteY3" fmla="*/ 3097689 h 4591884"/>
              <a:gd name="connsiteX4" fmla="*/ 5235209 w 5235209"/>
              <a:gd name="connsiteY4" fmla="*/ 4305667 h 4591884"/>
              <a:gd name="connsiteX5" fmla="*/ 5235209 w 5235209"/>
              <a:gd name="connsiteY5" fmla="*/ 4470960 h 4591884"/>
              <a:gd name="connsiteX6" fmla="*/ 5235209 w 5235209"/>
              <a:gd name="connsiteY6" fmla="*/ 4587760 h 4591884"/>
              <a:gd name="connsiteX7" fmla="*/ 5226845 w 5235209"/>
              <a:gd name="connsiteY7" fmla="*/ 4587384 h 4591884"/>
              <a:gd name="connsiteX8" fmla="*/ 5090725 w 5235209"/>
              <a:gd name="connsiteY8" fmla="*/ 4591884 h 4591884"/>
              <a:gd name="connsiteX9" fmla="*/ 5090725 w 5235209"/>
              <a:gd name="connsiteY9" fmla="*/ 4587384 h 4591884"/>
              <a:gd name="connsiteX10" fmla="*/ 4095937 w 5235209"/>
              <a:gd name="connsiteY10" fmla="*/ 4587384 h 4591884"/>
              <a:gd name="connsiteX11" fmla="*/ 3959817 w 5235209"/>
              <a:gd name="connsiteY11" fmla="*/ 4587384 h 4591884"/>
              <a:gd name="connsiteX12" fmla="*/ 2426635 w 5235209"/>
              <a:gd name="connsiteY12" fmla="*/ 4587384 h 4591884"/>
              <a:gd name="connsiteX13" fmla="*/ 1295728 w 5235209"/>
              <a:gd name="connsiteY13" fmla="*/ 4587384 h 4591884"/>
              <a:gd name="connsiteX14" fmla="*/ 1295728 w 5235209"/>
              <a:gd name="connsiteY14" fmla="*/ 4587386 h 4591884"/>
              <a:gd name="connsiteX15" fmla="*/ 776797 w 5235209"/>
              <a:gd name="connsiteY15" fmla="*/ 4587386 h 4591884"/>
              <a:gd name="connsiteX16" fmla="*/ 0 w 5235209"/>
              <a:gd name="connsiteY16" fmla="*/ 4587386 h 4591884"/>
              <a:gd name="connsiteX17" fmla="*/ 0 w 5235209"/>
              <a:gd name="connsiteY17" fmla="*/ 4470960 h 4591884"/>
              <a:gd name="connsiteX18" fmla="*/ 0 w 5235209"/>
              <a:gd name="connsiteY18" fmla="*/ 4305667 h 4591884"/>
              <a:gd name="connsiteX19" fmla="*/ 0 w 5235209"/>
              <a:gd name="connsiteY19" fmla="*/ 3097689 h 4591884"/>
              <a:gd name="connsiteX20" fmla="*/ 5463 w 5235209"/>
              <a:gd name="connsiteY20" fmla="*/ 3097689 h 4591884"/>
              <a:gd name="connsiteX21" fmla="*/ 0 w 5235209"/>
              <a:gd name="connsiteY21" fmla="*/ 2932396 h 4591884"/>
              <a:gd name="connsiteX22" fmla="*/ 2617605 w 5235209"/>
              <a:gd name="connsiteY22" fmla="*/ 0 h 459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35209" h="4591884">
                <a:moveTo>
                  <a:pt x="2617605" y="0"/>
                </a:moveTo>
                <a:cubicBezTo>
                  <a:pt x="4065757" y="0"/>
                  <a:pt x="5235209" y="1316213"/>
                  <a:pt x="5235209" y="2932396"/>
                </a:cubicBezTo>
                <a:cubicBezTo>
                  <a:pt x="5235209" y="2987492"/>
                  <a:pt x="5235209" y="3048715"/>
                  <a:pt x="5229745" y="3097689"/>
                </a:cubicBezTo>
                <a:lnTo>
                  <a:pt x="5235209" y="3097689"/>
                </a:lnTo>
                <a:lnTo>
                  <a:pt x="5235209" y="4305667"/>
                </a:lnTo>
                <a:lnTo>
                  <a:pt x="5235209" y="4470960"/>
                </a:lnTo>
                <a:lnTo>
                  <a:pt x="5235209" y="4587760"/>
                </a:lnTo>
                <a:lnTo>
                  <a:pt x="5226845" y="4587384"/>
                </a:lnTo>
                <a:cubicBezTo>
                  <a:pt x="5181473" y="4587384"/>
                  <a:pt x="5136099" y="4587384"/>
                  <a:pt x="5090725" y="4591884"/>
                </a:cubicBezTo>
                <a:lnTo>
                  <a:pt x="5090725" y="4587384"/>
                </a:lnTo>
                <a:lnTo>
                  <a:pt x="4095937" y="4587384"/>
                </a:lnTo>
                <a:lnTo>
                  <a:pt x="3959817" y="4587384"/>
                </a:lnTo>
                <a:lnTo>
                  <a:pt x="2426635" y="4587384"/>
                </a:lnTo>
                <a:lnTo>
                  <a:pt x="1295728" y="4587384"/>
                </a:lnTo>
                <a:lnTo>
                  <a:pt x="1295728" y="4587386"/>
                </a:lnTo>
                <a:lnTo>
                  <a:pt x="776797" y="4587386"/>
                </a:lnTo>
                <a:lnTo>
                  <a:pt x="0" y="4587386"/>
                </a:lnTo>
                <a:lnTo>
                  <a:pt x="0" y="4470960"/>
                </a:lnTo>
                <a:lnTo>
                  <a:pt x="0" y="4305667"/>
                </a:lnTo>
                <a:lnTo>
                  <a:pt x="0" y="3097689"/>
                </a:lnTo>
                <a:lnTo>
                  <a:pt x="5463" y="3097689"/>
                </a:lnTo>
                <a:cubicBezTo>
                  <a:pt x="0" y="3042591"/>
                  <a:pt x="0" y="2987491"/>
                  <a:pt x="0" y="2932396"/>
                </a:cubicBezTo>
                <a:cubicBezTo>
                  <a:pt x="0" y="1310086"/>
                  <a:pt x="1169449" y="0"/>
                  <a:pt x="2617605" y="0"/>
                </a:cubicBezTo>
                <a:close/>
              </a:path>
            </a:pathLst>
          </a:custGeom>
          <a:blipFill dpi="0" rotWithShape="0">
            <a:blip r:embed="rId2"/>
            <a:srcRect/>
            <a:stretch>
              <a:fillRect l="-22297" r="-49147"/>
            </a:stretch>
          </a:blipFill>
        </p:spPr>
        <p:txBody>
          <a:bodyPr wrap="square" lIns="0" tIns="0" rIns="0" bIns="0" rtlCol="0">
            <a:noAutofit/>
          </a:bodyPr>
          <a:lstStyle/>
          <a:p>
            <a:endParaRPr>
              <a:solidFill>
                <a:srgbClr val="459597"/>
              </a:solidFill>
            </a:endParaRPr>
          </a:p>
        </p:txBody>
      </p:sp>
      <p:sp>
        <p:nvSpPr>
          <p:cNvPr id="9" name="Text Placeholder 3">
            <a:extLst>
              <a:ext uri="{FF2B5EF4-FFF2-40B4-BE49-F238E27FC236}">
                <a16:creationId xmlns:a16="http://schemas.microsoft.com/office/drawing/2014/main" id="{868D4F68-883C-3D28-FD37-46C1A389D9B8}"/>
              </a:ext>
            </a:extLst>
          </p:cNvPr>
          <p:cNvSpPr txBox="1">
            <a:spLocks/>
          </p:cNvSpPr>
          <p:nvPr/>
        </p:nvSpPr>
        <p:spPr>
          <a:xfrm>
            <a:off x="629645" y="307773"/>
            <a:ext cx="530812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err="1"/>
              <a:t>Ervaringen</a:t>
            </a:r>
            <a:r>
              <a:rPr lang="en-US" dirty="0"/>
              <a:t> op basis van </a:t>
            </a:r>
            <a:r>
              <a:rPr lang="en-US" dirty="0" err="1"/>
              <a:t>plaats</a:t>
            </a:r>
            <a:r>
              <a:rPr lang="en-US" dirty="0"/>
              <a:t> </a:t>
            </a:r>
            <a:r>
              <a:rPr lang="en-US" dirty="0" err="1"/>
              <a:t>creëren</a:t>
            </a:r>
            <a:endParaRPr lang="en-US" dirty="0"/>
          </a:p>
          <a:p>
            <a:pPr>
              <a:lnSpc>
                <a:spcPts val="3720"/>
              </a:lnSpc>
            </a:pPr>
            <a:r>
              <a:rPr lang="en-US" dirty="0" err="1"/>
              <a:t>Ervaringen</a:t>
            </a:r>
            <a:r>
              <a:rPr lang="en-US" dirty="0"/>
              <a:t> op basis van </a:t>
            </a:r>
            <a:r>
              <a:rPr lang="en-US" dirty="0" err="1"/>
              <a:t>plaats</a:t>
            </a:r>
            <a:endParaRPr lang="en-US" dirty="0"/>
          </a:p>
          <a:p>
            <a:pPr>
              <a:lnSpc>
                <a:spcPts val="3720"/>
              </a:lnSpc>
            </a:pPr>
            <a:endParaRPr lang="en-US" dirty="0"/>
          </a:p>
        </p:txBody>
      </p:sp>
      <p:grpSp>
        <p:nvGrpSpPr>
          <p:cNvPr id="19" name="Group 18">
            <a:extLst>
              <a:ext uri="{FF2B5EF4-FFF2-40B4-BE49-F238E27FC236}">
                <a16:creationId xmlns:a16="http://schemas.microsoft.com/office/drawing/2014/main" id="{EB9A5A00-2DE8-7453-4443-89544F2F2E73}"/>
              </a:ext>
            </a:extLst>
          </p:cNvPr>
          <p:cNvGrpSpPr/>
          <p:nvPr/>
        </p:nvGrpSpPr>
        <p:grpSpPr>
          <a:xfrm>
            <a:off x="6096000" y="914313"/>
            <a:ext cx="3253859" cy="554397"/>
            <a:chOff x="1800741" y="6353467"/>
            <a:chExt cx="3253859" cy="554397"/>
          </a:xfrm>
        </p:grpSpPr>
        <p:sp>
          <p:nvSpPr>
            <p:cNvPr id="17" name="object 3">
              <a:extLst>
                <a:ext uri="{FF2B5EF4-FFF2-40B4-BE49-F238E27FC236}">
                  <a16:creationId xmlns:a16="http://schemas.microsoft.com/office/drawing/2014/main" id="{CBDD2B80-1E61-3B9F-5658-1FB884FAA346}"/>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8" name="Text Placeholder 6">
              <a:extLst>
                <a:ext uri="{FF2B5EF4-FFF2-40B4-BE49-F238E27FC236}">
                  <a16:creationId xmlns:a16="http://schemas.microsoft.com/office/drawing/2014/main" id="{55584C28-7A40-EFEB-E41A-37BB8B8A9D07}"/>
                </a:ext>
              </a:extLst>
            </p:cNvPr>
            <p:cNvSpPr txBox="1">
              <a:spLocks/>
            </p:cNvSpPr>
            <p:nvPr/>
          </p:nvSpPr>
          <p:spPr>
            <a:xfrm>
              <a:off x="1800742" y="6410024"/>
              <a:ext cx="3253858" cy="424732"/>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200"/>
                <a:t>Fotocredits: </a:t>
              </a:r>
            </a:p>
            <a:p>
              <a:pPr algn="ctr"/>
              <a:r>
                <a:rPr lang="en-IE" sz="1200"/>
                <a:t>The Rostrevor Inn, met dank aan Tourism Ireland</a:t>
              </a:r>
            </a:p>
          </p:txBody>
        </p:sp>
      </p:grpSp>
      <p:pic>
        <p:nvPicPr>
          <p:cNvPr id="2" name="Picture 1">
            <a:extLst>
              <a:ext uri="{FF2B5EF4-FFF2-40B4-BE49-F238E27FC236}">
                <a16:creationId xmlns:a16="http://schemas.microsoft.com/office/drawing/2014/main" id="{362DB526-56E5-3A54-AC5F-CBE0A6FE60BE}"/>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5540371" y="4614120"/>
            <a:ext cx="3580276" cy="2659133"/>
          </a:xfrm>
          <a:prstGeom prst="rect">
            <a:avLst/>
          </a:prstGeom>
        </p:spPr>
      </p:pic>
      <p:sp>
        <p:nvSpPr>
          <p:cNvPr id="5" name="Text Placeholder 4">
            <a:extLst>
              <a:ext uri="{FF2B5EF4-FFF2-40B4-BE49-F238E27FC236}">
                <a16:creationId xmlns:a16="http://schemas.microsoft.com/office/drawing/2014/main" id="{AB7317CE-AE03-2032-9248-71302BE76C91}"/>
              </a:ext>
            </a:extLst>
          </p:cNvPr>
          <p:cNvSpPr txBox="1">
            <a:spLocks/>
          </p:cNvSpPr>
          <p:nvPr/>
        </p:nvSpPr>
        <p:spPr>
          <a:xfrm>
            <a:off x="527893" y="2789861"/>
            <a:ext cx="5308128" cy="3902247"/>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ts val="2340"/>
              </a:lnSpc>
              <a:buClr>
                <a:srgbClr val="EC7C69"/>
              </a:buClr>
              <a:buFont typeface="Arial" panose="020B0604020202020204" pitchFamily="34" charset="0"/>
              <a:buChar char="•"/>
            </a:pPr>
            <a:r>
              <a:rPr lang="en-GB" sz="2200">
                <a:solidFill>
                  <a:srgbClr val="414141"/>
                </a:solidFill>
              </a:rPr>
              <a:t>We raden aan om bezoekers te vertellen hoe ze </a:t>
            </a:r>
            <a:r>
              <a:rPr lang="en-GB" sz="2200" b="1">
                <a:solidFill>
                  <a:srgbClr val="414141"/>
                </a:solidFill>
              </a:rPr>
              <a:t>direct bijdragen aan de lokale economie door </a:t>
            </a:r>
            <a:r>
              <a:rPr lang="en-GB" sz="2200">
                <a:solidFill>
                  <a:srgbClr val="414141"/>
                </a:solidFill>
              </a:rPr>
              <a:t>bijvoorbeeld te dineren in lokale restaurants, lokale producten te kopen en lokale gidsen te gebruiken. </a:t>
            </a:r>
          </a:p>
          <a:p>
            <a:pPr marL="457200" indent="-457200">
              <a:lnSpc>
                <a:spcPts val="2340"/>
              </a:lnSpc>
              <a:buClr>
                <a:srgbClr val="EC7C69"/>
              </a:buClr>
              <a:buFont typeface="Arial" panose="020B0604020202020204" pitchFamily="34" charset="0"/>
              <a:buChar char="•"/>
            </a:pPr>
            <a:r>
              <a:rPr lang="en-GB" sz="2200">
                <a:solidFill>
                  <a:srgbClr val="414141"/>
                </a:solidFill>
              </a:rPr>
              <a:t>Dit zorgt niet alleen voor een authentiekere ervaring, maar ondersteunt ook het levensonderhoud van lokale gemeenschappen. </a:t>
            </a:r>
          </a:p>
          <a:p>
            <a:pPr marL="457200" indent="-457200">
              <a:lnSpc>
                <a:spcPts val="2340"/>
              </a:lnSpc>
              <a:buClr>
                <a:srgbClr val="EC7C69"/>
              </a:buClr>
              <a:buFont typeface="Arial" panose="020B0604020202020204" pitchFamily="34" charset="0"/>
              <a:buChar char="•"/>
            </a:pPr>
            <a:r>
              <a:rPr lang="en-GB" sz="2200">
                <a:solidFill>
                  <a:srgbClr val="414141"/>
                </a:solidFill>
              </a:rPr>
              <a:t>Help bezoekers een gevoel van trots te krijgen door hen te laten weten dat hun uitgaven een tastbaar verschil maken.</a:t>
            </a:r>
          </a:p>
          <a:p>
            <a:pPr marL="457200" indent="-457200">
              <a:lnSpc>
                <a:spcPts val="2340"/>
              </a:lnSpc>
              <a:buClr>
                <a:srgbClr val="EC7C69"/>
              </a:buClr>
              <a:buFont typeface="Arial" panose="020B0604020202020204" pitchFamily="34" charset="0"/>
              <a:buChar char="•"/>
            </a:pPr>
            <a:endParaRPr lang="en-GB" sz="2200">
              <a:solidFill>
                <a:srgbClr val="414141"/>
              </a:solidFill>
            </a:endParaRPr>
          </a:p>
          <a:p>
            <a:pPr marL="457200" indent="-457200">
              <a:lnSpc>
                <a:spcPts val="2340"/>
              </a:lnSpc>
              <a:buClr>
                <a:srgbClr val="EC7C69"/>
              </a:buClr>
              <a:buFont typeface="Arial" panose="020B0604020202020204" pitchFamily="34" charset="0"/>
              <a:buChar char="•"/>
            </a:pPr>
            <a:endParaRPr lang="en-GB" sz="2200">
              <a:solidFill>
                <a:srgbClr val="414141"/>
              </a:solidFill>
            </a:endParaRPr>
          </a:p>
          <a:p>
            <a:pPr marL="457200" indent="-457200">
              <a:lnSpc>
                <a:spcPts val="2340"/>
              </a:lnSpc>
              <a:buClr>
                <a:srgbClr val="EC7C69"/>
              </a:buClr>
              <a:buFont typeface="Arial" panose="020B0604020202020204" pitchFamily="34" charset="0"/>
              <a:buChar char="•"/>
            </a:pPr>
            <a:endParaRPr lang="en-GB" sz="2200">
              <a:solidFill>
                <a:srgbClr val="414141"/>
              </a:solidFill>
            </a:endParaRPr>
          </a:p>
          <a:p>
            <a:pPr marL="457200" indent="-457200">
              <a:lnSpc>
                <a:spcPts val="2340"/>
              </a:lnSpc>
              <a:buClr>
                <a:srgbClr val="EC7C69"/>
              </a:buClr>
              <a:buFont typeface="Arial" panose="020B0604020202020204" pitchFamily="34" charset="0"/>
              <a:buChar char="•"/>
            </a:pPr>
            <a:endParaRPr lang="en-GB" sz="2200">
              <a:solidFill>
                <a:srgbClr val="414141"/>
              </a:solidFill>
            </a:endParaRPr>
          </a:p>
          <a:p>
            <a:pPr marL="457200" indent="-457200">
              <a:lnSpc>
                <a:spcPts val="2340"/>
              </a:lnSpc>
              <a:buClr>
                <a:srgbClr val="EC7C69"/>
              </a:buClr>
              <a:buFont typeface="Arial" panose="020B0604020202020204" pitchFamily="34" charset="0"/>
              <a:buChar char="•"/>
            </a:pPr>
            <a:endParaRPr lang="en-GB" sz="2200">
              <a:solidFill>
                <a:srgbClr val="414141"/>
              </a:solidFill>
            </a:endParaRPr>
          </a:p>
          <a:p>
            <a:pPr marL="457200" indent="-457200">
              <a:lnSpc>
                <a:spcPts val="2340"/>
              </a:lnSpc>
              <a:buClr>
                <a:srgbClr val="EC7C69"/>
              </a:buClr>
              <a:buFont typeface="Arial" panose="020B0604020202020204" pitchFamily="34" charset="0"/>
              <a:buChar char="•"/>
            </a:pPr>
            <a:endParaRPr lang="en-GB" sz="2200">
              <a:solidFill>
                <a:srgbClr val="414141"/>
              </a:solidFill>
            </a:endParaRPr>
          </a:p>
          <a:p>
            <a:pPr marL="457200" indent="-457200">
              <a:lnSpc>
                <a:spcPts val="2340"/>
              </a:lnSpc>
              <a:buClr>
                <a:srgbClr val="EC7C69"/>
              </a:buClr>
              <a:buFont typeface="Arial" panose="020B0604020202020204" pitchFamily="34" charset="0"/>
              <a:buChar char="•"/>
            </a:pPr>
            <a:endParaRPr lang="en-US" sz="2200">
              <a:solidFill>
                <a:srgbClr val="414141"/>
              </a:solidFill>
            </a:endParaRPr>
          </a:p>
        </p:txBody>
      </p:sp>
      <p:sp>
        <p:nvSpPr>
          <p:cNvPr id="6" name="Text Placeholder 5">
            <a:extLst>
              <a:ext uri="{FF2B5EF4-FFF2-40B4-BE49-F238E27FC236}">
                <a16:creationId xmlns:a16="http://schemas.microsoft.com/office/drawing/2014/main" id="{C075E5CE-809A-1077-52C1-6D5FF95E6DD7}"/>
              </a:ext>
            </a:extLst>
          </p:cNvPr>
          <p:cNvSpPr txBox="1">
            <a:spLocks/>
          </p:cNvSpPr>
          <p:nvPr/>
        </p:nvSpPr>
        <p:spPr>
          <a:xfrm>
            <a:off x="629645" y="2208716"/>
            <a:ext cx="503286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Alle </a:t>
            </a:r>
            <a:r>
              <a:rPr lang="en-US" dirty="0" err="1"/>
              <a:t>toerisme</a:t>
            </a:r>
            <a:r>
              <a:rPr lang="en-US" dirty="0"/>
              <a:t> is </a:t>
            </a:r>
            <a:r>
              <a:rPr lang="en-US" dirty="0" err="1"/>
              <a:t>lokaal</a:t>
            </a:r>
            <a:endParaRPr lang="en-US" dirty="0"/>
          </a:p>
          <a:p>
            <a:pPr>
              <a:lnSpc>
                <a:spcPts val="2900"/>
              </a:lnSpc>
            </a:pPr>
            <a:endParaRPr lang="en-US" dirty="0"/>
          </a:p>
        </p:txBody>
      </p:sp>
      <p:cxnSp>
        <p:nvCxnSpPr>
          <p:cNvPr id="7" name="Straight Connector 6">
            <a:extLst>
              <a:ext uri="{FF2B5EF4-FFF2-40B4-BE49-F238E27FC236}">
                <a16:creationId xmlns:a16="http://schemas.microsoft.com/office/drawing/2014/main" id="{B22C3CF9-E31C-7E99-3B3C-79CD32E68DC5}"/>
              </a:ext>
            </a:extLst>
          </p:cNvPr>
          <p:cNvCxnSpPr>
            <a:cxnSpLocks/>
          </p:cNvCxnSpPr>
          <p:nvPr/>
        </p:nvCxnSpPr>
        <p:spPr>
          <a:xfrm>
            <a:off x="0" y="1468710"/>
            <a:ext cx="520504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E720BF44-1B41-1201-6E0E-7D7ADAAA173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12</a:t>
            </a:fld>
            <a:endParaRPr lang="fr-CA" sz="1200"/>
          </a:p>
        </p:txBody>
      </p:sp>
    </p:spTree>
    <p:extLst>
      <p:ext uri="{BB962C8B-B14F-4D97-AF65-F5344CB8AC3E}">
        <p14:creationId xmlns:p14="http://schemas.microsoft.com/office/powerpoint/2010/main" val="2839299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F865AC-D00E-0943-8CC1-BDD2ED11E971}"/>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4449CE6E-9825-5AE5-E1FA-EBE311887FAB}"/>
              </a:ext>
            </a:extLst>
          </p:cNvPr>
          <p:cNvSpPr txBox="1">
            <a:spLocks/>
          </p:cNvSpPr>
          <p:nvPr/>
        </p:nvSpPr>
        <p:spPr>
          <a:xfrm>
            <a:off x="6010263" y="57295"/>
            <a:ext cx="4088658"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err="1"/>
              <a:t>Creëer</a:t>
            </a:r>
            <a:r>
              <a:rPr lang="en-US" dirty="0"/>
              <a:t> </a:t>
            </a:r>
            <a:r>
              <a:rPr lang="en-US" dirty="0" err="1"/>
              <a:t>meeslepende</a:t>
            </a:r>
            <a:r>
              <a:rPr lang="en-US" dirty="0"/>
              <a:t> </a:t>
            </a:r>
            <a:r>
              <a:rPr lang="en-US" dirty="0" err="1"/>
              <a:t>ervaringen</a:t>
            </a:r>
            <a:endParaRPr lang="en-US" dirty="0"/>
          </a:p>
          <a:p>
            <a:pPr>
              <a:lnSpc>
                <a:spcPts val="3720"/>
              </a:lnSpc>
            </a:pPr>
            <a:endParaRPr lang="en-US" dirty="0"/>
          </a:p>
        </p:txBody>
      </p:sp>
      <p:cxnSp>
        <p:nvCxnSpPr>
          <p:cNvPr id="10" name="Straight Connector 9">
            <a:extLst>
              <a:ext uri="{FF2B5EF4-FFF2-40B4-BE49-F238E27FC236}">
                <a16:creationId xmlns:a16="http://schemas.microsoft.com/office/drawing/2014/main" id="{DC5386A1-9A2B-9C45-4B4B-B7234B424163}"/>
              </a:ext>
            </a:extLst>
          </p:cNvPr>
          <p:cNvCxnSpPr>
            <a:cxnSpLocks/>
          </p:cNvCxnSpPr>
          <p:nvPr/>
        </p:nvCxnSpPr>
        <p:spPr>
          <a:xfrm>
            <a:off x="5361853" y="1546723"/>
            <a:ext cx="520504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4">
            <a:extLst>
              <a:ext uri="{FF2B5EF4-FFF2-40B4-BE49-F238E27FC236}">
                <a16:creationId xmlns:a16="http://schemas.microsoft.com/office/drawing/2014/main" id="{7D5F639F-BD47-14DC-B750-5632B5B2FA28}"/>
              </a:ext>
            </a:extLst>
          </p:cNvPr>
          <p:cNvSpPr txBox="1">
            <a:spLocks/>
          </p:cNvSpPr>
          <p:nvPr/>
        </p:nvSpPr>
        <p:spPr>
          <a:xfrm>
            <a:off x="5872630" y="2918273"/>
            <a:ext cx="5836133" cy="3902247"/>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ts val="2340"/>
              </a:lnSpc>
              <a:buClr>
                <a:srgbClr val="EC7C69"/>
              </a:buClr>
              <a:buFont typeface="Arial" panose="020B0604020202020204" pitchFamily="34" charset="0"/>
              <a:buChar char="•"/>
            </a:pPr>
            <a:r>
              <a:rPr lang="en-GB" sz="2200">
                <a:solidFill>
                  <a:srgbClr val="414141"/>
                </a:solidFill>
              </a:rPr>
              <a:t>Gepersonaliseerde kooklessen</a:t>
            </a:r>
          </a:p>
          <a:p>
            <a:pPr marL="457200" indent="-457200">
              <a:lnSpc>
                <a:spcPts val="2340"/>
              </a:lnSpc>
              <a:buClr>
                <a:srgbClr val="EC7C69"/>
              </a:buClr>
              <a:buFont typeface="Arial" panose="020B0604020202020204" pitchFamily="34" charset="0"/>
              <a:buChar char="•"/>
            </a:pPr>
            <a:r>
              <a:rPr lang="en-GB" sz="2200">
                <a:solidFill>
                  <a:srgbClr val="414141"/>
                </a:solidFill>
              </a:rPr>
              <a:t>Ambachtelijke workshop</a:t>
            </a:r>
          </a:p>
          <a:p>
            <a:pPr marL="457200" indent="-457200">
              <a:lnSpc>
                <a:spcPts val="2340"/>
              </a:lnSpc>
              <a:buClr>
                <a:srgbClr val="EC7C69"/>
              </a:buClr>
              <a:buFont typeface="Arial" panose="020B0604020202020204" pitchFamily="34" charset="0"/>
              <a:buChar char="•"/>
            </a:pPr>
            <a:r>
              <a:rPr lang="en-GB" sz="2200">
                <a:solidFill>
                  <a:srgbClr val="414141"/>
                </a:solidFill>
              </a:rPr>
              <a:t>Lokale rondleidingen en wandelingen</a:t>
            </a:r>
          </a:p>
          <a:p>
            <a:pPr marL="457200" indent="-457200">
              <a:lnSpc>
                <a:spcPts val="2340"/>
              </a:lnSpc>
              <a:buClr>
                <a:srgbClr val="EC7C69"/>
              </a:buClr>
              <a:buFont typeface="Arial" panose="020B0604020202020204" pitchFamily="34" charset="0"/>
              <a:buChar char="•"/>
            </a:pPr>
            <a:r>
              <a:rPr lang="en-GB" sz="2200">
                <a:solidFill>
                  <a:srgbClr val="414141"/>
                </a:solidFill>
              </a:rPr>
              <a:t>Culturele festivals</a:t>
            </a:r>
          </a:p>
          <a:p>
            <a:pPr marL="457200" indent="-457200">
              <a:lnSpc>
                <a:spcPts val="2340"/>
              </a:lnSpc>
              <a:buClr>
                <a:srgbClr val="EC7C69"/>
              </a:buClr>
              <a:buFont typeface="Arial" panose="020B0604020202020204" pitchFamily="34" charset="0"/>
              <a:buChar char="•"/>
            </a:pPr>
            <a:r>
              <a:rPr lang="en-GB" sz="2200">
                <a:solidFill>
                  <a:srgbClr val="414141"/>
                </a:solidFill>
              </a:rPr>
              <a:t>Bezoeken aan boerderijen</a:t>
            </a:r>
          </a:p>
          <a:p>
            <a:pPr marL="457200" indent="-457200">
              <a:lnSpc>
                <a:spcPts val="2340"/>
              </a:lnSpc>
              <a:buClr>
                <a:srgbClr val="EC7C69"/>
              </a:buClr>
              <a:buFont typeface="Arial" panose="020B0604020202020204" pitchFamily="34" charset="0"/>
              <a:buChar char="•"/>
            </a:pPr>
            <a:r>
              <a:rPr lang="en-GB" sz="2200">
                <a:solidFill>
                  <a:srgbClr val="414141"/>
                </a:solidFill>
              </a:rPr>
              <a:t>Lokale taal</a:t>
            </a:r>
          </a:p>
          <a:p>
            <a:pPr marL="457200" indent="-457200">
              <a:lnSpc>
                <a:spcPts val="2340"/>
              </a:lnSpc>
              <a:buClr>
                <a:srgbClr val="EC7C69"/>
              </a:buClr>
              <a:buFont typeface="Arial" panose="020B0604020202020204" pitchFamily="34" charset="0"/>
              <a:buChar char="•"/>
            </a:pPr>
            <a:r>
              <a:rPr lang="en-GB" sz="2200">
                <a:solidFill>
                  <a:srgbClr val="414141"/>
                </a:solidFill>
              </a:rPr>
              <a:t>Eetgewoonten</a:t>
            </a:r>
          </a:p>
          <a:p>
            <a:pPr marL="457200" indent="-457200">
              <a:lnSpc>
                <a:spcPts val="2340"/>
              </a:lnSpc>
              <a:buClr>
                <a:srgbClr val="EC7C69"/>
              </a:buClr>
              <a:buFont typeface="Arial" panose="020B0604020202020204" pitchFamily="34" charset="0"/>
              <a:buChar char="•"/>
            </a:pPr>
            <a:r>
              <a:rPr lang="en-GB" sz="2200">
                <a:solidFill>
                  <a:srgbClr val="414141"/>
                </a:solidFill>
              </a:rPr>
              <a:t>Kledingvoorschriften</a:t>
            </a:r>
          </a:p>
          <a:p>
            <a:pPr marL="457200" indent="-457200">
              <a:lnSpc>
                <a:spcPts val="2340"/>
              </a:lnSpc>
              <a:buClr>
                <a:srgbClr val="EC7C69"/>
              </a:buClr>
              <a:buFont typeface="Arial" panose="020B0604020202020204" pitchFamily="34" charset="0"/>
              <a:buChar char="•"/>
            </a:pPr>
            <a:r>
              <a:rPr lang="en-GB" sz="2200">
                <a:solidFill>
                  <a:srgbClr val="414141"/>
                </a:solidFill>
              </a:rPr>
              <a:t>Traditionele muziek en dans</a:t>
            </a:r>
          </a:p>
          <a:p>
            <a:pPr marL="457200" indent="-457200">
              <a:lnSpc>
                <a:spcPts val="2340"/>
              </a:lnSpc>
              <a:buClr>
                <a:srgbClr val="EC7C69"/>
              </a:buClr>
              <a:buFont typeface="Arial" panose="020B0604020202020204" pitchFamily="34" charset="0"/>
              <a:buChar char="•"/>
            </a:pPr>
            <a:r>
              <a:rPr lang="en-GB" sz="2200">
                <a:solidFill>
                  <a:srgbClr val="414141"/>
                </a:solidFill>
              </a:rPr>
              <a:t>Promoot lokale voedingsmiddelen</a:t>
            </a:r>
          </a:p>
          <a:p>
            <a:pPr marL="457200" indent="-457200">
              <a:lnSpc>
                <a:spcPts val="2340"/>
              </a:lnSpc>
              <a:buClr>
                <a:srgbClr val="EC7C69"/>
              </a:buClr>
              <a:buFont typeface="Arial" panose="020B0604020202020204" pitchFamily="34" charset="0"/>
              <a:buChar char="•"/>
            </a:pPr>
            <a:r>
              <a:rPr lang="en-GB" sz="2200">
                <a:solidFill>
                  <a:srgbClr val="414141"/>
                </a:solidFill>
              </a:rPr>
              <a:t>Bewustwording creëren voor de gevoeligheden van de lokale bevolking</a:t>
            </a:r>
          </a:p>
          <a:p>
            <a:pPr marL="457200" indent="-457200">
              <a:lnSpc>
                <a:spcPts val="2340"/>
              </a:lnSpc>
              <a:buClr>
                <a:srgbClr val="EC7C69"/>
              </a:buClr>
              <a:buFont typeface="Arial" panose="020B0604020202020204" pitchFamily="34" charset="0"/>
              <a:buChar char="•"/>
            </a:pPr>
            <a:endParaRPr lang="en-GB" sz="2200">
              <a:solidFill>
                <a:srgbClr val="414141"/>
              </a:solidFill>
            </a:endParaRPr>
          </a:p>
          <a:p>
            <a:pPr marL="457200" indent="-457200">
              <a:lnSpc>
                <a:spcPts val="2340"/>
              </a:lnSpc>
              <a:buClr>
                <a:srgbClr val="EC7C69"/>
              </a:buClr>
              <a:buFont typeface="Arial" panose="020B0604020202020204" pitchFamily="34" charset="0"/>
              <a:buChar char="•"/>
            </a:pPr>
            <a:endParaRPr lang="en-US" sz="2200">
              <a:solidFill>
                <a:srgbClr val="414141"/>
              </a:solidFill>
            </a:endParaRPr>
          </a:p>
        </p:txBody>
      </p:sp>
      <p:pic>
        <p:nvPicPr>
          <p:cNvPr id="2" name="Picture 1">
            <a:extLst>
              <a:ext uri="{FF2B5EF4-FFF2-40B4-BE49-F238E27FC236}">
                <a16:creationId xmlns:a16="http://schemas.microsoft.com/office/drawing/2014/main" id="{FE9BB6F6-0304-AFE4-D7BE-062BB99B783A}"/>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9622820" y="2641332"/>
            <a:ext cx="3580276" cy="2659133"/>
          </a:xfrm>
          <a:prstGeom prst="rect">
            <a:avLst/>
          </a:prstGeom>
        </p:spPr>
      </p:pic>
      <p:sp>
        <p:nvSpPr>
          <p:cNvPr id="8" name="Freeform 7">
            <a:extLst>
              <a:ext uri="{FF2B5EF4-FFF2-40B4-BE49-F238E27FC236}">
                <a16:creationId xmlns:a16="http://schemas.microsoft.com/office/drawing/2014/main" id="{76EDE11A-627A-6D0C-72EF-5C9625B1F6B8}"/>
              </a:ext>
            </a:extLst>
          </p:cNvPr>
          <p:cNvSpPr/>
          <p:nvPr/>
        </p:nvSpPr>
        <p:spPr>
          <a:xfrm rot="5400000">
            <a:off x="-368753" y="559068"/>
            <a:ext cx="6160277" cy="5403275"/>
          </a:xfrm>
          <a:custGeom>
            <a:avLst/>
            <a:gdLst>
              <a:gd name="connsiteX0" fmla="*/ 2617605 w 5235209"/>
              <a:gd name="connsiteY0" fmla="*/ 0 h 4591884"/>
              <a:gd name="connsiteX1" fmla="*/ 5235209 w 5235209"/>
              <a:gd name="connsiteY1" fmla="*/ 2932396 h 4591884"/>
              <a:gd name="connsiteX2" fmla="*/ 5229745 w 5235209"/>
              <a:gd name="connsiteY2" fmla="*/ 3097689 h 4591884"/>
              <a:gd name="connsiteX3" fmla="*/ 5235209 w 5235209"/>
              <a:gd name="connsiteY3" fmla="*/ 3097689 h 4591884"/>
              <a:gd name="connsiteX4" fmla="*/ 5235209 w 5235209"/>
              <a:gd name="connsiteY4" fmla="*/ 4305667 h 4591884"/>
              <a:gd name="connsiteX5" fmla="*/ 5235209 w 5235209"/>
              <a:gd name="connsiteY5" fmla="*/ 4470960 h 4591884"/>
              <a:gd name="connsiteX6" fmla="*/ 5235209 w 5235209"/>
              <a:gd name="connsiteY6" fmla="*/ 4587760 h 4591884"/>
              <a:gd name="connsiteX7" fmla="*/ 5226845 w 5235209"/>
              <a:gd name="connsiteY7" fmla="*/ 4587384 h 4591884"/>
              <a:gd name="connsiteX8" fmla="*/ 5090725 w 5235209"/>
              <a:gd name="connsiteY8" fmla="*/ 4591884 h 4591884"/>
              <a:gd name="connsiteX9" fmla="*/ 5090725 w 5235209"/>
              <a:gd name="connsiteY9" fmla="*/ 4587384 h 4591884"/>
              <a:gd name="connsiteX10" fmla="*/ 4095937 w 5235209"/>
              <a:gd name="connsiteY10" fmla="*/ 4587384 h 4591884"/>
              <a:gd name="connsiteX11" fmla="*/ 3959817 w 5235209"/>
              <a:gd name="connsiteY11" fmla="*/ 4587384 h 4591884"/>
              <a:gd name="connsiteX12" fmla="*/ 2426635 w 5235209"/>
              <a:gd name="connsiteY12" fmla="*/ 4587384 h 4591884"/>
              <a:gd name="connsiteX13" fmla="*/ 1295728 w 5235209"/>
              <a:gd name="connsiteY13" fmla="*/ 4587384 h 4591884"/>
              <a:gd name="connsiteX14" fmla="*/ 1295728 w 5235209"/>
              <a:gd name="connsiteY14" fmla="*/ 4587386 h 4591884"/>
              <a:gd name="connsiteX15" fmla="*/ 776797 w 5235209"/>
              <a:gd name="connsiteY15" fmla="*/ 4587386 h 4591884"/>
              <a:gd name="connsiteX16" fmla="*/ 0 w 5235209"/>
              <a:gd name="connsiteY16" fmla="*/ 4587386 h 4591884"/>
              <a:gd name="connsiteX17" fmla="*/ 0 w 5235209"/>
              <a:gd name="connsiteY17" fmla="*/ 4470960 h 4591884"/>
              <a:gd name="connsiteX18" fmla="*/ 0 w 5235209"/>
              <a:gd name="connsiteY18" fmla="*/ 4305667 h 4591884"/>
              <a:gd name="connsiteX19" fmla="*/ 0 w 5235209"/>
              <a:gd name="connsiteY19" fmla="*/ 3097689 h 4591884"/>
              <a:gd name="connsiteX20" fmla="*/ 5463 w 5235209"/>
              <a:gd name="connsiteY20" fmla="*/ 3097689 h 4591884"/>
              <a:gd name="connsiteX21" fmla="*/ 0 w 5235209"/>
              <a:gd name="connsiteY21" fmla="*/ 2932396 h 4591884"/>
              <a:gd name="connsiteX22" fmla="*/ 2617605 w 5235209"/>
              <a:gd name="connsiteY22" fmla="*/ 0 h 459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35209" h="4591884">
                <a:moveTo>
                  <a:pt x="2617605" y="0"/>
                </a:moveTo>
                <a:cubicBezTo>
                  <a:pt x="4065757" y="0"/>
                  <a:pt x="5235209" y="1316213"/>
                  <a:pt x="5235209" y="2932396"/>
                </a:cubicBezTo>
                <a:cubicBezTo>
                  <a:pt x="5235209" y="2987492"/>
                  <a:pt x="5235209" y="3048715"/>
                  <a:pt x="5229745" y="3097689"/>
                </a:cubicBezTo>
                <a:lnTo>
                  <a:pt x="5235209" y="3097689"/>
                </a:lnTo>
                <a:lnTo>
                  <a:pt x="5235209" y="4305667"/>
                </a:lnTo>
                <a:lnTo>
                  <a:pt x="5235209" y="4470960"/>
                </a:lnTo>
                <a:lnTo>
                  <a:pt x="5235209" y="4587760"/>
                </a:lnTo>
                <a:lnTo>
                  <a:pt x="5226845" y="4587384"/>
                </a:lnTo>
                <a:cubicBezTo>
                  <a:pt x="5181473" y="4587384"/>
                  <a:pt x="5136099" y="4587384"/>
                  <a:pt x="5090725" y="4591884"/>
                </a:cubicBezTo>
                <a:lnTo>
                  <a:pt x="5090725" y="4587384"/>
                </a:lnTo>
                <a:lnTo>
                  <a:pt x="4095937" y="4587384"/>
                </a:lnTo>
                <a:lnTo>
                  <a:pt x="3959817" y="4587384"/>
                </a:lnTo>
                <a:lnTo>
                  <a:pt x="2426635" y="4587384"/>
                </a:lnTo>
                <a:lnTo>
                  <a:pt x="1295728" y="4587384"/>
                </a:lnTo>
                <a:lnTo>
                  <a:pt x="1295728" y="4587386"/>
                </a:lnTo>
                <a:lnTo>
                  <a:pt x="776797" y="4587386"/>
                </a:lnTo>
                <a:lnTo>
                  <a:pt x="0" y="4587386"/>
                </a:lnTo>
                <a:lnTo>
                  <a:pt x="0" y="4470960"/>
                </a:lnTo>
                <a:lnTo>
                  <a:pt x="0" y="4305667"/>
                </a:lnTo>
                <a:lnTo>
                  <a:pt x="0" y="3097689"/>
                </a:lnTo>
                <a:lnTo>
                  <a:pt x="5463" y="3097689"/>
                </a:lnTo>
                <a:cubicBezTo>
                  <a:pt x="0" y="3042591"/>
                  <a:pt x="0" y="2987491"/>
                  <a:pt x="0" y="2932396"/>
                </a:cubicBezTo>
                <a:cubicBezTo>
                  <a:pt x="0" y="1310086"/>
                  <a:pt x="1169449" y="0"/>
                  <a:pt x="2617605" y="0"/>
                </a:cubicBezTo>
                <a:close/>
              </a:path>
            </a:pathLst>
          </a:custGeom>
          <a:blipFill dpi="0" rotWithShape="0">
            <a:blip r:embed="rId3"/>
            <a:srcRect/>
            <a:stretch>
              <a:fillRect l="-45951" t="-380" r="-28195" b="380"/>
            </a:stretch>
          </a:blipFill>
        </p:spPr>
        <p:txBody>
          <a:bodyPr wrap="square" lIns="0" tIns="0" rIns="0" bIns="0" rtlCol="0">
            <a:noAutofit/>
          </a:bodyPr>
          <a:lstStyle/>
          <a:p>
            <a:endParaRPr>
              <a:solidFill>
                <a:srgbClr val="459597"/>
              </a:solidFill>
            </a:endParaRPr>
          </a:p>
        </p:txBody>
      </p:sp>
      <p:sp>
        <p:nvSpPr>
          <p:cNvPr id="13" name="Text Placeholder 5">
            <a:extLst>
              <a:ext uri="{FF2B5EF4-FFF2-40B4-BE49-F238E27FC236}">
                <a16:creationId xmlns:a16="http://schemas.microsoft.com/office/drawing/2014/main" id="{84DE1138-FE3E-9ED1-3AAF-EBB83CFDC877}"/>
              </a:ext>
            </a:extLst>
          </p:cNvPr>
          <p:cNvSpPr txBox="1">
            <a:spLocks/>
          </p:cNvSpPr>
          <p:nvPr/>
        </p:nvSpPr>
        <p:spPr>
          <a:xfrm>
            <a:off x="6010263" y="1839367"/>
            <a:ext cx="583613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a:t>Een authentieke ervaring om een dieper inzicht te krijgen in de gemeenschap </a:t>
            </a:r>
          </a:p>
          <a:p>
            <a:pPr>
              <a:lnSpc>
                <a:spcPts val="2900"/>
              </a:lnSpc>
            </a:pPr>
            <a:endParaRPr lang="en-US"/>
          </a:p>
        </p:txBody>
      </p:sp>
      <p:grpSp>
        <p:nvGrpSpPr>
          <p:cNvPr id="15" name="Group 14">
            <a:extLst>
              <a:ext uri="{FF2B5EF4-FFF2-40B4-BE49-F238E27FC236}">
                <a16:creationId xmlns:a16="http://schemas.microsoft.com/office/drawing/2014/main" id="{BA81EE9A-B33B-CFE0-8A31-10FB8B008369}"/>
              </a:ext>
            </a:extLst>
          </p:cNvPr>
          <p:cNvGrpSpPr/>
          <p:nvPr/>
        </p:nvGrpSpPr>
        <p:grpSpPr>
          <a:xfrm>
            <a:off x="975593" y="6046075"/>
            <a:ext cx="3253859" cy="554397"/>
            <a:chOff x="1800741" y="6353467"/>
            <a:chExt cx="3253859" cy="554397"/>
          </a:xfrm>
        </p:grpSpPr>
        <p:sp>
          <p:nvSpPr>
            <p:cNvPr id="20" name="object 3">
              <a:extLst>
                <a:ext uri="{FF2B5EF4-FFF2-40B4-BE49-F238E27FC236}">
                  <a16:creationId xmlns:a16="http://schemas.microsoft.com/office/drawing/2014/main" id="{4DBF16FE-A9F1-DB44-5493-7ED28301094F}"/>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1" name="Text Placeholder 6">
              <a:extLst>
                <a:ext uri="{FF2B5EF4-FFF2-40B4-BE49-F238E27FC236}">
                  <a16:creationId xmlns:a16="http://schemas.microsoft.com/office/drawing/2014/main" id="{6A59ADBA-DE4A-BD13-5473-CD7E7DC7186B}"/>
                </a:ext>
              </a:extLst>
            </p:cNvPr>
            <p:cNvSpPr txBox="1">
              <a:spLocks/>
            </p:cNvSpPr>
            <p:nvPr/>
          </p:nvSpPr>
          <p:spPr>
            <a:xfrm>
              <a:off x="1800742" y="6493124"/>
              <a:ext cx="3253858" cy="258532"/>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200"/>
                <a:t>Fotocredits: St Tola Farmhouse Cheese</a:t>
              </a:r>
            </a:p>
          </p:txBody>
        </p:sp>
      </p:grpSp>
      <p:sp>
        <p:nvSpPr>
          <p:cNvPr id="4" name="Slide Number Placeholder 5">
            <a:extLst>
              <a:ext uri="{FF2B5EF4-FFF2-40B4-BE49-F238E27FC236}">
                <a16:creationId xmlns:a16="http://schemas.microsoft.com/office/drawing/2014/main" id="{E91AC57A-D59D-CEC8-D440-F67CD9C4FF8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13</a:t>
            </a:fld>
            <a:endParaRPr lang="fr-CA" sz="1200"/>
          </a:p>
        </p:txBody>
      </p:sp>
    </p:spTree>
    <p:extLst>
      <p:ext uri="{BB962C8B-B14F-4D97-AF65-F5344CB8AC3E}">
        <p14:creationId xmlns:p14="http://schemas.microsoft.com/office/powerpoint/2010/main" val="15359197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2E34F-02CA-2DD7-33BB-EF3B811466E1}"/>
            </a:ext>
          </a:extLst>
        </p:cNvPr>
        <p:cNvGrpSpPr/>
        <p:nvPr/>
      </p:nvGrpSpPr>
      <p:grpSpPr>
        <a:xfrm>
          <a:off x="0" y="0"/>
          <a:ext cx="0" cy="0"/>
          <a:chOff x="0" y="0"/>
          <a:chExt cx="0" cy="0"/>
        </a:xfrm>
      </p:grpSpPr>
      <p:pic>
        <p:nvPicPr>
          <p:cNvPr id="11" name="Picture Placeholder 5">
            <a:extLst>
              <a:ext uri="{FF2B5EF4-FFF2-40B4-BE49-F238E27FC236}">
                <a16:creationId xmlns:a16="http://schemas.microsoft.com/office/drawing/2014/main" id="{9B533FDD-62D1-4BC6-46C9-00A2A95BB458}"/>
              </a:ext>
            </a:extLst>
          </p:cNvPr>
          <p:cNvPicPr>
            <a:picLocks noGrp="1" noChangeAspect="1"/>
          </p:cNvPicPr>
          <p:nvPr>
            <p:ph type="pic" sz="quarter" idx="19"/>
          </p:nvPr>
        </p:nvPicPr>
        <p:blipFill>
          <a:blip r:embed="rId2"/>
          <a:srcRect l="2009" r="2009"/>
          <a:stretch>
            <a:fillRect/>
          </a:stretch>
        </p:blipFill>
        <p:spPr/>
      </p:pic>
      <p:sp>
        <p:nvSpPr>
          <p:cNvPr id="2" name="Text Placeholder 1">
            <a:extLst>
              <a:ext uri="{FF2B5EF4-FFF2-40B4-BE49-F238E27FC236}">
                <a16:creationId xmlns:a16="http://schemas.microsoft.com/office/drawing/2014/main" id="{F874EC49-FB3B-CF60-0D50-892B4454EFD7}"/>
              </a:ext>
            </a:extLst>
          </p:cNvPr>
          <p:cNvSpPr>
            <a:spLocks noGrp="1"/>
          </p:cNvSpPr>
          <p:nvPr>
            <p:ph type="body" sz="quarter" idx="16"/>
          </p:nvPr>
        </p:nvSpPr>
        <p:spPr>
          <a:xfrm>
            <a:off x="733931" y="2695992"/>
            <a:ext cx="4617998" cy="3066422"/>
          </a:xfrm>
        </p:spPr>
        <p:txBody>
          <a:bodyPr>
            <a:noAutofit/>
          </a:bodyPr>
          <a:lstStyle/>
          <a:p>
            <a:pPr>
              <a:lnSpc>
                <a:spcPts val="3900"/>
              </a:lnSpc>
            </a:pPr>
            <a:r>
              <a:rPr lang="en-GB" sz="4000"/>
              <a:t>Beelden, storytelling en het opbouwen van een community die converteert</a:t>
            </a:r>
          </a:p>
          <a:p>
            <a:pPr>
              <a:lnSpc>
                <a:spcPts val="3900"/>
              </a:lnSpc>
            </a:pPr>
            <a:endParaRPr lang="en-GB" sz="4000"/>
          </a:p>
        </p:txBody>
      </p:sp>
      <p:sp>
        <p:nvSpPr>
          <p:cNvPr id="3" name="Text Placeholder 2">
            <a:extLst>
              <a:ext uri="{FF2B5EF4-FFF2-40B4-BE49-F238E27FC236}">
                <a16:creationId xmlns:a16="http://schemas.microsoft.com/office/drawing/2014/main" id="{7D2C9C16-8609-C473-A6C5-BEED266618E1}"/>
              </a:ext>
            </a:extLst>
          </p:cNvPr>
          <p:cNvSpPr>
            <a:spLocks noGrp="1"/>
          </p:cNvSpPr>
          <p:nvPr>
            <p:ph type="body" sz="quarter" idx="17"/>
          </p:nvPr>
        </p:nvSpPr>
        <p:spPr>
          <a:xfrm>
            <a:off x="733931" y="1095586"/>
            <a:ext cx="5362069" cy="582221"/>
          </a:xfrm>
        </p:spPr>
        <p:txBody>
          <a:bodyPr/>
          <a:lstStyle/>
          <a:p>
            <a:r>
              <a:rPr lang="en-IE" sz="6600" b="1"/>
              <a:t>Deel 3</a:t>
            </a:r>
            <a:endParaRPr lang="en-GB" sz="6600" b="1"/>
          </a:p>
        </p:txBody>
      </p:sp>
      <p:sp>
        <p:nvSpPr>
          <p:cNvPr id="8" name="Text Placeholder 7">
            <a:extLst>
              <a:ext uri="{FF2B5EF4-FFF2-40B4-BE49-F238E27FC236}">
                <a16:creationId xmlns:a16="http://schemas.microsoft.com/office/drawing/2014/main" id="{CE109333-55B5-67F7-29F6-6084CF07C5E4}"/>
              </a:ext>
            </a:extLst>
          </p:cNvPr>
          <p:cNvSpPr>
            <a:spLocks noGrp="1"/>
          </p:cNvSpPr>
          <p:nvPr>
            <p:ph type="body" sz="quarter" idx="65"/>
          </p:nvPr>
        </p:nvSpPr>
        <p:spPr>
          <a:xfrm>
            <a:off x="8485094" y="1451578"/>
            <a:ext cx="3706906" cy="452458"/>
          </a:xfrm>
          <a:solidFill>
            <a:srgbClr val="EC7C69"/>
          </a:solidFill>
        </p:spPr>
        <p:txBody>
          <a:bodyPr/>
          <a:lstStyle/>
          <a:p>
            <a:pPr algn="ctr"/>
            <a:r>
              <a:rPr lang="en-IE" sz="1200">
                <a:latin typeface="Calibri"/>
                <a:ea typeface="Calibri"/>
                <a:cs typeface="Calibri"/>
              </a:rPr>
              <a:t>Clare Island Lighthouse, Clare Island, Co Mayo</a:t>
            </a:r>
          </a:p>
          <a:p>
            <a:pPr algn="ctr"/>
            <a:r>
              <a:rPr lang="en-IE" sz="1200">
                <a:latin typeface="Calibri"/>
                <a:ea typeface="Calibri"/>
                <a:cs typeface="Calibri"/>
              </a:rPr>
              <a:t>Met dank aan Niamh Whitty</a:t>
            </a:r>
          </a:p>
        </p:txBody>
      </p:sp>
      <p:sp>
        <p:nvSpPr>
          <p:cNvPr id="4" name="Freeform 3">
            <a:extLst>
              <a:ext uri="{FF2B5EF4-FFF2-40B4-BE49-F238E27FC236}">
                <a16:creationId xmlns:a16="http://schemas.microsoft.com/office/drawing/2014/main" id="{2BDB4D75-D83B-9B0B-92F9-BC4EA49ADC03}"/>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6AE21EAC-3E7A-1F7F-8FCF-2457B66666B2}"/>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14</a:t>
            </a:fld>
            <a:endParaRPr lang="fr-CA" sz="1200"/>
          </a:p>
        </p:txBody>
      </p:sp>
      <p:pic>
        <p:nvPicPr>
          <p:cNvPr id="9" name="Picture 8">
            <a:extLst>
              <a:ext uri="{FF2B5EF4-FFF2-40B4-BE49-F238E27FC236}">
                <a16:creationId xmlns:a16="http://schemas.microsoft.com/office/drawing/2014/main" id="{22A88D22-39C2-6D2D-58C8-0CE24D17D373}"/>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Tree>
    <p:extLst>
      <p:ext uri="{BB962C8B-B14F-4D97-AF65-F5344CB8AC3E}">
        <p14:creationId xmlns:p14="http://schemas.microsoft.com/office/powerpoint/2010/main" val="1685994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3D9D8-E5E2-88F2-0115-3DD3D73C2034}"/>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9CF173AD-BC77-CD11-030F-5DB768AC9039}"/>
              </a:ext>
            </a:extLst>
          </p:cNvPr>
          <p:cNvPicPr>
            <a:picLocks noGrp="1" noChangeAspect="1"/>
          </p:cNvPicPr>
          <p:nvPr>
            <p:ph type="pic" sz="quarter" idx="67"/>
          </p:nvPr>
        </p:nvPicPr>
        <p:blipFill rotWithShape="1">
          <a:blip r:embed="rId2"/>
          <a:srcRect t="17656" b="17656"/>
          <a:stretch/>
        </p:blipFill>
        <p:spPr>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p:spPr>
      </p:pic>
      <p:sp>
        <p:nvSpPr>
          <p:cNvPr id="2" name="Text Placeholder 1">
            <a:extLst>
              <a:ext uri="{FF2B5EF4-FFF2-40B4-BE49-F238E27FC236}">
                <a16:creationId xmlns:a16="http://schemas.microsoft.com/office/drawing/2014/main" id="{F8169579-3924-A31E-1176-7DC6A2CBCA30}"/>
              </a:ext>
            </a:extLst>
          </p:cNvPr>
          <p:cNvSpPr>
            <a:spLocks noGrp="1"/>
          </p:cNvSpPr>
          <p:nvPr>
            <p:ph type="body" sz="quarter" idx="18"/>
          </p:nvPr>
        </p:nvSpPr>
        <p:spPr>
          <a:xfrm>
            <a:off x="7360170" y="1618150"/>
            <a:ext cx="4160661" cy="870198"/>
          </a:xfrm>
        </p:spPr>
        <p:txBody>
          <a:bodyPr/>
          <a:lstStyle/>
          <a:p>
            <a:pPr>
              <a:lnSpc>
                <a:spcPts val="3240"/>
              </a:lnSpc>
            </a:pPr>
            <a:r>
              <a:rPr lang="en-GB" sz="3200"/>
              <a:t>Beelden, storytelling en het opbouwen van een community die converteert</a:t>
            </a:r>
          </a:p>
          <a:p>
            <a:pPr>
              <a:lnSpc>
                <a:spcPts val="3240"/>
              </a:lnSpc>
            </a:pPr>
            <a:endParaRPr lang="en-GB" sz="3200"/>
          </a:p>
        </p:txBody>
      </p:sp>
      <p:sp>
        <p:nvSpPr>
          <p:cNvPr id="3" name="Text Placeholder 2">
            <a:extLst>
              <a:ext uri="{FF2B5EF4-FFF2-40B4-BE49-F238E27FC236}">
                <a16:creationId xmlns:a16="http://schemas.microsoft.com/office/drawing/2014/main" id="{086D1DED-F738-9C73-6DEA-8DA689D482B4}"/>
              </a:ext>
            </a:extLst>
          </p:cNvPr>
          <p:cNvSpPr>
            <a:spLocks noGrp="1"/>
          </p:cNvSpPr>
          <p:nvPr>
            <p:ph type="body" sz="quarter" idx="19"/>
          </p:nvPr>
        </p:nvSpPr>
        <p:spPr/>
        <p:txBody>
          <a:bodyPr/>
          <a:lstStyle/>
          <a:p>
            <a:pPr marL="0" indent="0" defTabSz="914400" rtl="0" eaLnBrk="1" latinLnBrk="0" hangingPunct="1">
              <a:lnSpc>
                <a:spcPct val="100000"/>
              </a:lnSpc>
              <a:spcBef>
                <a:spcPts val="0"/>
              </a:spcBef>
              <a:buFont typeface="Arial" panose="020B0604020202020204" pitchFamily="34" charset="0"/>
              <a:buNone/>
            </a:pPr>
            <a:r>
              <a:rPr lang="en-GB"/>
              <a:t>Deel 3</a:t>
            </a:r>
          </a:p>
        </p:txBody>
      </p:sp>
      <p:sp>
        <p:nvSpPr>
          <p:cNvPr id="29" name="Slide Number Placeholder 5">
            <a:extLst>
              <a:ext uri="{FF2B5EF4-FFF2-40B4-BE49-F238E27FC236}">
                <a16:creationId xmlns:a16="http://schemas.microsoft.com/office/drawing/2014/main" id="{7192F6C3-A106-0855-77E5-858983170CD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15</a:t>
            </a:fld>
            <a:endParaRPr lang="fr-CA" sz="1200"/>
          </a:p>
        </p:txBody>
      </p:sp>
      <p:sp>
        <p:nvSpPr>
          <p:cNvPr id="21" name="Text Placeholder 7">
            <a:extLst>
              <a:ext uri="{FF2B5EF4-FFF2-40B4-BE49-F238E27FC236}">
                <a16:creationId xmlns:a16="http://schemas.microsoft.com/office/drawing/2014/main" id="{56402A58-25ED-704F-D522-8209AEC2CBF6}"/>
              </a:ext>
            </a:extLst>
          </p:cNvPr>
          <p:cNvSpPr txBox="1">
            <a:spLocks/>
          </p:cNvSpPr>
          <p:nvPr/>
        </p:nvSpPr>
        <p:spPr>
          <a:xfrm rot="16200000">
            <a:off x="-1459684" y="1629089"/>
            <a:ext cx="3354626" cy="452458"/>
          </a:xfrm>
          <a:prstGeom prst="rect">
            <a:avLst/>
          </a:prstGeom>
          <a:solidFill>
            <a:srgbClr val="EC7C69"/>
          </a:solidFill>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200"/>
              <a:t>Met dank aan Wander Wild Festival</a:t>
            </a:r>
          </a:p>
        </p:txBody>
      </p:sp>
      <p:sp>
        <p:nvSpPr>
          <p:cNvPr id="25" name="Text Placeholder 4">
            <a:extLst>
              <a:ext uri="{FF2B5EF4-FFF2-40B4-BE49-F238E27FC236}">
                <a16:creationId xmlns:a16="http://schemas.microsoft.com/office/drawing/2014/main" id="{9625E9DC-E5BD-DD54-46FB-C46F34C36575}"/>
              </a:ext>
            </a:extLst>
          </p:cNvPr>
          <p:cNvSpPr>
            <a:spLocks noGrp="1"/>
          </p:cNvSpPr>
          <p:nvPr>
            <p:ph type="body" sz="quarter" idx="23"/>
          </p:nvPr>
        </p:nvSpPr>
        <p:spPr>
          <a:xfrm rot="16200000">
            <a:off x="-456079" y="4605734"/>
            <a:ext cx="3130702" cy="1373830"/>
          </a:xfrm>
        </p:spPr>
        <p:txBody>
          <a:bodyPr lIns="91440" tIns="45720" rIns="91440" bIns="45720" anchor="t"/>
          <a:lstStyle/>
          <a:p>
            <a:pPr algn="r">
              <a:buNone/>
            </a:pPr>
            <a:r>
              <a:rPr lang="en-US" sz="4000" b="1">
                <a:solidFill>
                  <a:srgbClr val="EC7C69"/>
                </a:solidFill>
              </a:rPr>
              <a:t>Overzicht:</a:t>
            </a:r>
            <a:endParaRPr lang="en-US" sz="4000"/>
          </a:p>
        </p:txBody>
      </p:sp>
      <p:sp>
        <p:nvSpPr>
          <p:cNvPr id="26" name="Text Placeholder 4">
            <a:extLst>
              <a:ext uri="{FF2B5EF4-FFF2-40B4-BE49-F238E27FC236}">
                <a16:creationId xmlns:a16="http://schemas.microsoft.com/office/drawing/2014/main" id="{1BF139F0-434C-87F4-4758-CE0DFF16F268}"/>
              </a:ext>
            </a:extLst>
          </p:cNvPr>
          <p:cNvSpPr txBox="1">
            <a:spLocks/>
          </p:cNvSpPr>
          <p:nvPr/>
        </p:nvSpPr>
        <p:spPr>
          <a:xfrm>
            <a:off x="1109272" y="3813843"/>
            <a:ext cx="10638869" cy="70420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sz="2000" b="1" dirty="0" err="1"/>
              <a:t>Beelden</a:t>
            </a:r>
            <a:r>
              <a:rPr lang="en-IE" sz="2000" b="1" dirty="0"/>
              <a:t>, storytelling </a:t>
            </a:r>
            <a:r>
              <a:rPr lang="en-IE" sz="2000" b="1" dirty="0" err="1"/>
              <a:t>en</a:t>
            </a:r>
            <a:r>
              <a:rPr lang="en-IE" sz="2000" b="1" dirty="0"/>
              <a:t> het </a:t>
            </a:r>
            <a:r>
              <a:rPr lang="en-IE" sz="2000" b="1" dirty="0" err="1"/>
              <a:t>opbouwen</a:t>
            </a:r>
            <a:r>
              <a:rPr lang="en-IE" sz="2000" b="1" dirty="0"/>
              <a:t> van </a:t>
            </a:r>
            <a:r>
              <a:rPr lang="en-IE" sz="2000" b="1" dirty="0" err="1"/>
              <a:t>een</a:t>
            </a:r>
            <a:r>
              <a:rPr lang="en-IE" sz="2000" b="1" dirty="0"/>
              <a:t> community </a:t>
            </a:r>
            <a:r>
              <a:rPr lang="en-IE" sz="2000" b="1" dirty="0" err="1"/>
              <a:t>staan</a:t>
            </a:r>
            <a:r>
              <a:rPr lang="en-IE" sz="2000" b="1" dirty="0"/>
              <a:t> </a:t>
            </a:r>
            <a:r>
              <a:rPr lang="en-IE" sz="2000" b="1" dirty="0" err="1"/>
              <a:t>centraal</a:t>
            </a:r>
            <a:r>
              <a:rPr lang="en-IE" sz="2000" b="1" dirty="0"/>
              <a:t> in het </a:t>
            </a:r>
            <a:r>
              <a:rPr lang="en-IE" sz="2000" b="1" dirty="0" err="1"/>
              <a:t>succes</a:t>
            </a:r>
            <a:r>
              <a:rPr lang="en-IE" sz="2000" b="1" dirty="0"/>
              <a:t> van het Epic Stays-project. </a:t>
            </a:r>
            <a:r>
              <a:rPr lang="en-IE" sz="2000" dirty="0" err="1"/>
              <a:t>Opvallende</a:t>
            </a:r>
            <a:r>
              <a:rPr lang="en-IE" sz="2000" dirty="0"/>
              <a:t>, </a:t>
            </a:r>
            <a:r>
              <a:rPr lang="en-IE" sz="2000" dirty="0" err="1"/>
              <a:t>authentieke</a:t>
            </a:r>
            <a:r>
              <a:rPr lang="en-IE" sz="2000" dirty="0"/>
              <a:t> </a:t>
            </a:r>
            <a:r>
              <a:rPr lang="en-IE" sz="2000" dirty="0" err="1"/>
              <a:t>beelden</a:t>
            </a:r>
            <a:r>
              <a:rPr lang="en-IE" sz="2000" dirty="0"/>
              <a:t> </a:t>
            </a:r>
            <a:r>
              <a:rPr lang="en-IE" sz="2000" dirty="0" err="1"/>
              <a:t>vangen</a:t>
            </a:r>
            <a:r>
              <a:rPr lang="en-IE" sz="2000" dirty="0"/>
              <a:t> de </a:t>
            </a:r>
            <a:r>
              <a:rPr lang="en-IE" sz="2000" dirty="0" err="1"/>
              <a:t>unieke</a:t>
            </a:r>
            <a:r>
              <a:rPr lang="en-IE" sz="2000" dirty="0"/>
              <a:t> </a:t>
            </a:r>
            <a:r>
              <a:rPr lang="en-IE" sz="2000" dirty="0" err="1"/>
              <a:t>charme</a:t>
            </a:r>
            <a:r>
              <a:rPr lang="en-IE" sz="2000" dirty="0"/>
              <a:t> van </a:t>
            </a:r>
            <a:r>
              <a:rPr lang="en-IE" sz="2000" dirty="0" err="1"/>
              <a:t>elke</a:t>
            </a:r>
            <a:r>
              <a:rPr lang="en-IE" sz="2000" dirty="0"/>
              <a:t> </a:t>
            </a:r>
            <a:r>
              <a:rPr lang="en-IE" sz="2000" dirty="0" err="1"/>
              <a:t>landelijke</a:t>
            </a:r>
            <a:r>
              <a:rPr lang="en-IE" sz="2000" dirty="0"/>
              <a:t> </a:t>
            </a:r>
            <a:r>
              <a:rPr lang="en-IE" sz="2000" dirty="0" err="1"/>
              <a:t>vakantiebestemming</a:t>
            </a:r>
            <a:r>
              <a:rPr lang="en-IE" sz="2000" dirty="0"/>
              <a:t>, </a:t>
            </a:r>
            <a:r>
              <a:rPr lang="en-IE" sz="2000" dirty="0" err="1"/>
              <a:t>terwijl</a:t>
            </a:r>
            <a:r>
              <a:rPr lang="en-IE" sz="2000" dirty="0"/>
              <a:t> </a:t>
            </a:r>
            <a:r>
              <a:rPr lang="en-IE" sz="2000" dirty="0" err="1"/>
              <a:t>boeiende</a:t>
            </a:r>
            <a:r>
              <a:rPr lang="en-IE" sz="2000" dirty="0"/>
              <a:t> </a:t>
            </a:r>
            <a:r>
              <a:rPr lang="en-IE" sz="2000" dirty="0" err="1"/>
              <a:t>verhalen</a:t>
            </a:r>
            <a:r>
              <a:rPr lang="en-IE" sz="2000" dirty="0"/>
              <a:t> de </a:t>
            </a:r>
            <a:r>
              <a:rPr lang="en-IE" sz="2000" dirty="0" err="1"/>
              <a:t>geschiedenis</a:t>
            </a:r>
            <a:r>
              <a:rPr lang="en-IE" sz="2000" dirty="0"/>
              <a:t> </a:t>
            </a:r>
            <a:r>
              <a:rPr lang="en-IE" sz="2000" dirty="0" err="1"/>
              <a:t>en</a:t>
            </a:r>
            <a:r>
              <a:rPr lang="en-IE" sz="2000" dirty="0"/>
              <a:t> het </a:t>
            </a:r>
            <a:r>
              <a:rPr lang="en-IE" sz="2000" dirty="0" err="1"/>
              <a:t>karakter</a:t>
            </a:r>
            <a:r>
              <a:rPr lang="en-IE" sz="2000" dirty="0"/>
              <a:t> van </a:t>
            </a:r>
            <a:r>
              <a:rPr lang="en-IE" sz="2000" dirty="0" err="1"/>
              <a:t>plaatsen</a:t>
            </a:r>
            <a:r>
              <a:rPr lang="en-IE" sz="2000" dirty="0"/>
              <a:t> </a:t>
            </a:r>
            <a:r>
              <a:rPr lang="en-IE" sz="2000" dirty="0" err="1"/>
              <a:t>zoals</a:t>
            </a:r>
            <a:r>
              <a:rPr lang="en-IE" sz="2000" dirty="0"/>
              <a:t> </a:t>
            </a:r>
            <a:r>
              <a:rPr lang="en-IE" sz="2000" dirty="0" err="1"/>
              <a:t>vuurtorens</a:t>
            </a:r>
            <a:r>
              <a:rPr lang="en-IE" sz="2000" dirty="0"/>
              <a:t>, </a:t>
            </a:r>
            <a:r>
              <a:rPr lang="en-IE" sz="2000" dirty="0" err="1"/>
              <a:t>stallen</a:t>
            </a:r>
            <a:r>
              <a:rPr lang="en-IE" sz="2000" dirty="0"/>
              <a:t> </a:t>
            </a:r>
            <a:r>
              <a:rPr lang="en-IE" sz="2000" dirty="0" err="1"/>
              <a:t>en</a:t>
            </a:r>
            <a:r>
              <a:rPr lang="en-IE" sz="2000" dirty="0"/>
              <a:t> </a:t>
            </a:r>
            <a:r>
              <a:rPr lang="en-IE" sz="2000" dirty="0" err="1"/>
              <a:t>glampinglocaties</a:t>
            </a:r>
            <a:r>
              <a:rPr lang="en-IE" sz="2000" dirty="0"/>
              <a:t> tot </a:t>
            </a:r>
            <a:r>
              <a:rPr lang="en-IE" sz="2000" dirty="0" err="1"/>
              <a:t>leven</a:t>
            </a:r>
            <a:r>
              <a:rPr lang="en-IE" sz="2000" dirty="0"/>
              <a:t> </a:t>
            </a:r>
            <a:r>
              <a:rPr lang="en-IE" sz="2000" dirty="0" err="1"/>
              <a:t>brengen</a:t>
            </a:r>
            <a:r>
              <a:rPr lang="en-IE" sz="2000" dirty="0"/>
              <a:t>. Samen </a:t>
            </a:r>
            <a:r>
              <a:rPr lang="en-IE" sz="2000" dirty="0" err="1"/>
              <a:t>creëren</a:t>
            </a:r>
            <a:r>
              <a:rPr lang="en-IE" sz="2000" dirty="0"/>
              <a:t> ze </a:t>
            </a:r>
            <a:r>
              <a:rPr lang="en-IE" sz="2000" dirty="0" err="1"/>
              <a:t>een</a:t>
            </a:r>
            <a:r>
              <a:rPr lang="en-IE" sz="2000" dirty="0"/>
              <a:t> </a:t>
            </a:r>
            <a:r>
              <a:rPr lang="en-IE" sz="2000" dirty="0" err="1"/>
              <a:t>emotionele</a:t>
            </a:r>
            <a:r>
              <a:rPr lang="en-IE" sz="2000" dirty="0"/>
              <a:t> band met </a:t>
            </a:r>
            <a:r>
              <a:rPr lang="en-IE" sz="2000" dirty="0" err="1"/>
              <a:t>potentiële</a:t>
            </a:r>
            <a:r>
              <a:rPr lang="en-IE" sz="2000" dirty="0"/>
              <a:t> </a:t>
            </a:r>
            <a:r>
              <a:rPr lang="en-IE" sz="2000" dirty="0" err="1"/>
              <a:t>gasten</a:t>
            </a:r>
            <a:r>
              <a:rPr lang="en-IE" sz="2000" dirty="0"/>
              <a:t>, </a:t>
            </a:r>
            <a:r>
              <a:rPr lang="en-IE" sz="2000" dirty="0" err="1"/>
              <a:t>waardoor</a:t>
            </a:r>
            <a:r>
              <a:rPr lang="en-IE" sz="2000" dirty="0"/>
              <a:t> </a:t>
            </a:r>
            <a:r>
              <a:rPr lang="en-IE" sz="2000" dirty="0" err="1"/>
              <a:t>zowel</a:t>
            </a:r>
            <a:r>
              <a:rPr lang="en-IE" sz="2000" dirty="0"/>
              <a:t> </a:t>
            </a:r>
            <a:r>
              <a:rPr lang="en-IE" sz="2000" dirty="0" err="1"/>
              <a:t>vertrouwen</a:t>
            </a:r>
            <a:r>
              <a:rPr lang="en-IE" sz="2000" dirty="0"/>
              <a:t> </a:t>
            </a:r>
            <a:r>
              <a:rPr lang="en-IE" sz="2000" dirty="0" err="1"/>
              <a:t>als</a:t>
            </a:r>
            <a:r>
              <a:rPr lang="en-IE" sz="2000" dirty="0"/>
              <a:t> </a:t>
            </a:r>
            <a:r>
              <a:rPr lang="en-IE" sz="2000" dirty="0" err="1"/>
              <a:t>verlangen</a:t>
            </a:r>
            <a:r>
              <a:rPr lang="en-IE" sz="2000" dirty="0"/>
              <a:t> </a:t>
            </a:r>
            <a:r>
              <a:rPr lang="en-IE" sz="2000" dirty="0" err="1"/>
              <a:t>wordt</a:t>
            </a:r>
            <a:r>
              <a:rPr lang="en-IE" sz="2000" dirty="0"/>
              <a:t> </a:t>
            </a:r>
            <a:r>
              <a:rPr lang="en-IE" sz="2000" dirty="0" err="1"/>
              <a:t>gewekt</a:t>
            </a:r>
            <a:r>
              <a:rPr lang="en-IE" sz="2000" dirty="0"/>
              <a:t>. Het </a:t>
            </a:r>
            <a:r>
              <a:rPr lang="en-IE" sz="2000" dirty="0" err="1"/>
              <a:t>opbouwen</a:t>
            </a:r>
            <a:r>
              <a:rPr lang="en-IE" sz="2000" dirty="0"/>
              <a:t> van </a:t>
            </a:r>
            <a:r>
              <a:rPr lang="en-IE" sz="2000" dirty="0" err="1"/>
              <a:t>een</a:t>
            </a:r>
            <a:r>
              <a:rPr lang="en-IE" sz="2000" dirty="0"/>
              <a:t> </a:t>
            </a:r>
            <a:r>
              <a:rPr lang="en-IE" sz="2000" dirty="0" err="1"/>
              <a:t>oprechte</a:t>
            </a:r>
            <a:r>
              <a:rPr lang="en-IE" sz="2000" dirty="0"/>
              <a:t>, </a:t>
            </a:r>
            <a:r>
              <a:rPr lang="en-IE" sz="2000" dirty="0" err="1"/>
              <a:t>betrokken</a:t>
            </a:r>
            <a:r>
              <a:rPr lang="en-IE" sz="2000" dirty="0"/>
              <a:t> </a:t>
            </a:r>
            <a:r>
              <a:rPr lang="en-IE" sz="2000" dirty="0" err="1"/>
              <a:t>gemeenschap</a:t>
            </a:r>
            <a:r>
              <a:rPr lang="en-IE" sz="2000" dirty="0"/>
              <a:t> </a:t>
            </a:r>
            <a:r>
              <a:rPr lang="en-IE" sz="2000" dirty="0" err="1"/>
              <a:t>rond</a:t>
            </a:r>
            <a:r>
              <a:rPr lang="en-IE" sz="2000" dirty="0"/>
              <a:t> </a:t>
            </a:r>
            <a:r>
              <a:rPr lang="en-IE" sz="2000" dirty="0" err="1"/>
              <a:t>deze</a:t>
            </a:r>
            <a:r>
              <a:rPr lang="en-IE" sz="2000" dirty="0"/>
              <a:t> </a:t>
            </a:r>
            <a:r>
              <a:rPr lang="en-IE" sz="2000" dirty="0" err="1"/>
              <a:t>ervaringen</a:t>
            </a:r>
            <a:r>
              <a:rPr lang="en-IE" sz="2000" dirty="0"/>
              <a:t> </a:t>
            </a:r>
            <a:r>
              <a:rPr lang="en-IE" sz="2000" dirty="0" err="1"/>
              <a:t>bevordert</a:t>
            </a:r>
            <a:r>
              <a:rPr lang="en-IE" sz="2000" dirty="0"/>
              <a:t> </a:t>
            </a:r>
            <a:r>
              <a:rPr lang="en-IE" sz="2000" dirty="0" err="1"/>
              <a:t>loyaliteit</a:t>
            </a:r>
            <a:r>
              <a:rPr lang="en-IE" sz="2000" dirty="0"/>
              <a:t> </a:t>
            </a:r>
            <a:r>
              <a:rPr lang="en-IE" sz="2000" dirty="0" err="1"/>
              <a:t>en</a:t>
            </a:r>
            <a:r>
              <a:rPr lang="en-IE" sz="2000" dirty="0"/>
              <a:t> </a:t>
            </a:r>
            <a:r>
              <a:rPr lang="en-IE" sz="2000" dirty="0" err="1"/>
              <a:t>mond</a:t>
            </a:r>
            <a:r>
              <a:rPr lang="en-IE" sz="2000" dirty="0"/>
              <a:t>-tot-</a:t>
            </a:r>
            <a:r>
              <a:rPr lang="en-IE" sz="2000" dirty="0" err="1"/>
              <a:t>mondreclame</a:t>
            </a:r>
            <a:r>
              <a:rPr lang="en-IE" sz="2000" dirty="0"/>
              <a:t>. </a:t>
            </a:r>
            <a:r>
              <a:rPr lang="en-IE" sz="2000" dirty="0" err="1"/>
              <a:t>Wanneer</a:t>
            </a:r>
            <a:r>
              <a:rPr lang="en-IE" sz="2000" dirty="0"/>
              <a:t> </a:t>
            </a:r>
            <a:r>
              <a:rPr lang="en-IE" sz="2000" dirty="0" err="1"/>
              <a:t>deze</a:t>
            </a:r>
            <a:r>
              <a:rPr lang="en-IE" sz="2000" dirty="0"/>
              <a:t> </a:t>
            </a:r>
            <a:r>
              <a:rPr lang="en-IE" sz="2000" dirty="0" err="1"/>
              <a:t>gemeenschap</a:t>
            </a:r>
            <a:r>
              <a:rPr lang="en-IE" sz="2000" dirty="0"/>
              <a:t> </a:t>
            </a:r>
            <a:r>
              <a:rPr lang="en-IE" sz="2000" dirty="0" err="1"/>
              <a:t>zorgvuldig</a:t>
            </a:r>
            <a:r>
              <a:rPr lang="en-IE" sz="2000" dirty="0"/>
              <a:t> </a:t>
            </a:r>
            <a:r>
              <a:rPr lang="en-IE" sz="2000" dirty="0" err="1"/>
              <a:t>wordt</a:t>
            </a:r>
            <a:r>
              <a:rPr lang="en-IE" sz="2000" dirty="0"/>
              <a:t> </a:t>
            </a:r>
            <a:r>
              <a:rPr lang="en-IE" sz="2000" dirty="0" err="1"/>
              <a:t>gekoesterd</a:t>
            </a:r>
            <a:r>
              <a:rPr lang="en-IE" sz="2000" dirty="0"/>
              <a:t>, </a:t>
            </a:r>
            <a:r>
              <a:rPr lang="en-IE" sz="2000" dirty="0" err="1"/>
              <a:t>blijft</a:t>
            </a:r>
            <a:r>
              <a:rPr lang="en-IE" sz="2000" dirty="0"/>
              <a:t> het </a:t>
            </a:r>
            <a:r>
              <a:rPr lang="en-IE" sz="2000" dirty="0" err="1"/>
              <a:t>niet</a:t>
            </a:r>
            <a:r>
              <a:rPr lang="en-IE" sz="2000" dirty="0"/>
              <a:t> </a:t>
            </a:r>
            <a:r>
              <a:rPr lang="en-IE" sz="2000" dirty="0" err="1"/>
              <a:t>bij</a:t>
            </a:r>
            <a:r>
              <a:rPr lang="en-IE" sz="2000" dirty="0"/>
              <a:t> </a:t>
            </a:r>
            <a:r>
              <a:rPr lang="en-IE" sz="2000" dirty="0" err="1"/>
              <a:t>bewondering</a:t>
            </a:r>
            <a:r>
              <a:rPr lang="en-IE" sz="2000" dirty="0"/>
              <a:t> </a:t>
            </a:r>
            <a:r>
              <a:rPr lang="en-IE" sz="2000" dirty="0" err="1"/>
              <a:t>alleen</a:t>
            </a:r>
            <a:r>
              <a:rPr lang="en-IE" sz="2000" dirty="0"/>
              <a:t>: </a:t>
            </a:r>
            <a:r>
              <a:rPr lang="en-IE" sz="2000" dirty="0" err="1"/>
              <a:t>mensen</a:t>
            </a:r>
            <a:r>
              <a:rPr lang="en-IE" sz="2000" dirty="0"/>
              <a:t> </a:t>
            </a:r>
            <a:r>
              <a:rPr lang="en-IE" sz="2000" dirty="0" err="1"/>
              <a:t>boeken</a:t>
            </a:r>
            <a:r>
              <a:rPr lang="en-IE" sz="2000" dirty="0"/>
              <a:t>, </a:t>
            </a:r>
            <a:r>
              <a:rPr lang="en-IE" sz="2000" dirty="0" err="1"/>
              <a:t>delen</a:t>
            </a:r>
            <a:r>
              <a:rPr lang="en-IE" sz="2000" dirty="0"/>
              <a:t> </a:t>
            </a:r>
            <a:r>
              <a:rPr lang="en-IE" sz="2000" dirty="0" err="1"/>
              <a:t>en</a:t>
            </a:r>
            <a:r>
              <a:rPr lang="en-IE" sz="2000" dirty="0"/>
              <a:t> </a:t>
            </a:r>
            <a:r>
              <a:rPr lang="en-IE" sz="2000" dirty="0" err="1"/>
              <a:t>komen</a:t>
            </a:r>
            <a:r>
              <a:rPr lang="en-IE" sz="2000" dirty="0"/>
              <a:t> </a:t>
            </a:r>
            <a:r>
              <a:rPr lang="en-IE" sz="2000" dirty="0" err="1"/>
              <a:t>terug</a:t>
            </a:r>
            <a:r>
              <a:rPr lang="en-IE" sz="2000" dirty="0"/>
              <a:t>, </a:t>
            </a:r>
            <a:r>
              <a:rPr lang="en-IE" sz="2000" dirty="0" err="1"/>
              <a:t>waardoor</a:t>
            </a:r>
            <a:r>
              <a:rPr lang="en-IE" sz="2000" dirty="0"/>
              <a:t> interesse </a:t>
            </a:r>
            <a:r>
              <a:rPr lang="en-IE" sz="2000" dirty="0" err="1"/>
              <a:t>wordt</a:t>
            </a:r>
            <a:r>
              <a:rPr lang="en-IE" sz="2000" dirty="0"/>
              <a:t> </a:t>
            </a:r>
            <a:r>
              <a:rPr lang="en-IE" sz="2000" dirty="0" err="1"/>
              <a:t>omgezet</a:t>
            </a:r>
            <a:r>
              <a:rPr lang="en-IE" sz="2000" dirty="0"/>
              <a:t> in </a:t>
            </a:r>
            <a:r>
              <a:rPr lang="en-IE" sz="2000" dirty="0" err="1"/>
              <a:t>blijvende</a:t>
            </a:r>
            <a:r>
              <a:rPr lang="en-IE" sz="2000" dirty="0"/>
              <a:t> </a:t>
            </a:r>
            <a:r>
              <a:rPr lang="en-IE" sz="2000" dirty="0" err="1"/>
              <a:t>steun</a:t>
            </a:r>
            <a:r>
              <a:rPr lang="en-IE" sz="2000" dirty="0"/>
              <a:t> </a:t>
            </a:r>
            <a:r>
              <a:rPr lang="en-IE" sz="2000" dirty="0" err="1"/>
              <a:t>voor</a:t>
            </a:r>
            <a:r>
              <a:rPr lang="en-IE" sz="2000" dirty="0"/>
              <a:t> Epic Stays </a:t>
            </a:r>
            <a:r>
              <a:rPr lang="en-IE" sz="2000" dirty="0" err="1"/>
              <a:t>en</a:t>
            </a:r>
            <a:r>
              <a:rPr lang="en-IE" sz="2000" dirty="0"/>
              <a:t> </a:t>
            </a:r>
            <a:r>
              <a:rPr lang="en-IE" sz="2000" dirty="0" err="1"/>
              <a:t>zijn</a:t>
            </a:r>
            <a:r>
              <a:rPr lang="en-IE" sz="2000" dirty="0"/>
              <a:t> </a:t>
            </a:r>
            <a:r>
              <a:rPr lang="en-IE" sz="2000" dirty="0" err="1"/>
              <a:t>netwerk</a:t>
            </a:r>
            <a:r>
              <a:rPr lang="en-IE" sz="2000" dirty="0"/>
              <a:t> van </a:t>
            </a:r>
            <a:r>
              <a:rPr lang="en-IE" sz="2000" dirty="0" err="1"/>
              <a:t>buitengewone</a:t>
            </a:r>
            <a:r>
              <a:rPr lang="en-IE" sz="2000" dirty="0"/>
              <a:t> </a:t>
            </a:r>
            <a:r>
              <a:rPr lang="en-IE" sz="2000" dirty="0" err="1"/>
              <a:t>accommodaties</a:t>
            </a:r>
            <a:r>
              <a:rPr lang="en-IE" sz="2000" dirty="0"/>
              <a:t>.</a:t>
            </a:r>
          </a:p>
          <a:p>
            <a:pPr>
              <a:lnSpc>
                <a:spcPts val="2360"/>
              </a:lnSpc>
            </a:pPr>
            <a:endParaRPr lang="en-IE" sz="2000" dirty="0"/>
          </a:p>
        </p:txBody>
      </p:sp>
    </p:spTree>
    <p:extLst>
      <p:ext uri="{BB962C8B-B14F-4D97-AF65-F5344CB8AC3E}">
        <p14:creationId xmlns:p14="http://schemas.microsoft.com/office/powerpoint/2010/main" val="9596041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9B5797-1040-778F-E394-FCECFB4EAEAE}"/>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85448452-2DFA-2B54-31C2-43ED7363D085}"/>
              </a:ext>
            </a:extLst>
          </p:cNvPr>
          <p:cNvSpPr txBox="1">
            <a:spLocks/>
          </p:cNvSpPr>
          <p:nvPr/>
        </p:nvSpPr>
        <p:spPr>
          <a:xfrm>
            <a:off x="629645" y="307773"/>
            <a:ext cx="9876430"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err="1"/>
              <a:t>Inleiding</a:t>
            </a:r>
            <a:r>
              <a:rPr lang="en-US" dirty="0"/>
              <a:t> - </a:t>
            </a:r>
            <a:r>
              <a:rPr lang="en-US" dirty="0" err="1"/>
              <a:t>Beelden</a:t>
            </a:r>
            <a:r>
              <a:rPr lang="en-US" dirty="0"/>
              <a:t>, </a:t>
            </a:r>
            <a:r>
              <a:rPr lang="en-US" dirty="0" err="1"/>
              <a:t>verhalen</a:t>
            </a:r>
            <a:r>
              <a:rPr lang="en-US" dirty="0"/>
              <a:t> </a:t>
            </a:r>
            <a:r>
              <a:rPr lang="en-US" dirty="0" err="1"/>
              <a:t>en</a:t>
            </a:r>
            <a:r>
              <a:rPr lang="en-US" dirty="0"/>
              <a:t> het </a:t>
            </a:r>
            <a:r>
              <a:rPr lang="en-US" dirty="0" err="1"/>
              <a:t>opbouwen</a:t>
            </a:r>
            <a:r>
              <a:rPr lang="en-US" dirty="0"/>
              <a:t> van </a:t>
            </a:r>
            <a:r>
              <a:rPr lang="en-US" dirty="0" err="1"/>
              <a:t>een</a:t>
            </a:r>
            <a:r>
              <a:rPr lang="en-US" dirty="0"/>
              <a:t> community die </a:t>
            </a:r>
            <a:r>
              <a:rPr lang="en-US" dirty="0" err="1"/>
              <a:t>converteert</a:t>
            </a:r>
            <a:endParaRPr lang="en-US" dirty="0"/>
          </a:p>
          <a:p>
            <a:pPr>
              <a:lnSpc>
                <a:spcPts val="3720"/>
              </a:lnSpc>
            </a:pPr>
            <a:endParaRPr lang="en-US" dirty="0"/>
          </a:p>
        </p:txBody>
      </p:sp>
      <p:pic>
        <p:nvPicPr>
          <p:cNvPr id="2" name="Picture 1">
            <a:extLst>
              <a:ext uri="{FF2B5EF4-FFF2-40B4-BE49-F238E27FC236}">
                <a16:creationId xmlns:a16="http://schemas.microsoft.com/office/drawing/2014/main" id="{5D0CCC7B-6209-02AC-09CF-3D0F486266CF}"/>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1211772" y="4250095"/>
            <a:ext cx="3580276" cy="2659133"/>
          </a:xfrm>
          <a:prstGeom prst="rect">
            <a:avLst/>
          </a:prstGeom>
        </p:spPr>
      </p:pic>
      <p:sp>
        <p:nvSpPr>
          <p:cNvPr id="5" name="Text Placeholder 4">
            <a:extLst>
              <a:ext uri="{FF2B5EF4-FFF2-40B4-BE49-F238E27FC236}">
                <a16:creationId xmlns:a16="http://schemas.microsoft.com/office/drawing/2014/main" id="{5BD4C1A1-32B9-BE89-9CD5-06E95CC7A9F8}"/>
              </a:ext>
            </a:extLst>
          </p:cNvPr>
          <p:cNvSpPr txBox="1">
            <a:spLocks/>
          </p:cNvSpPr>
          <p:nvPr/>
        </p:nvSpPr>
        <p:spPr>
          <a:xfrm>
            <a:off x="2408845" y="1542900"/>
            <a:ext cx="9120647" cy="4592675"/>
          </a:xfrm>
          <a:prstGeom prst="rect">
            <a:avLst/>
          </a:prstGeom>
        </p:spPr>
        <p:txBody>
          <a:bodyPr lIns="91440" tIns="45720" rIns="91440" bIns="45720" numCol="1" spcCol="36000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340"/>
              </a:lnSpc>
              <a:buClr>
                <a:srgbClr val="EC7C69"/>
              </a:buClr>
            </a:pPr>
            <a:r>
              <a:rPr lang="en-GB" sz="2200" dirty="0">
                <a:solidFill>
                  <a:srgbClr val="414141"/>
                </a:solidFill>
              </a:rPr>
              <a:t>De </a:t>
            </a:r>
            <a:r>
              <a:rPr lang="en-GB" sz="2200" dirty="0" err="1">
                <a:solidFill>
                  <a:srgbClr val="414141"/>
                </a:solidFill>
              </a:rPr>
              <a:t>vraag</a:t>
            </a:r>
            <a:r>
              <a:rPr lang="en-GB" sz="2200" dirty="0">
                <a:solidFill>
                  <a:srgbClr val="414141"/>
                </a:solidFill>
              </a:rPr>
              <a:t> </a:t>
            </a:r>
            <a:r>
              <a:rPr lang="en-GB" sz="2200" dirty="0" err="1">
                <a:solidFill>
                  <a:srgbClr val="414141"/>
                </a:solidFill>
              </a:rPr>
              <a:t>naar</a:t>
            </a:r>
            <a:r>
              <a:rPr lang="en-GB" sz="2200" dirty="0">
                <a:solidFill>
                  <a:srgbClr val="414141"/>
                </a:solidFill>
              </a:rPr>
              <a:t> </a:t>
            </a:r>
            <a:r>
              <a:rPr lang="en-GB" sz="2200" dirty="0" err="1">
                <a:solidFill>
                  <a:srgbClr val="414141"/>
                </a:solidFill>
              </a:rPr>
              <a:t>authentieke</a:t>
            </a:r>
            <a:r>
              <a:rPr lang="en-GB" sz="2200" dirty="0">
                <a:solidFill>
                  <a:srgbClr val="414141"/>
                </a:solidFill>
              </a:rPr>
              <a:t>, </a:t>
            </a:r>
            <a:r>
              <a:rPr lang="en-GB" sz="2200" dirty="0" err="1">
                <a:solidFill>
                  <a:srgbClr val="414141"/>
                </a:solidFill>
              </a:rPr>
              <a:t>alternatieve</a:t>
            </a:r>
            <a:r>
              <a:rPr lang="en-GB" sz="2200" dirty="0">
                <a:solidFill>
                  <a:srgbClr val="414141"/>
                </a:solidFill>
              </a:rPr>
              <a:t> </a:t>
            </a:r>
            <a:r>
              <a:rPr lang="en-GB" sz="2200" dirty="0" err="1">
                <a:solidFill>
                  <a:srgbClr val="414141"/>
                </a:solidFill>
              </a:rPr>
              <a:t>accommodaties</a:t>
            </a:r>
            <a:r>
              <a:rPr lang="en-GB" sz="2200" dirty="0">
                <a:solidFill>
                  <a:srgbClr val="414141"/>
                </a:solidFill>
              </a:rPr>
              <a:t> </a:t>
            </a:r>
            <a:r>
              <a:rPr lang="en-GB" sz="2200" dirty="0" err="1">
                <a:solidFill>
                  <a:srgbClr val="414141"/>
                </a:solidFill>
              </a:rPr>
              <a:t>zorgt</a:t>
            </a:r>
            <a:r>
              <a:rPr lang="en-GB" sz="2200" dirty="0">
                <a:solidFill>
                  <a:srgbClr val="414141"/>
                </a:solidFill>
              </a:rPr>
              <a:t> </a:t>
            </a:r>
            <a:r>
              <a:rPr lang="en-GB" sz="2200" dirty="0" err="1">
                <a:solidFill>
                  <a:srgbClr val="414141"/>
                </a:solidFill>
              </a:rPr>
              <a:t>voor</a:t>
            </a:r>
            <a:r>
              <a:rPr lang="en-GB" sz="2200" dirty="0">
                <a:solidFill>
                  <a:srgbClr val="414141"/>
                </a:solidFill>
              </a:rPr>
              <a:t> </a:t>
            </a:r>
            <a:r>
              <a:rPr lang="en-GB" sz="2200" dirty="0" err="1">
                <a:solidFill>
                  <a:srgbClr val="414141"/>
                </a:solidFill>
              </a:rPr>
              <a:t>een</a:t>
            </a:r>
            <a:r>
              <a:rPr lang="en-GB" sz="2200" dirty="0">
                <a:solidFill>
                  <a:srgbClr val="414141"/>
                </a:solidFill>
              </a:rPr>
              <a:t> </a:t>
            </a:r>
            <a:r>
              <a:rPr lang="en-GB" sz="2200" dirty="0" err="1">
                <a:solidFill>
                  <a:srgbClr val="414141"/>
                </a:solidFill>
              </a:rPr>
              <a:t>hervorming</a:t>
            </a:r>
            <a:r>
              <a:rPr lang="en-GB" sz="2200" dirty="0">
                <a:solidFill>
                  <a:srgbClr val="414141"/>
                </a:solidFill>
              </a:rPr>
              <a:t> van het </a:t>
            </a:r>
            <a:r>
              <a:rPr lang="en-GB" sz="2200" dirty="0" err="1">
                <a:solidFill>
                  <a:srgbClr val="414141"/>
                </a:solidFill>
              </a:rPr>
              <a:t>plattelandstoerisme</a:t>
            </a:r>
            <a:r>
              <a:rPr lang="en-GB" sz="2200" dirty="0">
                <a:solidFill>
                  <a:srgbClr val="414141"/>
                </a:solidFill>
              </a:rPr>
              <a:t> in het </a:t>
            </a:r>
            <a:r>
              <a:rPr lang="en-GB" sz="2200" dirty="0" err="1">
                <a:solidFill>
                  <a:srgbClr val="414141"/>
                </a:solidFill>
              </a:rPr>
              <a:t>Verenigd</a:t>
            </a:r>
            <a:r>
              <a:rPr lang="en-GB" sz="2200" dirty="0">
                <a:solidFill>
                  <a:srgbClr val="414141"/>
                </a:solidFill>
              </a:rPr>
              <a:t> </a:t>
            </a:r>
            <a:r>
              <a:rPr lang="en-GB" sz="2200" dirty="0" err="1">
                <a:solidFill>
                  <a:srgbClr val="414141"/>
                </a:solidFill>
              </a:rPr>
              <a:t>Koninkrijk</a:t>
            </a:r>
            <a:r>
              <a:rPr lang="en-GB" sz="2200" dirty="0">
                <a:solidFill>
                  <a:srgbClr val="414141"/>
                </a:solidFill>
              </a:rPr>
              <a:t> </a:t>
            </a:r>
            <a:r>
              <a:rPr lang="en-GB" sz="2200" dirty="0" err="1">
                <a:solidFill>
                  <a:srgbClr val="414141"/>
                </a:solidFill>
              </a:rPr>
              <a:t>en</a:t>
            </a:r>
            <a:r>
              <a:rPr lang="en-GB" sz="2200" dirty="0">
                <a:solidFill>
                  <a:srgbClr val="414141"/>
                </a:solidFill>
              </a:rPr>
              <a:t> </a:t>
            </a:r>
            <a:r>
              <a:rPr lang="en-GB" sz="2200" dirty="0" err="1">
                <a:solidFill>
                  <a:srgbClr val="414141"/>
                </a:solidFill>
              </a:rPr>
              <a:t>daarbuiten</a:t>
            </a:r>
            <a:r>
              <a:rPr lang="en-GB" sz="2200" dirty="0">
                <a:solidFill>
                  <a:srgbClr val="414141"/>
                </a:solidFill>
              </a:rPr>
              <a:t>. </a:t>
            </a:r>
            <a:r>
              <a:rPr lang="en-GB" sz="2200" dirty="0" err="1">
                <a:solidFill>
                  <a:srgbClr val="414141"/>
                </a:solidFill>
              </a:rPr>
              <a:t>Projecten</a:t>
            </a:r>
            <a:r>
              <a:rPr lang="en-GB" sz="2200" dirty="0">
                <a:solidFill>
                  <a:srgbClr val="414141"/>
                </a:solidFill>
              </a:rPr>
              <a:t> </a:t>
            </a:r>
            <a:r>
              <a:rPr lang="en-GB" sz="2200" dirty="0" err="1">
                <a:solidFill>
                  <a:srgbClr val="414141"/>
                </a:solidFill>
              </a:rPr>
              <a:t>zoals</a:t>
            </a:r>
            <a:r>
              <a:rPr lang="en-GB" sz="2200" dirty="0">
                <a:solidFill>
                  <a:srgbClr val="414141"/>
                </a:solidFill>
              </a:rPr>
              <a:t> Epic Stays – die </a:t>
            </a:r>
            <a:r>
              <a:rPr lang="en-GB" sz="2200" dirty="0" err="1">
                <a:solidFill>
                  <a:srgbClr val="414141"/>
                </a:solidFill>
              </a:rPr>
              <a:t>unieke</a:t>
            </a:r>
            <a:r>
              <a:rPr lang="en-GB" sz="2200" dirty="0">
                <a:solidFill>
                  <a:srgbClr val="414141"/>
                </a:solidFill>
              </a:rPr>
              <a:t> </a:t>
            </a:r>
            <a:r>
              <a:rPr lang="en-GB" sz="2200" dirty="0" err="1">
                <a:solidFill>
                  <a:srgbClr val="414141"/>
                </a:solidFill>
              </a:rPr>
              <a:t>ervaringen</a:t>
            </a:r>
            <a:r>
              <a:rPr lang="en-GB" sz="2200" dirty="0">
                <a:solidFill>
                  <a:srgbClr val="414141"/>
                </a:solidFill>
              </a:rPr>
              <a:t> </a:t>
            </a:r>
            <a:r>
              <a:rPr lang="en-GB" sz="2200" dirty="0" err="1">
                <a:solidFill>
                  <a:srgbClr val="414141"/>
                </a:solidFill>
              </a:rPr>
              <a:t>bieden</a:t>
            </a:r>
            <a:r>
              <a:rPr lang="en-GB" sz="2200" dirty="0">
                <a:solidFill>
                  <a:srgbClr val="414141"/>
                </a:solidFill>
              </a:rPr>
              <a:t> in </a:t>
            </a:r>
            <a:r>
              <a:rPr lang="en-GB" sz="2200" dirty="0" err="1">
                <a:solidFill>
                  <a:srgbClr val="414141"/>
                </a:solidFill>
              </a:rPr>
              <a:t>omgebouwde</a:t>
            </a:r>
            <a:r>
              <a:rPr lang="en-GB" sz="2200" dirty="0">
                <a:solidFill>
                  <a:srgbClr val="414141"/>
                </a:solidFill>
              </a:rPr>
              <a:t> </a:t>
            </a:r>
            <a:r>
              <a:rPr lang="en-GB" sz="2200" dirty="0" err="1">
                <a:solidFill>
                  <a:srgbClr val="414141"/>
                </a:solidFill>
              </a:rPr>
              <a:t>vuurtorens</a:t>
            </a:r>
            <a:r>
              <a:rPr lang="en-GB" sz="2200" dirty="0">
                <a:solidFill>
                  <a:srgbClr val="414141"/>
                </a:solidFill>
              </a:rPr>
              <a:t>, </a:t>
            </a:r>
            <a:r>
              <a:rPr lang="en-GB" sz="2200" dirty="0" err="1">
                <a:solidFill>
                  <a:srgbClr val="414141"/>
                </a:solidFill>
              </a:rPr>
              <a:t>stallen</a:t>
            </a:r>
            <a:r>
              <a:rPr lang="en-GB" sz="2200" dirty="0">
                <a:solidFill>
                  <a:srgbClr val="414141"/>
                </a:solidFill>
              </a:rPr>
              <a:t>, </a:t>
            </a:r>
            <a:r>
              <a:rPr lang="en-GB" sz="2200" dirty="0" err="1">
                <a:solidFill>
                  <a:srgbClr val="414141"/>
                </a:solidFill>
              </a:rPr>
              <a:t>boerderijen</a:t>
            </a:r>
            <a:r>
              <a:rPr lang="en-GB" sz="2200" dirty="0">
                <a:solidFill>
                  <a:srgbClr val="414141"/>
                </a:solidFill>
              </a:rPr>
              <a:t> </a:t>
            </a:r>
            <a:r>
              <a:rPr lang="en-GB" sz="2200" dirty="0" err="1">
                <a:solidFill>
                  <a:srgbClr val="414141"/>
                </a:solidFill>
              </a:rPr>
              <a:t>en</a:t>
            </a:r>
            <a:r>
              <a:rPr lang="en-GB" sz="2200" dirty="0">
                <a:solidFill>
                  <a:srgbClr val="414141"/>
                </a:solidFill>
              </a:rPr>
              <a:t> </a:t>
            </a:r>
            <a:r>
              <a:rPr lang="en-GB" sz="2200" dirty="0" err="1">
                <a:solidFill>
                  <a:srgbClr val="414141"/>
                </a:solidFill>
              </a:rPr>
              <a:t>glampinglocaties</a:t>
            </a:r>
            <a:r>
              <a:rPr lang="en-GB" sz="2200" dirty="0">
                <a:solidFill>
                  <a:srgbClr val="414141"/>
                </a:solidFill>
              </a:rPr>
              <a:t> – </a:t>
            </a:r>
            <a:r>
              <a:rPr lang="en-GB" sz="2200" dirty="0" err="1">
                <a:solidFill>
                  <a:srgbClr val="414141"/>
                </a:solidFill>
              </a:rPr>
              <a:t>tonen</a:t>
            </a:r>
            <a:r>
              <a:rPr lang="en-GB" sz="2200" dirty="0">
                <a:solidFill>
                  <a:srgbClr val="414141"/>
                </a:solidFill>
              </a:rPr>
              <a:t> </a:t>
            </a:r>
            <a:r>
              <a:rPr lang="en-GB" sz="2200" dirty="0" err="1">
                <a:solidFill>
                  <a:srgbClr val="414141"/>
                </a:solidFill>
              </a:rPr>
              <a:t>aan</a:t>
            </a:r>
            <a:r>
              <a:rPr lang="en-GB" sz="2200" dirty="0">
                <a:solidFill>
                  <a:srgbClr val="414141"/>
                </a:solidFill>
              </a:rPr>
              <a:t> </a:t>
            </a:r>
            <a:r>
              <a:rPr lang="en-GB" sz="2200" dirty="0" err="1">
                <a:solidFill>
                  <a:srgbClr val="414141"/>
                </a:solidFill>
              </a:rPr>
              <a:t>dat</a:t>
            </a:r>
            <a:r>
              <a:rPr lang="en-GB" sz="2200" dirty="0">
                <a:solidFill>
                  <a:srgbClr val="414141"/>
                </a:solidFill>
              </a:rPr>
              <a:t> er </a:t>
            </a:r>
            <a:r>
              <a:rPr lang="en-GB" sz="2200" dirty="0" err="1">
                <a:solidFill>
                  <a:srgbClr val="414141"/>
                </a:solidFill>
              </a:rPr>
              <a:t>een</a:t>
            </a:r>
            <a:r>
              <a:rPr lang="en-GB" sz="2200" dirty="0">
                <a:solidFill>
                  <a:srgbClr val="414141"/>
                </a:solidFill>
              </a:rPr>
              <a:t> </a:t>
            </a:r>
            <a:r>
              <a:rPr lang="en-GB" sz="2200" dirty="0" err="1">
                <a:solidFill>
                  <a:srgbClr val="414141"/>
                </a:solidFill>
              </a:rPr>
              <a:t>groeiende</a:t>
            </a:r>
            <a:r>
              <a:rPr lang="en-GB" sz="2200" dirty="0">
                <a:solidFill>
                  <a:srgbClr val="414141"/>
                </a:solidFill>
              </a:rPr>
              <a:t> </a:t>
            </a:r>
            <a:r>
              <a:rPr lang="en-GB" sz="2200" dirty="0" err="1">
                <a:solidFill>
                  <a:srgbClr val="414141"/>
                </a:solidFill>
              </a:rPr>
              <a:t>behoefte</a:t>
            </a:r>
            <a:r>
              <a:rPr lang="en-GB" sz="2200" dirty="0">
                <a:solidFill>
                  <a:srgbClr val="414141"/>
                </a:solidFill>
              </a:rPr>
              <a:t> is </a:t>
            </a:r>
            <a:r>
              <a:rPr lang="en-GB" sz="2200" dirty="0" err="1">
                <a:solidFill>
                  <a:srgbClr val="414141"/>
                </a:solidFill>
              </a:rPr>
              <a:t>aan</a:t>
            </a:r>
            <a:r>
              <a:rPr lang="en-GB" sz="2200" dirty="0">
                <a:solidFill>
                  <a:srgbClr val="414141"/>
                </a:solidFill>
              </a:rPr>
              <a:t> </a:t>
            </a:r>
            <a:r>
              <a:rPr lang="en-GB" sz="2200" dirty="0" err="1">
                <a:solidFill>
                  <a:srgbClr val="414141"/>
                </a:solidFill>
              </a:rPr>
              <a:t>verblijven</a:t>
            </a:r>
            <a:r>
              <a:rPr lang="en-GB" sz="2200" dirty="0">
                <a:solidFill>
                  <a:srgbClr val="414141"/>
                </a:solidFill>
              </a:rPr>
              <a:t> die </a:t>
            </a:r>
            <a:r>
              <a:rPr lang="en-GB" sz="2200" dirty="0" err="1">
                <a:solidFill>
                  <a:srgbClr val="414141"/>
                </a:solidFill>
              </a:rPr>
              <a:t>reizigers</a:t>
            </a:r>
            <a:r>
              <a:rPr lang="en-GB" sz="2200" dirty="0">
                <a:solidFill>
                  <a:srgbClr val="414141"/>
                </a:solidFill>
              </a:rPr>
              <a:t> in contact </a:t>
            </a:r>
            <a:r>
              <a:rPr lang="en-GB" sz="2200" dirty="0" err="1">
                <a:solidFill>
                  <a:srgbClr val="414141"/>
                </a:solidFill>
              </a:rPr>
              <a:t>brengen</a:t>
            </a:r>
            <a:r>
              <a:rPr lang="en-GB" sz="2200" dirty="0">
                <a:solidFill>
                  <a:srgbClr val="414141"/>
                </a:solidFill>
              </a:rPr>
              <a:t> met de </a:t>
            </a:r>
            <a:r>
              <a:rPr lang="en-GB" sz="2200" dirty="0" err="1">
                <a:solidFill>
                  <a:srgbClr val="414141"/>
                </a:solidFill>
              </a:rPr>
              <a:t>natuur</a:t>
            </a:r>
            <a:r>
              <a:rPr lang="en-GB" sz="2200" dirty="0">
                <a:solidFill>
                  <a:srgbClr val="414141"/>
                </a:solidFill>
              </a:rPr>
              <a:t>, het </a:t>
            </a:r>
            <a:r>
              <a:rPr lang="en-GB" sz="2200" dirty="0" err="1">
                <a:solidFill>
                  <a:srgbClr val="414141"/>
                </a:solidFill>
              </a:rPr>
              <a:t>erfgoed</a:t>
            </a:r>
            <a:r>
              <a:rPr lang="en-GB" sz="2200" dirty="0">
                <a:solidFill>
                  <a:srgbClr val="414141"/>
                </a:solidFill>
              </a:rPr>
              <a:t> </a:t>
            </a:r>
            <a:r>
              <a:rPr lang="en-GB" sz="2200" dirty="0" err="1">
                <a:solidFill>
                  <a:srgbClr val="414141"/>
                </a:solidFill>
              </a:rPr>
              <a:t>en</a:t>
            </a:r>
            <a:r>
              <a:rPr lang="en-GB" sz="2200" dirty="0">
                <a:solidFill>
                  <a:srgbClr val="414141"/>
                </a:solidFill>
              </a:rPr>
              <a:t> de </a:t>
            </a:r>
            <a:r>
              <a:rPr lang="en-GB" sz="2200" dirty="0" err="1">
                <a:solidFill>
                  <a:srgbClr val="414141"/>
                </a:solidFill>
              </a:rPr>
              <a:t>lokale</a:t>
            </a:r>
            <a:r>
              <a:rPr lang="en-GB" sz="2200" dirty="0">
                <a:solidFill>
                  <a:srgbClr val="414141"/>
                </a:solidFill>
              </a:rPr>
              <a:t> </a:t>
            </a:r>
            <a:r>
              <a:rPr lang="en-GB" sz="2200" dirty="0" err="1">
                <a:solidFill>
                  <a:srgbClr val="414141"/>
                </a:solidFill>
              </a:rPr>
              <a:t>cultuur</a:t>
            </a:r>
            <a:r>
              <a:rPr lang="en-GB" sz="2200" dirty="0">
                <a:solidFill>
                  <a:srgbClr val="414141"/>
                </a:solidFill>
              </a:rPr>
              <a:t>. </a:t>
            </a:r>
            <a:endParaRPr lang="en-US" dirty="0"/>
          </a:p>
          <a:p>
            <a:pPr indent="0">
              <a:lnSpc>
                <a:spcPts val="2340"/>
              </a:lnSpc>
            </a:pPr>
            <a:r>
              <a:rPr lang="en-GB" sz="2200" dirty="0">
                <a:solidFill>
                  <a:srgbClr val="414141"/>
                </a:solidFill>
              </a:rPr>
              <a:t>Voor </a:t>
            </a:r>
            <a:r>
              <a:rPr lang="en-GB" sz="2200" dirty="0" err="1">
                <a:solidFill>
                  <a:srgbClr val="414141"/>
                </a:solidFill>
              </a:rPr>
              <a:t>aanbieders</a:t>
            </a:r>
            <a:r>
              <a:rPr lang="en-GB" sz="2200" dirty="0">
                <a:solidFill>
                  <a:srgbClr val="414141"/>
                </a:solidFill>
              </a:rPr>
              <a:t> van </a:t>
            </a:r>
            <a:r>
              <a:rPr lang="en-GB" sz="2200" dirty="0" err="1">
                <a:solidFill>
                  <a:srgbClr val="414141"/>
                </a:solidFill>
              </a:rPr>
              <a:t>beroepsonderwijs</a:t>
            </a:r>
            <a:r>
              <a:rPr lang="en-GB" sz="2200" dirty="0">
                <a:solidFill>
                  <a:srgbClr val="414141"/>
                </a:solidFill>
              </a:rPr>
              <a:t> </a:t>
            </a:r>
            <a:r>
              <a:rPr lang="en-GB" sz="2200" dirty="0" err="1">
                <a:solidFill>
                  <a:srgbClr val="414141"/>
                </a:solidFill>
              </a:rPr>
              <a:t>en</a:t>
            </a:r>
            <a:r>
              <a:rPr lang="en-GB" sz="2200" dirty="0">
                <a:solidFill>
                  <a:srgbClr val="414141"/>
                </a:solidFill>
              </a:rPr>
              <a:t> -</a:t>
            </a:r>
            <a:r>
              <a:rPr lang="en-GB" sz="2200" dirty="0" err="1">
                <a:solidFill>
                  <a:srgbClr val="414141"/>
                </a:solidFill>
              </a:rPr>
              <a:t>opleiding</a:t>
            </a:r>
            <a:r>
              <a:rPr lang="en-GB" sz="2200" dirty="0">
                <a:solidFill>
                  <a:srgbClr val="414141"/>
                </a:solidFill>
              </a:rPr>
              <a:t> (BOO) </a:t>
            </a:r>
            <a:r>
              <a:rPr lang="en-GB" sz="2200" dirty="0" err="1">
                <a:solidFill>
                  <a:srgbClr val="414141"/>
                </a:solidFill>
              </a:rPr>
              <a:t>en</a:t>
            </a:r>
            <a:r>
              <a:rPr lang="en-GB" sz="2200" dirty="0">
                <a:solidFill>
                  <a:srgbClr val="414141"/>
                </a:solidFill>
              </a:rPr>
              <a:t> </a:t>
            </a:r>
            <a:r>
              <a:rPr lang="en-GB" sz="2200" dirty="0" err="1">
                <a:solidFill>
                  <a:srgbClr val="414141"/>
                </a:solidFill>
              </a:rPr>
              <a:t>kleine</a:t>
            </a:r>
            <a:r>
              <a:rPr lang="en-GB" sz="2200" dirty="0">
                <a:solidFill>
                  <a:srgbClr val="414141"/>
                </a:solidFill>
              </a:rPr>
              <a:t> </a:t>
            </a:r>
            <a:r>
              <a:rPr lang="en-GB" sz="2200" dirty="0" err="1">
                <a:solidFill>
                  <a:srgbClr val="414141"/>
                </a:solidFill>
              </a:rPr>
              <a:t>en</a:t>
            </a:r>
            <a:r>
              <a:rPr lang="en-GB" sz="2200" dirty="0">
                <a:solidFill>
                  <a:srgbClr val="414141"/>
                </a:solidFill>
              </a:rPr>
              <a:t> </a:t>
            </a:r>
            <a:r>
              <a:rPr lang="en-GB" sz="2200" dirty="0" err="1">
                <a:solidFill>
                  <a:srgbClr val="414141"/>
                </a:solidFill>
              </a:rPr>
              <a:t>middelgrote</a:t>
            </a:r>
            <a:r>
              <a:rPr lang="en-GB" sz="2200" dirty="0">
                <a:solidFill>
                  <a:srgbClr val="414141"/>
                </a:solidFill>
              </a:rPr>
              <a:t> </a:t>
            </a:r>
            <a:r>
              <a:rPr lang="en-GB" sz="2200" dirty="0" err="1">
                <a:solidFill>
                  <a:srgbClr val="414141"/>
                </a:solidFill>
              </a:rPr>
              <a:t>ondernemingen</a:t>
            </a:r>
            <a:r>
              <a:rPr lang="en-GB" sz="2200" dirty="0">
                <a:solidFill>
                  <a:srgbClr val="414141"/>
                </a:solidFill>
              </a:rPr>
              <a:t> (</a:t>
            </a:r>
            <a:r>
              <a:rPr lang="en-GB" sz="2200" dirty="0" err="1">
                <a:solidFill>
                  <a:srgbClr val="414141"/>
                </a:solidFill>
              </a:rPr>
              <a:t>kmo's</a:t>
            </a:r>
            <a:r>
              <a:rPr lang="en-GB" sz="2200" dirty="0">
                <a:solidFill>
                  <a:srgbClr val="414141"/>
                </a:solidFill>
              </a:rPr>
              <a:t>) </a:t>
            </a:r>
            <a:r>
              <a:rPr lang="en-GB" sz="2200" dirty="0" err="1">
                <a:solidFill>
                  <a:srgbClr val="414141"/>
                </a:solidFill>
              </a:rPr>
              <a:t>biedt</a:t>
            </a:r>
            <a:r>
              <a:rPr lang="en-GB" sz="2200" dirty="0">
                <a:solidFill>
                  <a:srgbClr val="414141"/>
                </a:solidFill>
              </a:rPr>
              <a:t> </a:t>
            </a:r>
            <a:r>
              <a:rPr lang="en-GB" sz="2200" dirty="0" err="1">
                <a:solidFill>
                  <a:srgbClr val="414141"/>
                </a:solidFill>
              </a:rPr>
              <a:t>deze</a:t>
            </a:r>
            <a:r>
              <a:rPr lang="en-GB" sz="2200" dirty="0">
                <a:solidFill>
                  <a:srgbClr val="414141"/>
                </a:solidFill>
              </a:rPr>
              <a:t> trend </a:t>
            </a:r>
            <a:r>
              <a:rPr lang="en-GB" sz="2200" dirty="0" err="1">
                <a:solidFill>
                  <a:srgbClr val="414141"/>
                </a:solidFill>
              </a:rPr>
              <a:t>waardevolle</a:t>
            </a:r>
            <a:r>
              <a:rPr lang="en-GB" sz="2200" dirty="0">
                <a:solidFill>
                  <a:srgbClr val="414141"/>
                </a:solidFill>
              </a:rPr>
              <a:t> </a:t>
            </a:r>
            <a:r>
              <a:rPr lang="en-GB" sz="2200" dirty="0" err="1">
                <a:solidFill>
                  <a:srgbClr val="414141"/>
                </a:solidFill>
              </a:rPr>
              <a:t>kansen</a:t>
            </a:r>
            <a:r>
              <a:rPr lang="en-GB" sz="2200" dirty="0">
                <a:solidFill>
                  <a:srgbClr val="414141"/>
                </a:solidFill>
              </a:rPr>
              <a:t>. Succes in </a:t>
            </a:r>
            <a:r>
              <a:rPr lang="en-GB" sz="2200" dirty="0" err="1">
                <a:solidFill>
                  <a:srgbClr val="414141"/>
                </a:solidFill>
              </a:rPr>
              <a:t>deze</a:t>
            </a:r>
            <a:r>
              <a:rPr lang="en-GB" sz="2200" dirty="0">
                <a:solidFill>
                  <a:srgbClr val="414141"/>
                </a:solidFill>
              </a:rPr>
              <a:t> sector </a:t>
            </a:r>
            <a:r>
              <a:rPr lang="en-GB" sz="2200" dirty="0" err="1">
                <a:solidFill>
                  <a:srgbClr val="414141"/>
                </a:solidFill>
              </a:rPr>
              <a:t>hangt</a:t>
            </a:r>
            <a:r>
              <a:rPr lang="en-GB" sz="2200" dirty="0">
                <a:solidFill>
                  <a:srgbClr val="414141"/>
                </a:solidFill>
              </a:rPr>
              <a:t> </a:t>
            </a:r>
            <a:r>
              <a:rPr lang="en-GB" sz="2200" dirty="0" err="1">
                <a:solidFill>
                  <a:srgbClr val="414141"/>
                </a:solidFill>
              </a:rPr>
              <a:t>niet</a:t>
            </a:r>
            <a:r>
              <a:rPr lang="en-GB" sz="2200" dirty="0">
                <a:solidFill>
                  <a:srgbClr val="414141"/>
                </a:solidFill>
              </a:rPr>
              <a:t> </a:t>
            </a:r>
            <a:r>
              <a:rPr lang="en-GB" sz="2200" dirty="0" err="1">
                <a:solidFill>
                  <a:srgbClr val="414141"/>
                </a:solidFill>
              </a:rPr>
              <a:t>alleen</a:t>
            </a:r>
            <a:r>
              <a:rPr lang="en-GB" sz="2200" dirty="0">
                <a:solidFill>
                  <a:srgbClr val="414141"/>
                </a:solidFill>
              </a:rPr>
              <a:t> </a:t>
            </a:r>
            <a:r>
              <a:rPr lang="en-GB" sz="2200" dirty="0" err="1">
                <a:solidFill>
                  <a:srgbClr val="414141"/>
                </a:solidFill>
              </a:rPr>
              <a:t>af</a:t>
            </a:r>
            <a:r>
              <a:rPr lang="en-GB" sz="2200" dirty="0">
                <a:solidFill>
                  <a:srgbClr val="414141"/>
                </a:solidFill>
              </a:rPr>
              <a:t> van de </a:t>
            </a:r>
            <a:r>
              <a:rPr lang="en-GB" sz="2200" dirty="0" err="1">
                <a:solidFill>
                  <a:srgbClr val="414141"/>
                </a:solidFill>
              </a:rPr>
              <a:t>kwaliteit</a:t>
            </a:r>
            <a:r>
              <a:rPr lang="en-GB" sz="2200" dirty="0">
                <a:solidFill>
                  <a:srgbClr val="414141"/>
                </a:solidFill>
              </a:rPr>
              <a:t> van de </a:t>
            </a:r>
            <a:r>
              <a:rPr lang="en-GB" sz="2200" dirty="0" err="1">
                <a:solidFill>
                  <a:srgbClr val="414141"/>
                </a:solidFill>
              </a:rPr>
              <a:t>accommodatie</a:t>
            </a:r>
            <a:r>
              <a:rPr lang="en-GB" sz="2200" dirty="0">
                <a:solidFill>
                  <a:srgbClr val="414141"/>
                </a:solidFill>
              </a:rPr>
              <a:t>, maar </a:t>
            </a:r>
            <a:r>
              <a:rPr lang="en-GB" sz="2200" dirty="0" err="1">
                <a:solidFill>
                  <a:srgbClr val="414141"/>
                </a:solidFill>
              </a:rPr>
              <a:t>ook</a:t>
            </a:r>
            <a:r>
              <a:rPr lang="en-GB" sz="2200" dirty="0">
                <a:solidFill>
                  <a:srgbClr val="414141"/>
                </a:solidFill>
              </a:rPr>
              <a:t> van de </a:t>
            </a:r>
            <a:r>
              <a:rPr lang="en-GB" sz="2200" dirty="0" err="1">
                <a:solidFill>
                  <a:srgbClr val="414141"/>
                </a:solidFill>
              </a:rPr>
              <a:t>kracht</a:t>
            </a:r>
            <a:r>
              <a:rPr lang="en-GB" sz="2200" dirty="0">
                <a:solidFill>
                  <a:srgbClr val="414141"/>
                </a:solidFill>
              </a:rPr>
              <a:t> van de </a:t>
            </a:r>
            <a:r>
              <a:rPr lang="en-GB" sz="2200" dirty="0" err="1">
                <a:solidFill>
                  <a:srgbClr val="414141"/>
                </a:solidFill>
              </a:rPr>
              <a:t>presentatie</a:t>
            </a:r>
            <a:r>
              <a:rPr lang="en-GB" sz="2200" dirty="0">
                <a:solidFill>
                  <a:srgbClr val="414141"/>
                </a:solidFill>
              </a:rPr>
              <a:t> </a:t>
            </a:r>
            <a:r>
              <a:rPr lang="en-GB" sz="2200" dirty="0" err="1">
                <a:solidFill>
                  <a:srgbClr val="414141"/>
                </a:solidFill>
              </a:rPr>
              <a:t>ervan</a:t>
            </a:r>
            <a:r>
              <a:rPr lang="en-GB" sz="2200" dirty="0">
                <a:solidFill>
                  <a:srgbClr val="414141"/>
                </a:solidFill>
              </a:rPr>
              <a:t>. </a:t>
            </a:r>
            <a:r>
              <a:rPr lang="en-GB" sz="2200" dirty="0" err="1">
                <a:solidFill>
                  <a:srgbClr val="414141"/>
                </a:solidFill>
              </a:rPr>
              <a:t>Visuele</a:t>
            </a:r>
            <a:r>
              <a:rPr lang="en-GB" sz="2200" dirty="0">
                <a:solidFill>
                  <a:srgbClr val="414141"/>
                </a:solidFill>
              </a:rPr>
              <a:t> storytelling, het </a:t>
            </a:r>
            <a:r>
              <a:rPr lang="en-GB" sz="2200" dirty="0" err="1">
                <a:solidFill>
                  <a:srgbClr val="414141"/>
                </a:solidFill>
              </a:rPr>
              <a:t>opbouwen</a:t>
            </a:r>
            <a:r>
              <a:rPr lang="en-GB" sz="2200" dirty="0">
                <a:solidFill>
                  <a:srgbClr val="414141"/>
                </a:solidFill>
              </a:rPr>
              <a:t> van </a:t>
            </a:r>
            <a:r>
              <a:rPr lang="en-GB" sz="2200" dirty="0" err="1">
                <a:solidFill>
                  <a:srgbClr val="414141"/>
                </a:solidFill>
              </a:rPr>
              <a:t>een</a:t>
            </a:r>
            <a:r>
              <a:rPr lang="en-GB" sz="2200" dirty="0">
                <a:solidFill>
                  <a:srgbClr val="414141"/>
                </a:solidFill>
              </a:rPr>
              <a:t> </a:t>
            </a:r>
            <a:r>
              <a:rPr lang="en-GB" sz="2200" dirty="0" err="1">
                <a:solidFill>
                  <a:srgbClr val="414141"/>
                </a:solidFill>
              </a:rPr>
              <a:t>betekenisvolle</a:t>
            </a:r>
            <a:r>
              <a:rPr lang="en-GB" sz="2200" dirty="0">
                <a:solidFill>
                  <a:srgbClr val="414141"/>
                </a:solidFill>
              </a:rPr>
              <a:t> </a:t>
            </a:r>
            <a:r>
              <a:rPr lang="en-GB" sz="2200" dirty="0" err="1">
                <a:solidFill>
                  <a:srgbClr val="414141"/>
                </a:solidFill>
              </a:rPr>
              <a:t>gemeenschap</a:t>
            </a:r>
            <a:r>
              <a:rPr lang="en-GB" sz="2200" dirty="0">
                <a:solidFill>
                  <a:srgbClr val="414141"/>
                </a:solidFill>
              </a:rPr>
              <a:t> </a:t>
            </a:r>
            <a:r>
              <a:rPr lang="en-GB" sz="2200" dirty="0" err="1">
                <a:solidFill>
                  <a:srgbClr val="414141"/>
                </a:solidFill>
              </a:rPr>
              <a:t>en</a:t>
            </a:r>
            <a:r>
              <a:rPr lang="en-GB" sz="2200" dirty="0">
                <a:solidFill>
                  <a:srgbClr val="414141"/>
                </a:solidFill>
              </a:rPr>
              <a:t> het </a:t>
            </a:r>
            <a:r>
              <a:rPr lang="en-GB" sz="2200" dirty="0" err="1">
                <a:solidFill>
                  <a:srgbClr val="414141"/>
                </a:solidFill>
              </a:rPr>
              <a:t>creëren</a:t>
            </a:r>
            <a:r>
              <a:rPr lang="en-GB" sz="2200" dirty="0">
                <a:solidFill>
                  <a:srgbClr val="414141"/>
                </a:solidFill>
              </a:rPr>
              <a:t> van </a:t>
            </a:r>
            <a:r>
              <a:rPr lang="en-GB" sz="2200" dirty="0" err="1">
                <a:solidFill>
                  <a:srgbClr val="414141"/>
                </a:solidFill>
              </a:rPr>
              <a:t>emotionele</a:t>
            </a:r>
            <a:r>
              <a:rPr lang="en-GB" sz="2200" dirty="0">
                <a:solidFill>
                  <a:srgbClr val="414141"/>
                </a:solidFill>
              </a:rPr>
              <a:t> </a:t>
            </a:r>
            <a:r>
              <a:rPr lang="en-GB" sz="2200" dirty="0" err="1">
                <a:solidFill>
                  <a:srgbClr val="414141"/>
                </a:solidFill>
              </a:rPr>
              <a:t>banden</a:t>
            </a:r>
            <a:r>
              <a:rPr lang="en-GB" sz="2200" dirty="0">
                <a:solidFill>
                  <a:srgbClr val="414141"/>
                </a:solidFill>
              </a:rPr>
              <a:t> </a:t>
            </a:r>
            <a:r>
              <a:rPr lang="en-GB" sz="2200" dirty="0" err="1">
                <a:solidFill>
                  <a:srgbClr val="414141"/>
                </a:solidFill>
              </a:rPr>
              <a:t>zijn</a:t>
            </a:r>
            <a:r>
              <a:rPr lang="en-GB" sz="2200" dirty="0">
                <a:solidFill>
                  <a:srgbClr val="414141"/>
                </a:solidFill>
              </a:rPr>
              <a:t> nu </a:t>
            </a:r>
            <a:r>
              <a:rPr lang="en-GB" sz="2200" dirty="0" err="1">
                <a:solidFill>
                  <a:srgbClr val="414141"/>
                </a:solidFill>
              </a:rPr>
              <a:t>essentiële</a:t>
            </a:r>
            <a:r>
              <a:rPr lang="en-GB" sz="2200" dirty="0">
                <a:solidFill>
                  <a:srgbClr val="414141"/>
                </a:solidFill>
              </a:rPr>
              <a:t> </a:t>
            </a:r>
            <a:r>
              <a:rPr lang="en-GB" sz="2200" dirty="0" err="1">
                <a:solidFill>
                  <a:srgbClr val="414141"/>
                </a:solidFill>
              </a:rPr>
              <a:t>vaardigheden</a:t>
            </a:r>
            <a:r>
              <a:rPr lang="en-GB" sz="2200" dirty="0">
                <a:solidFill>
                  <a:srgbClr val="414141"/>
                </a:solidFill>
              </a:rPr>
              <a:t> om </a:t>
            </a:r>
            <a:r>
              <a:rPr lang="en-GB" sz="2200" dirty="0" err="1">
                <a:solidFill>
                  <a:srgbClr val="414141"/>
                </a:solidFill>
              </a:rPr>
              <a:t>gasten</a:t>
            </a:r>
            <a:r>
              <a:rPr lang="en-GB" sz="2200" dirty="0">
                <a:solidFill>
                  <a:srgbClr val="414141"/>
                </a:solidFill>
              </a:rPr>
              <a:t> </a:t>
            </a:r>
            <a:r>
              <a:rPr lang="en-GB" sz="2200" dirty="0" err="1">
                <a:solidFill>
                  <a:srgbClr val="414141"/>
                </a:solidFill>
              </a:rPr>
              <a:t>aan</a:t>
            </a:r>
            <a:r>
              <a:rPr lang="en-GB" sz="2200" dirty="0">
                <a:solidFill>
                  <a:srgbClr val="414141"/>
                </a:solidFill>
              </a:rPr>
              <a:t> </a:t>
            </a:r>
            <a:r>
              <a:rPr lang="en-GB" sz="2200" dirty="0" err="1">
                <a:solidFill>
                  <a:srgbClr val="414141"/>
                </a:solidFill>
              </a:rPr>
              <a:t>te</a:t>
            </a:r>
            <a:r>
              <a:rPr lang="en-GB" sz="2200" dirty="0">
                <a:solidFill>
                  <a:srgbClr val="414141"/>
                </a:solidFill>
              </a:rPr>
              <a:t> </a:t>
            </a:r>
            <a:r>
              <a:rPr lang="en-GB" sz="2200" dirty="0" err="1">
                <a:solidFill>
                  <a:srgbClr val="414141"/>
                </a:solidFill>
              </a:rPr>
              <a:t>trekken</a:t>
            </a:r>
            <a:r>
              <a:rPr lang="en-GB" sz="2200" dirty="0">
                <a:solidFill>
                  <a:srgbClr val="414141"/>
                </a:solidFill>
              </a:rPr>
              <a:t>, </a:t>
            </a:r>
            <a:r>
              <a:rPr lang="en-GB" sz="2200" dirty="0" err="1">
                <a:solidFill>
                  <a:srgbClr val="414141"/>
                </a:solidFill>
              </a:rPr>
              <a:t>boekingen</a:t>
            </a:r>
            <a:r>
              <a:rPr lang="en-GB" sz="2200" dirty="0">
                <a:solidFill>
                  <a:srgbClr val="414141"/>
                </a:solidFill>
              </a:rPr>
              <a:t> </a:t>
            </a:r>
            <a:r>
              <a:rPr lang="en-GB" sz="2200" dirty="0" err="1">
                <a:solidFill>
                  <a:srgbClr val="414141"/>
                </a:solidFill>
              </a:rPr>
              <a:t>te</a:t>
            </a:r>
            <a:r>
              <a:rPr lang="en-GB" sz="2200" dirty="0">
                <a:solidFill>
                  <a:srgbClr val="414141"/>
                </a:solidFill>
              </a:rPr>
              <a:t> </a:t>
            </a:r>
            <a:r>
              <a:rPr lang="en-GB" sz="2200" dirty="0" err="1">
                <a:solidFill>
                  <a:srgbClr val="414141"/>
                </a:solidFill>
              </a:rPr>
              <a:t>stimuleren</a:t>
            </a:r>
            <a:r>
              <a:rPr lang="en-GB" sz="2200" dirty="0">
                <a:solidFill>
                  <a:srgbClr val="414141"/>
                </a:solidFill>
              </a:rPr>
              <a:t> </a:t>
            </a:r>
            <a:r>
              <a:rPr lang="en-GB" sz="2200" dirty="0" err="1">
                <a:solidFill>
                  <a:srgbClr val="414141"/>
                </a:solidFill>
              </a:rPr>
              <a:t>en</a:t>
            </a:r>
            <a:r>
              <a:rPr lang="en-GB" sz="2200" dirty="0">
                <a:solidFill>
                  <a:srgbClr val="414141"/>
                </a:solidFill>
              </a:rPr>
              <a:t> </a:t>
            </a:r>
            <a:r>
              <a:rPr lang="en-GB" sz="2200" dirty="0" err="1">
                <a:solidFill>
                  <a:srgbClr val="414141"/>
                </a:solidFill>
              </a:rPr>
              <a:t>duurzame</a:t>
            </a:r>
            <a:r>
              <a:rPr lang="en-GB" sz="2200" dirty="0">
                <a:solidFill>
                  <a:srgbClr val="414141"/>
                </a:solidFill>
              </a:rPr>
              <a:t> </a:t>
            </a:r>
            <a:r>
              <a:rPr lang="en-GB" sz="2200" dirty="0" err="1">
                <a:solidFill>
                  <a:srgbClr val="414141"/>
                </a:solidFill>
              </a:rPr>
              <a:t>groei</a:t>
            </a:r>
            <a:r>
              <a:rPr lang="en-GB" sz="2200" dirty="0">
                <a:solidFill>
                  <a:srgbClr val="414141"/>
                </a:solidFill>
              </a:rPr>
              <a:t> in het </a:t>
            </a:r>
            <a:r>
              <a:rPr lang="en-GB" sz="2200" dirty="0" err="1">
                <a:solidFill>
                  <a:srgbClr val="414141"/>
                </a:solidFill>
              </a:rPr>
              <a:t>plattelandstoerisme</a:t>
            </a:r>
            <a:r>
              <a:rPr lang="en-GB" sz="2200" dirty="0">
                <a:solidFill>
                  <a:srgbClr val="414141"/>
                </a:solidFill>
              </a:rPr>
              <a:t> </a:t>
            </a:r>
            <a:r>
              <a:rPr lang="en-GB" sz="2200" dirty="0" err="1">
                <a:solidFill>
                  <a:srgbClr val="414141"/>
                </a:solidFill>
              </a:rPr>
              <a:t>te</a:t>
            </a:r>
            <a:r>
              <a:rPr lang="en-GB" sz="2200" dirty="0">
                <a:solidFill>
                  <a:srgbClr val="414141"/>
                </a:solidFill>
              </a:rPr>
              <a:t> </a:t>
            </a:r>
            <a:r>
              <a:rPr lang="en-GB" sz="2200" dirty="0" err="1">
                <a:solidFill>
                  <a:srgbClr val="414141"/>
                </a:solidFill>
              </a:rPr>
              <a:t>ondersteunen</a:t>
            </a:r>
            <a:r>
              <a:rPr lang="en-GB" sz="2200" dirty="0">
                <a:solidFill>
                  <a:srgbClr val="414141"/>
                </a:solidFill>
              </a:rPr>
              <a:t>.</a:t>
            </a:r>
            <a:endParaRPr lang="en-GB" dirty="0"/>
          </a:p>
          <a:p>
            <a:pPr indent="0">
              <a:lnSpc>
                <a:spcPts val="2340"/>
              </a:lnSpc>
              <a:buClr>
                <a:srgbClr val="EC7C69"/>
              </a:buClr>
            </a:pPr>
            <a:endParaRPr lang="en-US" sz="2200" dirty="0">
              <a:solidFill>
                <a:srgbClr val="414141"/>
              </a:solidFill>
            </a:endParaRPr>
          </a:p>
        </p:txBody>
      </p:sp>
      <p:cxnSp>
        <p:nvCxnSpPr>
          <p:cNvPr id="7" name="Straight Connector 6">
            <a:extLst>
              <a:ext uri="{FF2B5EF4-FFF2-40B4-BE49-F238E27FC236}">
                <a16:creationId xmlns:a16="http://schemas.microsoft.com/office/drawing/2014/main" id="{6FAFEBB1-F56E-2870-A4FD-8750DCB8C82F}"/>
              </a:ext>
            </a:extLst>
          </p:cNvPr>
          <p:cNvCxnSpPr>
            <a:cxnSpLocks/>
          </p:cNvCxnSpPr>
          <p:nvPr/>
        </p:nvCxnSpPr>
        <p:spPr>
          <a:xfrm>
            <a:off x="0" y="1468710"/>
            <a:ext cx="9120647"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1F27BC3-0C93-8F10-6222-63B8DD5CDE32}"/>
              </a:ext>
            </a:extLst>
          </p:cNvPr>
          <p:cNvSpPr txBox="1"/>
          <p:nvPr/>
        </p:nvSpPr>
        <p:spPr>
          <a:xfrm>
            <a:off x="2408845" y="5673910"/>
            <a:ext cx="8886390" cy="923330"/>
          </a:xfrm>
          <a:prstGeom prst="rect">
            <a:avLst/>
          </a:prstGeom>
          <a:noFill/>
        </p:spPr>
        <p:txBody>
          <a:bodyPr wrap="square" rtlCol="0">
            <a:spAutoFit/>
          </a:bodyPr>
          <a:lstStyle/>
          <a:p>
            <a:r>
              <a:rPr lang="en-IE" b="1">
                <a:solidFill>
                  <a:srgbClr val="414141"/>
                </a:solidFill>
              </a:rPr>
              <a:t>Bron: </a:t>
            </a:r>
            <a:r>
              <a:rPr lang="en-IE" b="1">
                <a:solidFill>
                  <a:srgbClr val="459597"/>
                </a:solidFill>
                <a:hlinkClick r:id="rId3">
                  <a:extLst>
                    <a:ext uri="{A12FA001-AC4F-418D-AE19-62706E023703}">
                      <ahyp:hlinkClr xmlns:ahyp="http://schemas.microsoft.com/office/drawing/2018/hyperlinkcolor" val="tx"/>
                    </a:ext>
                  </a:extLst>
                </a:hlinkClick>
              </a:rPr>
              <a:t>    De impact van digitale marketing op het imago van plattelandsbestemmingen, de intentie om deze te bezoeken </a:t>
            </a:r>
          </a:p>
          <a:p>
            <a:r>
              <a:rPr lang="en-IE" b="1">
                <a:solidFill>
                  <a:srgbClr val="459597"/>
                </a:solidFill>
              </a:rPr>
              <a:t>	</a:t>
            </a:r>
            <a:r>
              <a:rPr lang="en-IE" b="1">
                <a:solidFill>
                  <a:srgbClr val="459597"/>
                </a:solidFill>
                <a:hlinkClick r:id="rId3">
                  <a:extLst>
                    <a:ext uri="{A12FA001-AC4F-418D-AE19-62706E023703}">
                      <ahyp:hlinkClr xmlns:ahyp="http://schemas.microsoft.com/office/drawing/2018/hyperlinkcolor" val="tx"/>
                    </a:ext>
                  </a:extLst>
                </a:hlinkClick>
              </a:rPr>
              <a:t>en duurzaamheid van bestemmingen </a:t>
            </a:r>
            <a:endParaRPr lang="en-IE" b="1">
              <a:solidFill>
                <a:srgbClr val="459597"/>
              </a:solidFill>
            </a:endParaRPr>
          </a:p>
          <a:p>
            <a:endParaRPr lang="en-IE">
              <a:solidFill>
                <a:srgbClr val="459597"/>
              </a:solidFill>
            </a:endParaRPr>
          </a:p>
        </p:txBody>
      </p:sp>
      <p:sp>
        <p:nvSpPr>
          <p:cNvPr id="4" name="Slide Number Placeholder 5">
            <a:extLst>
              <a:ext uri="{FF2B5EF4-FFF2-40B4-BE49-F238E27FC236}">
                <a16:creationId xmlns:a16="http://schemas.microsoft.com/office/drawing/2014/main" id="{91621DE7-FC43-62F6-A491-8EB0586D26A4}"/>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16</a:t>
            </a:fld>
            <a:endParaRPr lang="fr-CA" sz="1200"/>
          </a:p>
        </p:txBody>
      </p:sp>
    </p:spTree>
    <p:extLst>
      <p:ext uri="{BB962C8B-B14F-4D97-AF65-F5344CB8AC3E}">
        <p14:creationId xmlns:p14="http://schemas.microsoft.com/office/powerpoint/2010/main" val="38868215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a:solidFill>
                  <a:srgbClr val="459597"/>
                </a:solidFill>
              </a:rPr>
              <a:t>Je hebt voltooid... Module 4</a:t>
            </a:r>
          </a:p>
          <a:p>
            <a:pPr algn="ctr">
              <a:lnSpc>
                <a:spcPts val="3340"/>
              </a:lnSpc>
              <a:spcBef>
                <a:spcPts val="0"/>
              </a:spcBef>
            </a:pPr>
            <a:endParaRPr lang="en-US" sz="3200" b="1">
              <a:solidFill>
                <a:srgbClr val="459597"/>
              </a:solidFill>
            </a:endParaRPr>
          </a:p>
          <a:p>
            <a:pPr algn="ctr">
              <a:lnSpc>
                <a:spcPct val="100000"/>
              </a:lnSpc>
              <a:spcBef>
                <a:spcPts val="0"/>
              </a:spcBef>
            </a:pPr>
            <a:endParaRPr lang="en-US" sz="320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3906799"/>
            <a:ext cx="4734298" cy="1055225"/>
          </a:xfrm>
          <a:prstGeom prst="rect">
            <a:avLst/>
          </a:prstGeom>
          <a:noFill/>
        </p:spPr>
        <p:txBody>
          <a:bodyPr wrap="square" rtlCol="0">
            <a:spAutoFit/>
          </a:bodyPr>
          <a:lstStyle/>
          <a:p>
            <a:pPr algn="ctr">
              <a:lnSpc>
                <a:spcPts val="2520"/>
              </a:lnSpc>
            </a:pPr>
            <a:r>
              <a:rPr lang="en-IE" sz="2400">
                <a:solidFill>
                  <a:srgbClr val="414141"/>
                </a:solidFill>
              </a:rPr>
              <a:t>Branding, marketing </a:t>
            </a:r>
          </a:p>
          <a:p>
            <a:pPr algn="ctr">
              <a:lnSpc>
                <a:spcPts val="2520"/>
              </a:lnSpc>
            </a:pPr>
            <a:r>
              <a:rPr lang="en-IE" sz="2400">
                <a:solidFill>
                  <a:srgbClr val="414141"/>
                </a:solidFill>
              </a:rPr>
              <a:t>en het binnenhalen van boekingen</a:t>
            </a:r>
          </a:p>
          <a:p>
            <a:pPr algn="ctr">
              <a:lnSpc>
                <a:spcPts val="2520"/>
              </a:lnSpc>
            </a:pPr>
            <a:endParaRPr lang="en-US" sz="240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320238" y="1236945"/>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a:solidFill>
                  <a:srgbClr val="EC7C69"/>
                </a:solidFill>
              </a:rPr>
              <a:t>Module 5 (Deel 1)</a:t>
            </a:r>
            <a:endParaRPr lang="en-US" sz="3200" b="1">
              <a:solidFill>
                <a:srgbClr val="459597"/>
              </a:solidFill>
            </a:endParaRPr>
          </a:p>
          <a:p>
            <a:pPr algn="ctr">
              <a:lnSpc>
                <a:spcPct val="100000"/>
              </a:lnSpc>
              <a:spcBef>
                <a:spcPts val="0"/>
              </a:spcBef>
            </a:pPr>
            <a:endParaRPr lang="en-US" sz="320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320238" y="1850196"/>
            <a:ext cx="4464312" cy="1055225"/>
          </a:xfrm>
          <a:prstGeom prst="rect">
            <a:avLst/>
          </a:prstGeom>
          <a:noFill/>
        </p:spPr>
        <p:txBody>
          <a:bodyPr wrap="square" rtlCol="0">
            <a:spAutoFit/>
          </a:bodyPr>
          <a:lstStyle/>
          <a:p>
            <a:pPr algn="ctr">
              <a:lnSpc>
                <a:spcPts val="2520"/>
              </a:lnSpc>
            </a:pPr>
            <a:r>
              <a:rPr lang="en-IE" sz="2400">
                <a:solidFill>
                  <a:srgbClr val="414141"/>
                </a:solidFill>
              </a:rPr>
              <a:t>Het beheer van het gasttraject – voor, tijdens en na het verblijf</a:t>
            </a:r>
          </a:p>
          <a:p>
            <a:pPr algn="ctr">
              <a:lnSpc>
                <a:spcPts val="2520"/>
              </a:lnSpc>
            </a:pPr>
            <a:endParaRPr lang="en-IE" sz="2400">
              <a:solidFill>
                <a:srgbClr val="414141"/>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a:solidFill>
                  <a:schemeClr val="bg1"/>
                </a:solidFill>
              </a:rPr>
              <a:t>Het volgende is...</a:t>
            </a:r>
            <a:endParaRPr lang="en-US" sz="320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a:solidFill>
                  <a:schemeClr val="bg1"/>
                </a:solidFill>
              </a:rPr>
              <a:t>Goed gedaan </a:t>
            </a:r>
            <a:endParaRPr lang="en-US" sz="320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5332716-96CE-5898-5483-AC9370A46FAC}"/>
              </a:ext>
            </a:extLst>
          </p:cNvPr>
          <p:cNvSpPr>
            <a:spLocks noGrp="1"/>
          </p:cNvSpPr>
          <p:nvPr>
            <p:ph type="body" sz="quarter" idx="15"/>
          </p:nvPr>
        </p:nvSpPr>
        <p:spPr>
          <a:xfrm>
            <a:off x="5744878" y="355591"/>
            <a:ext cx="700387" cy="689518"/>
          </a:xfrm>
        </p:spPr>
        <p:txBody>
          <a:bodyPr anchor="b"/>
          <a:lstStyle/>
          <a:p>
            <a:r>
              <a:rPr lang="en-US" sz="3600" b="1"/>
              <a:t>01</a:t>
            </a:r>
          </a:p>
        </p:txBody>
      </p:sp>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6679763" y="355591"/>
            <a:ext cx="4415332" cy="689519"/>
          </a:xfrm>
        </p:spPr>
        <p:txBody>
          <a:bodyPr anchor="t"/>
          <a:lstStyle/>
          <a:p>
            <a:pPr>
              <a:lnSpc>
                <a:spcPts val="2240"/>
              </a:lnSpc>
            </a:pPr>
            <a:r>
              <a:rPr lang="en-GB" sz="1600" b="1" kern="1200">
                <a:solidFill>
                  <a:srgbClr val="EC7C69"/>
                </a:solidFill>
                <a:latin typeface="+mn-lt"/>
                <a:ea typeface="+mn-ea"/>
                <a:cs typeface="+mn-cs"/>
              </a:rPr>
              <a:t>Uw merk opbouwen – Wat maakt u anders?</a:t>
            </a:r>
          </a:p>
          <a:p>
            <a:pPr>
              <a:lnSpc>
                <a:spcPts val="2240"/>
              </a:lnSpc>
            </a:pPr>
            <a:endParaRPr lang="en-GB" sz="1600" b="1" kern="1200">
              <a:solidFill>
                <a:srgbClr val="EC7C69"/>
              </a:solidFill>
              <a:latin typeface="+mn-lt"/>
              <a:ea typeface="+mn-ea"/>
              <a:cs typeface="+mn-cs"/>
            </a:endParaRPr>
          </a:p>
        </p:txBody>
      </p:sp>
      <p:sp>
        <p:nvSpPr>
          <p:cNvPr id="9" name="Text Placeholder 8">
            <a:extLst>
              <a:ext uri="{FF2B5EF4-FFF2-40B4-BE49-F238E27FC236}">
                <a16:creationId xmlns:a16="http://schemas.microsoft.com/office/drawing/2014/main" id="{4F1B31DF-1CFE-D018-6B75-87CD9C17B018}"/>
              </a:ext>
            </a:extLst>
          </p:cNvPr>
          <p:cNvSpPr>
            <a:spLocks noGrp="1"/>
          </p:cNvSpPr>
          <p:nvPr>
            <p:ph type="body" sz="quarter" idx="28"/>
          </p:nvPr>
        </p:nvSpPr>
        <p:spPr>
          <a:xfrm>
            <a:off x="672295" y="1305618"/>
            <a:ext cx="4472729" cy="4246763"/>
          </a:xfrm>
        </p:spPr>
        <p:txBody>
          <a:bodyPr lIns="91440" tIns="45720" rIns="91440" bIns="45720" anchor="t"/>
          <a:lstStyle/>
          <a:p>
            <a:pPr marL="0" indent="0">
              <a:lnSpc>
                <a:spcPts val="2180"/>
              </a:lnSpc>
            </a:pPr>
            <a:r>
              <a:rPr lang="en-GB" sz="2200" b="0"/>
              <a:t>Steeds meer reizigers willen ervaringen die echt, authentiek en relationeel aanvoelen. Deze module helpt je bij het ontwerpen van alternatieve accommodatiebranding die de lokale en regionale identiteit versterkt en ondersteunt.</a:t>
            </a:r>
          </a:p>
          <a:p>
            <a:pPr marL="0" indent="0">
              <a:lnSpc>
                <a:spcPts val="2180"/>
              </a:lnSpc>
            </a:pPr>
            <a:endParaRPr lang="en-GB" sz="2200" b="0"/>
          </a:p>
          <a:p>
            <a:pPr marL="0" indent="0">
              <a:lnSpc>
                <a:spcPts val="2180"/>
              </a:lnSpc>
            </a:pPr>
            <a:r>
              <a:rPr lang="en-GB" sz="2200" b="0"/>
              <a:t>Voortbouwend op uw ervaring leert u hoe belangrijk het is om relaties op te bouwen met lokale producenten, kunstenaars, gidsen en culturele leiders om samen merken en aanbiedingen te creëren waar iedereen baat bij heeft. Ten slotte leren cursisten hoe ze vaker geboekt kunnen worden – via platforms, sociale media of directe kanalen.</a:t>
            </a:r>
          </a:p>
          <a:p>
            <a:pPr marL="0" indent="0">
              <a:lnSpc>
                <a:spcPts val="2180"/>
              </a:lnSpc>
            </a:pPr>
            <a:endParaRPr lang="en-US" sz="2200" b="0"/>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6679763" y="1045978"/>
            <a:ext cx="5137988" cy="311555"/>
          </a:xfrm>
        </p:spPr>
        <p:txBody>
          <a:bodyPr lIns="91440" tIns="45720" rIns="91440" bIns="45720" anchor="t">
            <a:noAutofit/>
          </a:bodyPr>
          <a:lstStyle/>
          <a:p>
            <a:pPr>
              <a:lnSpc>
                <a:spcPts val="1800"/>
              </a:lnSpc>
            </a:pPr>
            <a:r>
              <a:rPr lang="en-GB" sz="1600">
                <a:solidFill>
                  <a:srgbClr val="414141"/>
                </a:solidFill>
              </a:rPr>
              <a:t>In dit gedeelte leert u hoe u uw unieke sterke punten kunt identificeren en deze kunt omzetten in een merk dat opvalt, aansluit bij uw publiek en boekingen stimuleert. </a:t>
            </a:r>
          </a:p>
          <a:p>
            <a:pPr>
              <a:lnSpc>
                <a:spcPts val="1800"/>
              </a:lnSpc>
            </a:pPr>
            <a:endParaRPr lang="en-GB" sz="1600">
              <a:solidFill>
                <a:srgbClr val="414141"/>
              </a:solidFill>
            </a:endParaRPr>
          </a:p>
        </p:txBody>
      </p:sp>
      <p:sp>
        <p:nvSpPr>
          <p:cNvPr id="12" name="Text Placeholder 11">
            <a:extLst>
              <a:ext uri="{FF2B5EF4-FFF2-40B4-BE49-F238E27FC236}">
                <a16:creationId xmlns:a16="http://schemas.microsoft.com/office/drawing/2014/main" id="{83090131-0E8A-A3B3-4801-78F232BBFD98}"/>
              </a:ext>
            </a:extLst>
          </p:cNvPr>
          <p:cNvSpPr>
            <a:spLocks noGrp="1"/>
          </p:cNvSpPr>
          <p:nvPr>
            <p:ph type="body" sz="quarter" idx="31"/>
          </p:nvPr>
        </p:nvSpPr>
        <p:spPr>
          <a:xfrm>
            <a:off x="5744878" y="2489034"/>
            <a:ext cx="700387" cy="626835"/>
          </a:xfrm>
        </p:spPr>
        <p:txBody>
          <a:bodyPr anchor="b"/>
          <a:lstStyle/>
          <a:p>
            <a:r>
              <a:rPr lang="en-US" sz="3600" b="1"/>
              <a:t>02</a:t>
            </a:r>
          </a:p>
        </p:txBody>
      </p:sp>
      <p:sp>
        <p:nvSpPr>
          <p:cNvPr id="13" name="Text Placeholder 12">
            <a:extLst>
              <a:ext uri="{FF2B5EF4-FFF2-40B4-BE49-F238E27FC236}">
                <a16:creationId xmlns:a16="http://schemas.microsoft.com/office/drawing/2014/main" id="{8200CF51-BD65-558A-3660-B4F2C25FF695}"/>
              </a:ext>
            </a:extLst>
          </p:cNvPr>
          <p:cNvSpPr>
            <a:spLocks noGrp="1"/>
          </p:cNvSpPr>
          <p:nvPr>
            <p:ph type="body" sz="quarter" idx="32"/>
          </p:nvPr>
        </p:nvSpPr>
        <p:spPr>
          <a:xfrm>
            <a:off x="6679763" y="2127598"/>
            <a:ext cx="4472729" cy="469476"/>
          </a:xfrm>
        </p:spPr>
        <p:txBody>
          <a:bodyPr anchor="t"/>
          <a:lstStyle/>
          <a:p>
            <a:pPr>
              <a:lnSpc>
                <a:spcPts val="2240"/>
              </a:lnSpc>
            </a:pPr>
            <a:r>
              <a:rPr lang="en-US" sz="1600" b="1">
                <a:solidFill>
                  <a:srgbClr val="EC7C69"/>
                </a:solidFill>
              </a:rPr>
              <a:t>Lokaal is de nieuwe luxe – Verbinding maken met de gemeenschap door middel van samengestelde ervaringen</a:t>
            </a:r>
          </a:p>
          <a:p>
            <a:pPr>
              <a:lnSpc>
                <a:spcPts val="2240"/>
              </a:lnSpc>
            </a:pPr>
            <a:endParaRPr lang="en-US" sz="1600" b="1">
              <a:solidFill>
                <a:srgbClr val="EC7C69"/>
              </a:solidFill>
            </a:endParaRPr>
          </a:p>
        </p:txBody>
      </p:sp>
      <p:sp>
        <p:nvSpPr>
          <p:cNvPr id="15" name="Text Placeholder 14">
            <a:extLst>
              <a:ext uri="{FF2B5EF4-FFF2-40B4-BE49-F238E27FC236}">
                <a16:creationId xmlns:a16="http://schemas.microsoft.com/office/drawing/2014/main" id="{CADCB91F-97FD-BA93-03ED-60272CBB45BD}"/>
              </a:ext>
            </a:extLst>
          </p:cNvPr>
          <p:cNvSpPr>
            <a:spLocks noGrp="1"/>
          </p:cNvSpPr>
          <p:nvPr>
            <p:ph type="body" sz="quarter" idx="34"/>
          </p:nvPr>
        </p:nvSpPr>
        <p:spPr>
          <a:xfrm>
            <a:off x="6704147" y="3168014"/>
            <a:ext cx="5137988" cy="723299"/>
          </a:xfrm>
        </p:spPr>
        <p:txBody>
          <a:bodyPr lIns="91440" tIns="45720" rIns="91440" bIns="45720" anchor="t">
            <a:noAutofit/>
          </a:bodyPr>
          <a:lstStyle/>
          <a:p>
            <a:pPr>
              <a:lnSpc>
                <a:spcPts val="1800"/>
              </a:lnSpc>
            </a:pPr>
            <a:r>
              <a:rPr lang="en-US" sz="1600">
                <a:solidFill>
                  <a:srgbClr val="414141"/>
                </a:solidFill>
              </a:rPr>
              <a:t>In dit gedeelte wordt getoond hoe het aanbieden van authentieke,</a:t>
            </a:r>
            <a:endParaRPr lang="en-US" sz="1600"/>
          </a:p>
          <a:p>
            <a:pPr>
              <a:lnSpc>
                <a:spcPts val="1800"/>
              </a:lnSpc>
            </a:pPr>
            <a:r>
              <a:rPr lang="en-US" sz="1600">
                <a:solidFill>
                  <a:srgbClr val="414141"/>
                </a:solidFill>
              </a:rPr>
              <a:t>duurzame en lokaal gewortelde ervaringen echte waarde kan toevoegen aan je aanbod en merkidentiteit , waardoor gasten zich meer verbonden voelen en eenvoudige bezoeken worden omgezet in blijvende herinneringen.</a:t>
            </a:r>
            <a:endParaRPr lang="en-US" sz="1600"/>
          </a:p>
          <a:p>
            <a:pPr>
              <a:lnSpc>
                <a:spcPts val="1800"/>
              </a:lnSpc>
            </a:pPr>
            <a:endParaRPr lang="en-US" sz="1600">
              <a:solidFill>
                <a:srgbClr val="414141"/>
              </a:solidFill>
            </a:endParaRPr>
          </a:p>
          <a:p>
            <a:pPr>
              <a:lnSpc>
                <a:spcPts val="1800"/>
              </a:lnSpc>
            </a:pPr>
            <a:endParaRPr lang="en-US" sz="1600">
              <a:solidFill>
                <a:srgbClr val="414141"/>
              </a:solidFill>
            </a:endParaRPr>
          </a:p>
          <a:p>
            <a:pPr>
              <a:lnSpc>
                <a:spcPts val="1800"/>
              </a:lnSpc>
            </a:pPr>
            <a:endParaRPr lang="en-GB" sz="1600">
              <a:solidFill>
                <a:srgbClr val="414141"/>
              </a:solidFill>
            </a:endParaRPr>
          </a:p>
        </p:txBody>
      </p:sp>
      <p:sp>
        <p:nvSpPr>
          <p:cNvPr id="8" name="Text Placeholder 7">
            <a:extLst>
              <a:ext uri="{FF2B5EF4-FFF2-40B4-BE49-F238E27FC236}">
                <a16:creationId xmlns:a16="http://schemas.microsoft.com/office/drawing/2014/main" id="{9E008C6E-21CE-8F0D-9175-2244D18D2709}"/>
              </a:ext>
            </a:extLst>
          </p:cNvPr>
          <p:cNvSpPr>
            <a:spLocks noGrp="1"/>
          </p:cNvSpPr>
          <p:nvPr>
            <p:ph type="body" sz="quarter" idx="27"/>
          </p:nvPr>
        </p:nvSpPr>
        <p:spPr>
          <a:xfrm>
            <a:off x="470315" y="352593"/>
            <a:ext cx="5041923" cy="720752"/>
          </a:xfrm>
        </p:spPr>
        <p:txBody>
          <a:bodyPr lIns="91440" tIns="45720" rIns="91440" bIns="45720" anchor="ctr">
            <a:noAutofit/>
          </a:bodyPr>
          <a:lstStyle/>
          <a:p>
            <a:r>
              <a:rPr lang="en-US" b="1"/>
              <a:t>Module 4 Overzicht</a:t>
            </a:r>
          </a:p>
        </p:txBody>
      </p:sp>
      <p:cxnSp>
        <p:nvCxnSpPr>
          <p:cNvPr id="34" name="Straight Connector 33">
            <a:extLst>
              <a:ext uri="{FF2B5EF4-FFF2-40B4-BE49-F238E27FC236}">
                <a16:creationId xmlns:a16="http://schemas.microsoft.com/office/drawing/2014/main" id="{AE91B2BC-7D76-4B4D-B897-64B7D14505D7}"/>
              </a:ext>
            </a:extLst>
          </p:cNvPr>
          <p:cNvCxnSpPr>
            <a:cxnSpLocks/>
          </p:cNvCxnSpPr>
          <p:nvPr/>
        </p:nvCxnSpPr>
        <p:spPr>
          <a:xfrm flipH="1">
            <a:off x="5482081" y="1044153"/>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9DBDEEE-37E2-4D7D-EEAE-F063628F4288}"/>
              </a:ext>
            </a:extLst>
          </p:cNvPr>
          <p:cNvCxnSpPr>
            <a:cxnSpLocks/>
          </p:cNvCxnSpPr>
          <p:nvPr/>
        </p:nvCxnSpPr>
        <p:spPr>
          <a:xfrm flipH="1">
            <a:off x="5482081" y="3117454"/>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2" name="Text Placeholder 11">
            <a:extLst>
              <a:ext uri="{FF2B5EF4-FFF2-40B4-BE49-F238E27FC236}">
                <a16:creationId xmlns:a16="http://schemas.microsoft.com/office/drawing/2014/main" id="{5B3010B6-72DD-1B3A-59BB-6CAD417D0B1B}"/>
              </a:ext>
            </a:extLst>
          </p:cNvPr>
          <p:cNvSpPr txBox="1">
            <a:spLocks/>
          </p:cNvSpPr>
          <p:nvPr/>
        </p:nvSpPr>
        <p:spPr>
          <a:xfrm>
            <a:off x="5744878" y="4369240"/>
            <a:ext cx="700387" cy="689518"/>
          </a:xfrm>
          <a:prstGeom prst="rect">
            <a:avLst/>
          </a:prstGeom>
          <a:noFill/>
        </p:spPr>
        <p:txBody>
          <a:bodyPr anchor="b">
            <a:noAutofit/>
          </a:bodyPr>
          <a:lstStyle>
            <a:lvl1pPr marL="0" indent="0" algn="ctr" defTabSz="914400" rtl="0" eaLnBrk="1" latinLnBrk="0" hangingPunct="1">
              <a:lnSpc>
                <a:spcPct val="100000"/>
              </a:lnSpc>
              <a:spcBef>
                <a:spcPts val="0"/>
              </a:spcBef>
              <a:buFont typeface="Arial" panose="020B0604020202020204" pitchFamily="34" charset="0"/>
              <a:buNone/>
              <a:defRPr sz="32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a:t>03</a:t>
            </a:r>
          </a:p>
        </p:txBody>
      </p:sp>
      <p:sp>
        <p:nvSpPr>
          <p:cNvPr id="3" name="Text Placeholder 12">
            <a:extLst>
              <a:ext uri="{FF2B5EF4-FFF2-40B4-BE49-F238E27FC236}">
                <a16:creationId xmlns:a16="http://schemas.microsoft.com/office/drawing/2014/main" id="{1471625A-1FC7-5026-B50A-9078E4AC46D4}"/>
              </a:ext>
            </a:extLst>
          </p:cNvPr>
          <p:cNvSpPr txBox="1">
            <a:spLocks/>
          </p:cNvSpPr>
          <p:nvPr/>
        </p:nvSpPr>
        <p:spPr>
          <a:xfrm>
            <a:off x="6679763" y="4369240"/>
            <a:ext cx="5017635" cy="516424"/>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US" sz="1600" b="1" dirty="0" err="1">
                <a:solidFill>
                  <a:srgbClr val="EC7C69"/>
                </a:solidFill>
              </a:rPr>
              <a:t>Beelden</a:t>
            </a:r>
            <a:r>
              <a:rPr lang="en-US" sz="1600" b="1" dirty="0">
                <a:solidFill>
                  <a:srgbClr val="EC7C69"/>
                </a:solidFill>
              </a:rPr>
              <a:t>, storytelling </a:t>
            </a:r>
            <a:r>
              <a:rPr lang="en-US" sz="1600" b="1" dirty="0" err="1">
                <a:solidFill>
                  <a:srgbClr val="EC7C69"/>
                </a:solidFill>
              </a:rPr>
              <a:t>en</a:t>
            </a:r>
            <a:r>
              <a:rPr lang="en-US" sz="1600" b="1" dirty="0">
                <a:solidFill>
                  <a:srgbClr val="EC7C69"/>
                </a:solidFill>
              </a:rPr>
              <a:t> het </a:t>
            </a:r>
            <a:r>
              <a:rPr lang="en-US" sz="1600" b="1" dirty="0" err="1">
                <a:solidFill>
                  <a:srgbClr val="EC7C69"/>
                </a:solidFill>
              </a:rPr>
              <a:t>opbouwen</a:t>
            </a:r>
            <a:r>
              <a:rPr lang="en-US" sz="1600" b="1" dirty="0">
                <a:solidFill>
                  <a:srgbClr val="EC7C69"/>
                </a:solidFill>
              </a:rPr>
              <a:t> van </a:t>
            </a:r>
            <a:r>
              <a:rPr lang="en-US" sz="1600" b="1" dirty="0" err="1">
                <a:solidFill>
                  <a:srgbClr val="EC7C69"/>
                </a:solidFill>
              </a:rPr>
              <a:t>een</a:t>
            </a:r>
            <a:r>
              <a:rPr lang="en-US" sz="1600" b="1" dirty="0">
                <a:solidFill>
                  <a:srgbClr val="EC7C69"/>
                </a:solidFill>
              </a:rPr>
              <a:t> community die </a:t>
            </a:r>
            <a:r>
              <a:rPr lang="en-US" sz="1600" b="1" dirty="0" err="1">
                <a:solidFill>
                  <a:srgbClr val="EC7C69"/>
                </a:solidFill>
              </a:rPr>
              <a:t>converteert</a:t>
            </a:r>
            <a:endParaRPr lang="en-US" sz="1600" b="1" dirty="0">
              <a:solidFill>
                <a:srgbClr val="EC7C69"/>
              </a:solidFill>
            </a:endParaRPr>
          </a:p>
          <a:p>
            <a:pPr>
              <a:lnSpc>
                <a:spcPts val="2240"/>
              </a:lnSpc>
            </a:pPr>
            <a:endParaRPr lang="en-US" sz="1600" b="1" dirty="0">
              <a:solidFill>
                <a:srgbClr val="EC7C69"/>
              </a:solidFill>
            </a:endParaRPr>
          </a:p>
        </p:txBody>
      </p:sp>
      <p:sp>
        <p:nvSpPr>
          <p:cNvPr id="4" name="Text Placeholder 14">
            <a:extLst>
              <a:ext uri="{FF2B5EF4-FFF2-40B4-BE49-F238E27FC236}">
                <a16:creationId xmlns:a16="http://schemas.microsoft.com/office/drawing/2014/main" id="{ED390AB9-4058-D6E3-7CDA-7CE51B8A94D7}"/>
              </a:ext>
            </a:extLst>
          </p:cNvPr>
          <p:cNvSpPr txBox="1">
            <a:spLocks/>
          </p:cNvSpPr>
          <p:nvPr/>
        </p:nvSpPr>
        <p:spPr>
          <a:xfrm>
            <a:off x="6679763" y="5098682"/>
            <a:ext cx="4472729" cy="795630"/>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pPr>
            <a:r>
              <a:rPr lang="en-US" sz="1600">
                <a:solidFill>
                  <a:srgbClr val="414141"/>
                </a:solidFill>
              </a:rPr>
              <a:t>Leer hoe u krachtige beelden, authentieke storytelling, community-betrokkenheid en digitale platforms kunt gebruiken om vertrouwen op te bouwen, emotionele banden te creëren, directe boekingen te stimuleren en het langetermijnsucces van alternatieve landelijke accommodaties te ondersteunen.</a:t>
            </a:r>
          </a:p>
          <a:p>
            <a:pPr>
              <a:lnSpc>
                <a:spcPts val="1800"/>
              </a:lnSpc>
            </a:pPr>
            <a:endParaRPr lang="en-GB" sz="1600">
              <a:solidFill>
                <a:srgbClr val="414141"/>
              </a:solidFill>
            </a:endParaRPr>
          </a:p>
        </p:txBody>
      </p:sp>
      <p:cxnSp>
        <p:nvCxnSpPr>
          <p:cNvPr id="5" name="Straight Connector 4">
            <a:extLst>
              <a:ext uri="{FF2B5EF4-FFF2-40B4-BE49-F238E27FC236}">
                <a16:creationId xmlns:a16="http://schemas.microsoft.com/office/drawing/2014/main" id="{E4763E85-8230-E79D-9079-124CC9F3A311}"/>
              </a:ext>
            </a:extLst>
          </p:cNvPr>
          <p:cNvCxnSpPr>
            <a:cxnSpLocks/>
          </p:cNvCxnSpPr>
          <p:nvPr/>
        </p:nvCxnSpPr>
        <p:spPr>
          <a:xfrm flipH="1">
            <a:off x="5482081" y="502900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FB0E8D8A-89C8-479B-851C-E0591AE7D7EB}"/>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600" smtClean="0"/>
              <a:t>2</a:t>
            </a:fld>
            <a:endParaRPr lang="fr-CA" sz="1600"/>
          </a:p>
        </p:txBody>
      </p:sp>
      <p:pic>
        <p:nvPicPr>
          <p:cNvPr id="16" name="Picture 15">
            <a:extLst>
              <a:ext uri="{FF2B5EF4-FFF2-40B4-BE49-F238E27FC236}">
                <a16:creationId xmlns:a16="http://schemas.microsoft.com/office/drawing/2014/main" id="{DCA9F3E8-C2BE-ABB8-F726-1FD6A11DF63F}"/>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r="5047" b="59990"/>
          <a:stretch/>
        </p:blipFill>
        <p:spPr>
          <a:xfrm>
            <a:off x="2003122" y="4955651"/>
            <a:ext cx="3580276" cy="2123680"/>
          </a:xfrm>
          <a:prstGeom prst="rect">
            <a:avLst/>
          </a:prstGeom>
        </p:spPr>
      </p:pic>
    </p:spTree>
    <p:extLst>
      <p:ext uri="{BB962C8B-B14F-4D97-AF65-F5344CB8AC3E}">
        <p14:creationId xmlns:p14="http://schemas.microsoft.com/office/powerpoint/2010/main" val="648164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882D3-343C-A86E-4427-353C756CA156}"/>
            </a:ext>
          </a:extLst>
        </p:cNvPr>
        <p:cNvGrpSpPr/>
        <p:nvPr/>
      </p:nvGrpSpPr>
      <p:grpSpPr>
        <a:xfrm>
          <a:off x="0" y="0"/>
          <a:ext cx="0" cy="0"/>
          <a:chOff x="0" y="0"/>
          <a:chExt cx="0" cy="0"/>
        </a:xfrm>
      </p:grpSpPr>
      <p:pic>
        <p:nvPicPr>
          <p:cNvPr id="11" name="Picture Placeholder 18">
            <a:extLst>
              <a:ext uri="{FF2B5EF4-FFF2-40B4-BE49-F238E27FC236}">
                <a16:creationId xmlns:a16="http://schemas.microsoft.com/office/drawing/2014/main" id="{53AE3FA6-8F8B-A387-D87D-0CF507A14415}"/>
              </a:ext>
            </a:extLst>
          </p:cNvPr>
          <p:cNvPicPr>
            <a:picLocks noGrp="1" noChangeAspect="1"/>
          </p:cNvPicPr>
          <p:nvPr>
            <p:ph type="pic" sz="quarter" idx="19"/>
          </p:nvPr>
        </p:nvPicPr>
        <p:blipFill>
          <a:blip r:embed="rId2"/>
          <a:srcRect t="23953" b="23953"/>
          <a:stretch>
            <a:fillRect/>
          </a:stretch>
        </p:blipFill>
        <p:spPr/>
      </p:pic>
      <p:sp>
        <p:nvSpPr>
          <p:cNvPr id="2" name="Text Placeholder 1">
            <a:extLst>
              <a:ext uri="{FF2B5EF4-FFF2-40B4-BE49-F238E27FC236}">
                <a16:creationId xmlns:a16="http://schemas.microsoft.com/office/drawing/2014/main" id="{BA477325-FD39-810A-DCCC-E2BC43119A96}"/>
              </a:ext>
            </a:extLst>
          </p:cNvPr>
          <p:cNvSpPr>
            <a:spLocks noGrp="1"/>
          </p:cNvSpPr>
          <p:nvPr>
            <p:ph type="body" sz="quarter" idx="16"/>
          </p:nvPr>
        </p:nvSpPr>
        <p:spPr>
          <a:xfrm>
            <a:off x="733931" y="2695992"/>
            <a:ext cx="4617998" cy="3066422"/>
          </a:xfrm>
        </p:spPr>
        <p:txBody>
          <a:bodyPr>
            <a:noAutofit/>
          </a:bodyPr>
          <a:lstStyle/>
          <a:p>
            <a:pPr>
              <a:lnSpc>
                <a:spcPts val="3900"/>
              </a:lnSpc>
            </a:pPr>
            <a:r>
              <a:rPr lang="en-GB" sz="4000"/>
              <a:t>Uw merk opbouwen  - Wat maakt u anders</a:t>
            </a:r>
          </a:p>
          <a:p>
            <a:pPr>
              <a:lnSpc>
                <a:spcPts val="3900"/>
              </a:lnSpc>
            </a:pPr>
            <a:endParaRPr lang="en-GB" sz="4000"/>
          </a:p>
        </p:txBody>
      </p:sp>
      <p:sp>
        <p:nvSpPr>
          <p:cNvPr id="3" name="Text Placeholder 2">
            <a:extLst>
              <a:ext uri="{FF2B5EF4-FFF2-40B4-BE49-F238E27FC236}">
                <a16:creationId xmlns:a16="http://schemas.microsoft.com/office/drawing/2014/main" id="{A9176FE3-F725-B493-6590-4D70990DBECD}"/>
              </a:ext>
            </a:extLst>
          </p:cNvPr>
          <p:cNvSpPr>
            <a:spLocks noGrp="1"/>
          </p:cNvSpPr>
          <p:nvPr>
            <p:ph type="body" sz="quarter" idx="17"/>
          </p:nvPr>
        </p:nvSpPr>
        <p:spPr>
          <a:xfrm>
            <a:off x="733931" y="1095586"/>
            <a:ext cx="5362069" cy="582221"/>
          </a:xfrm>
        </p:spPr>
        <p:txBody>
          <a:bodyPr/>
          <a:lstStyle/>
          <a:p>
            <a:r>
              <a:rPr lang="en-IE" sz="6600" b="1"/>
              <a:t>Deel 1</a:t>
            </a:r>
            <a:endParaRPr lang="en-GB" sz="6600" b="1"/>
          </a:p>
        </p:txBody>
      </p:sp>
      <p:sp>
        <p:nvSpPr>
          <p:cNvPr id="8" name="Text Placeholder 7">
            <a:extLst>
              <a:ext uri="{FF2B5EF4-FFF2-40B4-BE49-F238E27FC236}">
                <a16:creationId xmlns:a16="http://schemas.microsoft.com/office/drawing/2014/main" id="{D45A6D4E-2928-D5EE-BDCC-6231AE61993A}"/>
              </a:ext>
            </a:extLst>
          </p:cNvPr>
          <p:cNvSpPr>
            <a:spLocks noGrp="1"/>
          </p:cNvSpPr>
          <p:nvPr>
            <p:ph type="body" sz="quarter" idx="65"/>
          </p:nvPr>
        </p:nvSpPr>
        <p:spPr>
          <a:xfrm>
            <a:off x="8485094" y="1451578"/>
            <a:ext cx="3706906" cy="452458"/>
          </a:xfrm>
          <a:solidFill>
            <a:srgbClr val="EC7C69"/>
          </a:solidFill>
        </p:spPr>
        <p:txBody>
          <a:bodyPr/>
          <a:lstStyle/>
          <a:p>
            <a:pPr algn="ctr"/>
            <a:r>
              <a:rPr lang="en-IE" sz="1200">
                <a:latin typeface="Calibri"/>
                <a:ea typeface="Calibri"/>
                <a:cs typeface="Calibri"/>
              </a:rPr>
              <a:t>Fotocredits: </a:t>
            </a:r>
          </a:p>
          <a:p>
            <a:pPr algn="ctr"/>
            <a:r>
              <a:rPr lang="en-IE" sz="1200">
                <a:latin typeface="Calibri"/>
                <a:ea typeface="Calibri"/>
                <a:cs typeface="Calibri"/>
              </a:rPr>
              <a:t>Il </a:t>
            </a:r>
            <a:r>
              <a:rPr lang="en-IE" sz="1200" err="1">
                <a:latin typeface="Calibri"/>
                <a:ea typeface="Calibri"/>
                <a:cs typeface="Calibri"/>
              </a:rPr>
              <a:t>Roccolino </a:t>
            </a:r>
            <a:r>
              <a:rPr lang="en-IE" sz="1200">
                <a:latin typeface="Calibri"/>
                <a:ea typeface="Calibri"/>
                <a:cs typeface="Calibri"/>
              </a:rPr>
              <a:t>Casa </a:t>
            </a:r>
            <a:r>
              <a:rPr lang="en-IE" sz="1200" err="1">
                <a:latin typeface="Calibri"/>
                <a:ea typeface="Calibri"/>
                <a:cs typeface="Calibri"/>
              </a:rPr>
              <a:t>Vacanze</a:t>
            </a:r>
            <a:r>
              <a:rPr lang="en-IE" sz="1200">
                <a:latin typeface="Calibri"/>
                <a:ea typeface="Calibri"/>
                <a:cs typeface="Calibri"/>
              </a:rPr>
              <a:t>, Italië</a:t>
            </a:r>
          </a:p>
        </p:txBody>
      </p:sp>
      <p:sp>
        <p:nvSpPr>
          <p:cNvPr id="4" name="Freeform 3">
            <a:extLst>
              <a:ext uri="{FF2B5EF4-FFF2-40B4-BE49-F238E27FC236}">
                <a16:creationId xmlns:a16="http://schemas.microsoft.com/office/drawing/2014/main" id="{D4292D93-8DE7-A40F-E533-247469C88E6B}"/>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29CAADF3-C22D-8B68-7235-D1AE5B5CFDE8}"/>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3</a:t>
            </a:fld>
            <a:endParaRPr lang="fr-CA" sz="1200"/>
          </a:p>
        </p:txBody>
      </p:sp>
      <p:pic>
        <p:nvPicPr>
          <p:cNvPr id="9" name="Picture 8">
            <a:extLst>
              <a:ext uri="{FF2B5EF4-FFF2-40B4-BE49-F238E27FC236}">
                <a16:creationId xmlns:a16="http://schemas.microsoft.com/office/drawing/2014/main" id="{AB513A41-E00C-2C4B-6CE9-79C3E97C2E47}"/>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Tree>
    <p:extLst>
      <p:ext uri="{BB962C8B-B14F-4D97-AF65-F5344CB8AC3E}">
        <p14:creationId xmlns:p14="http://schemas.microsoft.com/office/powerpoint/2010/main" val="1721721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CDF59-C2C2-0F71-9473-8D7782661600}"/>
            </a:ext>
          </a:extLst>
        </p:cNvPr>
        <p:cNvGrpSpPr/>
        <p:nvPr/>
      </p:nvGrpSpPr>
      <p:grpSpPr>
        <a:xfrm>
          <a:off x="0" y="0"/>
          <a:ext cx="0" cy="0"/>
          <a:chOff x="0" y="0"/>
          <a:chExt cx="0" cy="0"/>
        </a:xfrm>
      </p:grpSpPr>
      <p:pic>
        <p:nvPicPr>
          <p:cNvPr id="7" name="Picture Placeholder 6" descr="A white board with black text and orange letters&#10;&#10;AI-generated content may be incorrect.">
            <a:extLst>
              <a:ext uri="{FF2B5EF4-FFF2-40B4-BE49-F238E27FC236}">
                <a16:creationId xmlns:a16="http://schemas.microsoft.com/office/drawing/2014/main" id="{0C915214-17C0-DC1C-EA89-C0334742985B}"/>
              </a:ext>
            </a:extLst>
          </p:cNvPr>
          <p:cNvPicPr>
            <a:picLocks noGrp="1" noChangeAspect="1"/>
          </p:cNvPicPr>
          <p:nvPr>
            <p:ph type="pic" sz="quarter" idx="67"/>
          </p:nvPr>
        </p:nvPicPr>
        <p:blipFill rotWithShape="1">
          <a:blip r:embed="rId2"/>
          <a:srcRect l="4989" t="8551" r="6419" b="6191"/>
          <a:stretch/>
        </p:blipFill>
        <p:spPr>
          <a:xfrm>
            <a:off x="-1" y="178005"/>
            <a:ext cx="7607445" cy="3354626"/>
          </a:xfrm>
        </p:spPr>
      </p:pic>
      <p:sp>
        <p:nvSpPr>
          <p:cNvPr id="2" name="Text Placeholder 1">
            <a:extLst>
              <a:ext uri="{FF2B5EF4-FFF2-40B4-BE49-F238E27FC236}">
                <a16:creationId xmlns:a16="http://schemas.microsoft.com/office/drawing/2014/main" id="{60EE4489-BED2-40C4-B487-666D244E48C7}"/>
              </a:ext>
            </a:extLst>
          </p:cNvPr>
          <p:cNvSpPr>
            <a:spLocks noGrp="1"/>
          </p:cNvSpPr>
          <p:nvPr>
            <p:ph type="body" sz="quarter" idx="18"/>
          </p:nvPr>
        </p:nvSpPr>
        <p:spPr>
          <a:xfrm>
            <a:off x="4796590" y="1618150"/>
            <a:ext cx="6724241" cy="870198"/>
          </a:xfrm>
        </p:spPr>
        <p:txBody>
          <a:bodyPr/>
          <a:lstStyle/>
          <a:p>
            <a:pPr>
              <a:lnSpc>
                <a:spcPts val="3240"/>
              </a:lnSpc>
            </a:pPr>
            <a:r>
              <a:rPr lang="en-GB" sz="3200"/>
              <a:t>Uw merk opbouwen </a:t>
            </a:r>
          </a:p>
          <a:p>
            <a:pPr>
              <a:lnSpc>
                <a:spcPts val="3240"/>
              </a:lnSpc>
            </a:pPr>
            <a:r>
              <a:rPr lang="en-GB" sz="3200"/>
              <a:t>merk – Wat </a:t>
            </a:r>
          </a:p>
          <a:p>
            <a:pPr>
              <a:lnSpc>
                <a:spcPts val="3240"/>
              </a:lnSpc>
            </a:pPr>
            <a:r>
              <a:rPr lang="en-GB" sz="3200"/>
              <a:t>maakt u anders</a:t>
            </a:r>
          </a:p>
          <a:p>
            <a:pPr>
              <a:lnSpc>
                <a:spcPts val="3240"/>
              </a:lnSpc>
            </a:pPr>
            <a:endParaRPr lang="en-GB" sz="3200"/>
          </a:p>
        </p:txBody>
      </p:sp>
      <p:sp>
        <p:nvSpPr>
          <p:cNvPr id="3" name="Text Placeholder 2">
            <a:extLst>
              <a:ext uri="{FF2B5EF4-FFF2-40B4-BE49-F238E27FC236}">
                <a16:creationId xmlns:a16="http://schemas.microsoft.com/office/drawing/2014/main" id="{8E0DC63F-1113-8B2F-1469-86F174148462}"/>
              </a:ext>
            </a:extLst>
          </p:cNvPr>
          <p:cNvSpPr>
            <a:spLocks noGrp="1"/>
          </p:cNvSpPr>
          <p:nvPr>
            <p:ph type="body" sz="quarter" idx="19"/>
          </p:nvPr>
        </p:nvSpPr>
        <p:spPr/>
        <p:txBody>
          <a:bodyPr/>
          <a:lstStyle/>
          <a:p>
            <a:pPr marL="0" indent="0" defTabSz="914400" rtl="0" eaLnBrk="1" latinLnBrk="0" hangingPunct="1">
              <a:lnSpc>
                <a:spcPct val="100000"/>
              </a:lnSpc>
              <a:spcBef>
                <a:spcPts val="0"/>
              </a:spcBef>
              <a:buFont typeface="Arial" panose="020B0604020202020204" pitchFamily="34" charset="0"/>
              <a:buNone/>
            </a:pPr>
            <a:r>
              <a:rPr lang="en-GB"/>
              <a:t>Deel 1</a:t>
            </a:r>
          </a:p>
        </p:txBody>
      </p:sp>
      <p:sp>
        <p:nvSpPr>
          <p:cNvPr id="29" name="Slide Number Placeholder 5">
            <a:extLst>
              <a:ext uri="{FF2B5EF4-FFF2-40B4-BE49-F238E27FC236}">
                <a16:creationId xmlns:a16="http://schemas.microsoft.com/office/drawing/2014/main" id="{34392913-5D35-7857-F687-67AA0DFE900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a:t>
            </a:fld>
            <a:endParaRPr lang="fr-CA" sz="1200"/>
          </a:p>
        </p:txBody>
      </p:sp>
      <p:sp>
        <p:nvSpPr>
          <p:cNvPr id="21" name="Text Placeholder 7">
            <a:extLst>
              <a:ext uri="{FF2B5EF4-FFF2-40B4-BE49-F238E27FC236}">
                <a16:creationId xmlns:a16="http://schemas.microsoft.com/office/drawing/2014/main" id="{CA1CDCD9-9998-5135-2D68-732A3560E6BB}"/>
              </a:ext>
            </a:extLst>
          </p:cNvPr>
          <p:cNvSpPr txBox="1">
            <a:spLocks/>
          </p:cNvSpPr>
          <p:nvPr/>
        </p:nvSpPr>
        <p:spPr>
          <a:xfrm rot="16200000">
            <a:off x="-1429704" y="1629089"/>
            <a:ext cx="3354626" cy="452458"/>
          </a:xfrm>
          <a:prstGeom prst="rect">
            <a:avLst/>
          </a:prstGeom>
          <a:solidFill>
            <a:srgbClr val="EC7C69"/>
          </a:solidFill>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200"/>
              <a:t>Fotocredits:https://medium.com/</a:t>
            </a:r>
          </a:p>
        </p:txBody>
      </p:sp>
      <p:sp>
        <p:nvSpPr>
          <p:cNvPr id="25" name="Text Placeholder 4">
            <a:extLst>
              <a:ext uri="{FF2B5EF4-FFF2-40B4-BE49-F238E27FC236}">
                <a16:creationId xmlns:a16="http://schemas.microsoft.com/office/drawing/2014/main" id="{8D450DFA-D326-43D0-9DF1-C765CEBB9981}"/>
              </a:ext>
            </a:extLst>
          </p:cNvPr>
          <p:cNvSpPr>
            <a:spLocks noGrp="1"/>
          </p:cNvSpPr>
          <p:nvPr>
            <p:ph type="body" sz="quarter" idx="23"/>
          </p:nvPr>
        </p:nvSpPr>
        <p:spPr>
          <a:xfrm>
            <a:off x="455462" y="3763001"/>
            <a:ext cx="3130702" cy="1373830"/>
          </a:xfrm>
        </p:spPr>
        <p:txBody>
          <a:bodyPr lIns="91440" tIns="45720" rIns="91440" bIns="45720" anchor="t"/>
          <a:lstStyle/>
          <a:p>
            <a:pPr>
              <a:buNone/>
            </a:pPr>
            <a:r>
              <a:rPr lang="en-US" sz="4000" b="1">
                <a:solidFill>
                  <a:srgbClr val="EC7C69"/>
                </a:solidFill>
              </a:rPr>
              <a:t>Overzicht:</a:t>
            </a:r>
            <a:endParaRPr lang="en-US" sz="4000"/>
          </a:p>
        </p:txBody>
      </p:sp>
      <p:sp>
        <p:nvSpPr>
          <p:cNvPr id="26" name="Text Placeholder 4">
            <a:extLst>
              <a:ext uri="{FF2B5EF4-FFF2-40B4-BE49-F238E27FC236}">
                <a16:creationId xmlns:a16="http://schemas.microsoft.com/office/drawing/2014/main" id="{E692E126-A856-F0CE-FE52-EDEEF84A76E2}"/>
              </a:ext>
            </a:extLst>
          </p:cNvPr>
          <p:cNvSpPr txBox="1">
            <a:spLocks/>
          </p:cNvSpPr>
          <p:nvPr/>
        </p:nvSpPr>
        <p:spPr>
          <a:xfrm>
            <a:off x="5283199" y="4620673"/>
            <a:ext cx="6237632" cy="70420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360"/>
              </a:lnSpc>
            </a:pPr>
            <a:r>
              <a:rPr lang="en-IE"/>
              <a:t> </a:t>
            </a:r>
          </a:p>
        </p:txBody>
      </p:sp>
      <p:sp>
        <p:nvSpPr>
          <p:cNvPr id="27" name="Text Placeholder 4">
            <a:extLst>
              <a:ext uri="{FF2B5EF4-FFF2-40B4-BE49-F238E27FC236}">
                <a16:creationId xmlns:a16="http://schemas.microsoft.com/office/drawing/2014/main" id="{71E24FF5-0447-4C0E-374E-FA093D1717F6}"/>
              </a:ext>
            </a:extLst>
          </p:cNvPr>
          <p:cNvSpPr txBox="1">
            <a:spLocks/>
          </p:cNvSpPr>
          <p:nvPr/>
        </p:nvSpPr>
        <p:spPr>
          <a:xfrm>
            <a:off x="473838" y="4390447"/>
            <a:ext cx="11046993" cy="1634150"/>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a:t>In dit deel worden de basisprincipes van branding voor alternatieve toeristische accommodaties (ATA) geïntroduceerd en worden deelnemers geholpen om te ontdekken wat hun accommodatie onderscheidt in een steeds competitiever wordende reiswereld. In tegenstelling tot reguliere hotels en resorts zijn ATA-merken gebaseerd op authenticiteit, gemeenschap, duurzaamheid en unieke gastenervaringen. In dit deel worden deelnemers begeleid bij het ontdekken van hun verhaal, het definiëren van hun merkidentiteit en het communiceren van wat hen onderscheidt op een manier die de juiste gasten aanspreekt.</a:t>
            </a:r>
          </a:p>
        </p:txBody>
      </p:sp>
    </p:spTree>
    <p:extLst>
      <p:ext uri="{BB962C8B-B14F-4D97-AF65-F5344CB8AC3E}">
        <p14:creationId xmlns:p14="http://schemas.microsoft.com/office/powerpoint/2010/main" val="1164802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66D5C-A56B-A90C-FA63-531519FB7E78}"/>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190A91A3-5478-98CB-FB3E-107EB287249C}"/>
              </a:ext>
            </a:extLst>
          </p:cNvPr>
          <p:cNvSpPr>
            <a:spLocks noGrp="1"/>
          </p:cNvSpPr>
          <p:nvPr>
            <p:ph type="body" sz="quarter" idx="16"/>
          </p:nvPr>
        </p:nvSpPr>
        <p:spPr>
          <a:xfrm>
            <a:off x="653780" y="472365"/>
            <a:ext cx="4803744" cy="803654"/>
          </a:xfrm>
        </p:spPr>
        <p:txBody>
          <a:bodyPr/>
          <a:lstStyle/>
          <a:p>
            <a:pPr>
              <a:lnSpc>
                <a:spcPts val="3720"/>
              </a:lnSpc>
            </a:pPr>
            <a:r>
              <a:rPr lang="en-US"/>
              <a:t>Een sterk merk opbouwen </a:t>
            </a:r>
          </a:p>
          <a:p>
            <a:pPr>
              <a:lnSpc>
                <a:spcPts val="3720"/>
              </a:lnSpc>
            </a:pPr>
            <a:r>
              <a:rPr lang="en-US"/>
              <a:t>sterk merk – </a:t>
            </a:r>
          </a:p>
          <a:p>
            <a:pPr>
              <a:lnSpc>
                <a:spcPts val="3720"/>
              </a:lnSpc>
            </a:pPr>
            <a:r>
              <a:rPr lang="en-US"/>
              <a:t>Onderscheid jezelf</a:t>
            </a:r>
          </a:p>
          <a:p>
            <a:pPr>
              <a:lnSpc>
                <a:spcPts val="3720"/>
              </a:lnSpc>
            </a:pPr>
            <a:endParaRPr lang="en-US"/>
          </a:p>
          <a:p>
            <a:pPr>
              <a:lnSpc>
                <a:spcPts val="3720"/>
              </a:lnSpc>
            </a:pPr>
            <a:endParaRPr lang="en-US"/>
          </a:p>
          <a:p>
            <a:pPr>
              <a:lnSpc>
                <a:spcPts val="3720"/>
              </a:lnSpc>
            </a:pPr>
            <a:r>
              <a:rPr lang="en-US"/>
              <a:t> </a:t>
            </a:r>
          </a:p>
        </p:txBody>
      </p:sp>
      <p:cxnSp>
        <p:nvCxnSpPr>
          <p:cNvPr id="2" name="Straight Connector 1">
            <a:extLst>
              <a:ext uri="{FF2B5EF4-FFF2-40B4-BE49-F238E27FC236}">
                <a16:creationId xmlns:a16="http://schemas.microsoft.com/office/drawing/2014/main" id="{98BF95EC-E079-F6E2-BC49-C88EAD838E91}"/>
              </a:ext>
            </a:extLst>
          </p:cNvPr>
          <p:cNvCxnSpPr>
            <a:cxnSpLocks/>
          </p:cNvCxnSpPr>
          <p:nvPr/>
        </p:nvCxnSpPr>
        <p:spPr>
          <a:xfrm>
            <a:off x="0" y="2685221"/>
            <a:ext cx="6096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9F6580F5-A03A-EBBD-15F7-D45F2E945097}"/>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5</a:t>
            </a:fld>
            <a:endParaRPr lang="fr-CA" sz="1200"/>
          </a:p>
        </p:txBody>
      </p:sp>
      <p:sp>
        <p:nvSpPr>
          <p:cNvPr id="18" name="Text Placeholder 4">
            <a:extLst>
              <a:ext uri="{FF2B5EF4-FFF2-40B4-BE49-F238E27FC236}">
                <a16:creationId xmlns:a16="http://schemas.microsoft.com/office/drawing/2014/main" id="{8D424B08-9F26-FF51-80BF-F2E50072B9B4}"/>
              </a:ext>
            </a:extLst>
          </p:cNvPr>
          <p:cNvSpPr txBox="1">
            <a:spLocks/>
          </p:cNvSpPr>
          <p:nvPr/>
        </p:nvSpPr>
        <p:spPr>
          <a:xfrm>
            <a:off x="653780" y="3399314"/>
            <a:ext cx="10367146" cy="3055679"/>
          </a:xfrm>
          <a:prstGeom prst="rect">
            <a:avLst/>
          </a:prstGeom>
        </p:spPr>
        <p:txBody>
          <a:bodyPr numCol="2"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sz="3200" b="1">
                <a:solidFill>
                  <a:srgbClr val="4793A6"/>
                </a:solidFill>
              </a:rPr>
              <a:t>Belangrijkste leerdoelen </a:t>
            </a:r>
          </a:p>
          <a:p>
            <a:pPr marL="457200" indent="-457200">
              <a:lnSpc>
                <a:spcPts val="2340"/>
              </a:lnSpc>
              <a:buClr>
                <a:srgbClr val="EC7C69"/>
              </a:buClr>
              <a:buFont typeface="+mj-lt"/>
              <a:buAutoNum type="arabicPeriod"/>
            </a:pPr>
            <a:endParaRPr lang="en-IE" sz="2200">
              <a:solidFill>
                <a:srgbClr val="414141"/>
              </a:solidFill>
            </a:endParaRPr>
          </a:p>
          <a:p>
            <a:pPr marL="457200" indent="-457200">
              <a:lnSpc>
                <a:spcPts val="2340"/>
              </a:lnSpc>
              <a:buClr>
                <a:srgbClr val="EC7C69"/>
              </a:buClr>
              <a:buFont typeface="+mj-lt"/>
              <a:buAutoNum type="arabicPeriod"/>
            </a:pPr>
            <a:r>
              <a:rPr lang="en-IE" sz="2200">
                <a:solidFill>
                  <a:srgbClr val="414141"/>
                </a:solidFill>
              </a:rPr>
              <a:t>Begrijp het merkconcept van Alternative Tourism Accommodation (ATA) en waarom het verschilt van traditionele gastvrijheid.</a:t>
            </a:r>
          </a:p>
          <a:p>
            <a:pPr marL="457200" indent="-457200">
              <a:lnSpc>
                <a:spcPts val="2340"/>
              </a:lnSpc>
              <a:buClr>
                <a:srgbClr val="EC7C69"/>
              </a:buClr>
              <a:buFont typeface="+mj-lt"/>
              <a:buAutoNum type="arabicPeriod"/>
            </a:pPr>
            <a:r>
              <a:rPr lang="en-IE" sz="2200">
                <a:solidFill>
                  <a:srgbClr val="414141"/>
                </a:solidFill>
              </a:rPr>
              <a:t>Bepaal hun unique selling proposition (USP) en wat hun accommodatie zo bijzonder maakt.</a:t>
            </a:r>
          </a:p>
          <a:p>
            <a:pPr marL="457200" indent="-457200">
              <a:lnSpc>
                <a:spcPts val="2340"/>
              </a:lnSpc>
              <a:buClr>
                <a:srgbClr val="EC7C69"/>
              </a:buClr>
              <a:buFont typeface="+mj-lt"/>
              <a:buAutoNum type="arabicPeriod"/>
            </a:pPr>
            <a:r>
              <a:rPr lang="en-IE" sz="2200">
                <a:solidFill>
                  <a:srgbClr val="414141"/>
                </a:solidFill>
              </a:rPr>
              <a:t>Een merkverhaal creëren dat hun doel, waarden en verbondenheid met de locatie benadrukt.</a:t>
            </a:r>
          </a:p>
          <a:p>
            <a:pPr marL="457200" indent="-457200">
              <a:lnSpc>
                <a:spcPts val="2340"/>
              </a:lnSpc>
              <a:buClr>
                <a:srgbClr val="EC7C69"/>
              </a:buClr>
              <a:buFont typeface="+mj-lt"/>
              <a:buAutoNum type="arabicPeriod"/>
            </a:pPr>
            <a:r>
              <a:rPr lang="en-IE" sz="2200">
                <a:solidFill>
                  <a:srgbClr val="414141"/>
                </a:solidFill>
              </a:rPr>
              <a:t>Een consistente merkidentiteit creëren in beeld, geluid en gastbeleving.</a:t>
            </a:r>
          </a:p>
          <a:p>
            <a:pPr marL="457200" indent="-457200">
              <a:lnSpc>
                <a:spcPts val="2340"/>
              </a:lnSpc>
              <a:buClr>
                <a:srgbClr val="EC7C69"/>
              </a:buClr>
              <a:buFont typeface="+mj-lt"/>
              <a:buAutoNum type="arabicPeriod"/>
            </a:pPr>
            <a:r>
              <a:rPr lang="en-IE" sz="2200">
                <a:solidFill>
                  <a:srgbClr val="414141"/>
                </a:solidFill>
              </a:rPr>
              <a:t>Identificeer hun ideale gastprofiel en stem hun merk af op de verwachtingen van hun gasten.</a:t>
            </a:r>
            <a:endParaRPr lang="en-GB" sz="2200">
              <a:solidFill>
                <a:srgbClr val="414141"/>
              </a:solidFill>
            </a:endParaRPr>
          </a:p>
          <a:p>
            <a:pPr marL="457200" indent="-457200">
              <a:lnSpc>
                <a:spcPts val="2340"/>
              </a:lnSpc>
              <a:buClr>
                <a:srgbClr val="EC7C69"/>
              </a:buClr>
              <a:buFont typeface="+mj-lt"/>
              <a:buAutoNum type="arabicPeriod"/>
            </a:pPr>
            <a:endParaRPr lang="en-US" sz="2200">
              <a:solidFill>
                <a:srgbClr val="414141"/>
              </a:solidFill>
            </a:endParaRPr>
          </a:p>
        </p:txBody>
      </p:sp>
      <p:sp>
        <p:nvSpPr>
          <p:cNvPr id="21" name="Freeform 20">
            <a:extLst>
              <a:ext uri="{FF2B5EF4-FFF2-40B4-BE49-F238E27FC236}">
                <a16:creationId xmlns:a16="http://schemas.microsoft.com/office/drawing/2014/main" id="{8C5F03D6-0CF2-8B46-DA7A-E81216EB1C9B}"/>
              </a:ext>
            </a:extLst>
          </p:cNvPr>
          <p:cNvSpPr/>
          <p:nvPr/>
        </p:nvSpPr>
        <p:spPr>
          <a:xfrm rot="5400000">
            <a:off x="7720659" y="-1238524"/>
            <a:ext cx="3132691" cy="5809992"/>
          </a:xfrm>
          <a:custGeom>
            <a:avLst/>
            <a:gdLst>
              <a:gd name="connsiteX0" fmla="*/ 6169486 w 6169486"/>
              <a:gd name="connsiteY0" fmla="*/ 2360940 h 11442131"/>
              <a:gd name="connsiteX1" fmla="*/ 6169486 w 6169486"/>
              <a:gd name="connsiteY1" fmla="*/ 3979283 h 11442131"/>
              <a:gd name="connsiteX2" fmla="*/ 6169486 w 6169486"/>
              <a:gd name="connsiteY2" fmla="*/ 6173285 h 11442131"/>
              <a:gd name="connsiteX3" fmla="*/ 6169486 w 6169486"/>
              <a:gd name="connsiteY3" fmla="*/ 6368076 h 11442131"/>
              <a:gd name="connsiteX4" fmla="*/ 6169486 w 6169486"/>
              <a:gd name="connsiteY4" fmla="*/ 7791628 h 11442131"/>
              <a:gd name="connsiteX5" fmla="*/ 6163048 w 6169486"/>
              <a:gd name="connsiteY5" fmla="*/ 7791628 h 11442131"/>
              <a:gd name="connsiteX6" fmla="*/ 6169486 w 6169486"/>
              <a:gd name="connsiteY6" fmla="*/ 7986419 h 11442131"/>
              <a:gd name="connsiteX7" fmla="*/ 3084743 w 6169486"/>
              <a:gd name="connsiteY7" fmla="*/ 11442131 h 11442131"/>
              <a:gd name="connsiteX8" fmla="*/ 1 w 6169486"/>
              <a:gd name="connsiteY8" fmla="*/ 7986419 h 11442131"/>
              <a:gd name="connsiteX9" fmla="*/ 6440 w 6169486"/>
              <a:gd name="connsiteY9" fmla="*/ 7791628 h 11442131"/>
              <a:gd name="connsiteX10" fmla="*/ 1 w 6169486"/>
              <a:gd name="connsiteY10" fmla="*/ 7791628 h 11442131"/>
              <a:gd name="connsiteX11" fmla="*/ 1 w 6169486"/>
              <a:gd name="connsiteY11" fmla="*/ 6368076 h 11442131"/>
              <a:gd name="connsiteX12" fmla="*/ 1 w 6169486"/>
              <a:gd name="connsiteY12" fmla="*/ 6173285 h 11442131"/>
              <a:gd name="connsiteX13" fmla="*/ 1 w 6169486"/>
              <a:gd name="connsiteY13" fmla="*/ 5625507 h 11442131"/>
              <a:gd name="connsiteX14" fmla="*/ 0 w 6169486"/>
              <a:gd name="connsiteY14" fmla="*/ 5625479 h 11442131"/>
              <a:gd name="connsiteX15" fmla="*/ 1 w 6169486"/>
              <a:gd name="connsiteY15" fmla="*/ 5625330 h 11442131"/>
              <a:gd name="connsiteX16" fmla="*/ 1 w 6169486"/>
              <a:gd name="connsiteY16" fmla="*/ 5430689 h 11442131"/>
              <a:gd name="connsiteX17" fmla="*/ 0 w 6169486"/>
              <a:gd name="connsiteY17" fmla="*/ 5430689 h 11442131"/>
              <a:gd name="connsiteX18" fmla="*/ 0 w 6169486"/>
              <a:gd name="connsiteY18" fmla="*/ 4007136 h 11442131"/>
              <a:gd name="connsiteX19" fmla="*/ 0 w 6169486"/>
              <a:gd name="connsiteY19" fmla="*/ 3812346 h 11442131"/>
              <a:gd name="connsiteX20" fmla="*/ 0 w 6169486"/>
              <a:gd name="connsiteY20" fmla="*/ 1618343 h 11442131"/>
              <a:gd name="connsiteX21" fmla="*/ 0 w 6169486"/>
              <a:gd name="connsiteY21" fmla="*/ 0 h 11442131"/>
              <a:gd name="connsiteX22" fmla="*/ 6169485 w 6169486"/>
              <a:gd name="connsiteY22" fmla="*/ 0 h 11442131"/>
              <a:gd name="connsiteX23" fmla="*/ 6169485 w 6169486"/>
              <a:gd name="connsiteY23" fmla="*/ 1618343 h 11442131"/>
              <a:gd name="connsiteX24" fmla="*/ 6169485 w 6169486"/>
              <a:gd name="connsiteY24" fmla="*/ 2360940 h 1144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9486" h="11442131">
                <a:moveTo>
                  <a:pt x="6169486" y="2360940"/>
                </a:moveTo>
                <a:lnTo>
                  <a:pt x="6169486" y="3979283"/>
                </a:lnTo>
                <a:lnTo>
                  <a:pt x="6169486" y="6173285"/>
                </a:lnTo>
                <a:lnTo>
                  <a:pt x="6169486" y="6368076"/>
                </a:lnTo>
                <a:lnTo>
                  <a:pt x="6169486" y="7791628"/>
                </a:lnTo>
                <a:lnTo>
                  <a:pt x="6163048" y="7791628"/>
                </a:lnTo>
                <a:cubicBezTo>
                  <a:pt x="6169486" y="7856559"/>
                  <a:pt x="6169486" y="7921492"/>
                  <a:pt x="6169486" y="7986419"/>
                </a:cubicBezTo>
                <a:cubicBezTo>
                  <a:pt x="6169486" y="9898246"/>
                  <a:pt x="4791336" y="11442131"/>
                  <a:pt x="3084743" y="11442131"/>
                </a:cubicBezTo>
                <a:cubicBezTo>
                  <a:pt x="1378155" y="11442131"/>
                  <a:pt x="1" y="9891026"/>
                  <a:pt x="1" y="7986419"/>
                </a:cubicBezTo>
                <a:cubicBezTo>
                  <a:pt x="1" y="7921491"/>
                  <a:pt x="1" y="7849343"/>
                  <a:pt x="6440" y="7791628"/>
                </a:cubicBezTo>
                <a:lnTo>
                  <a:pt x="1" y="7791628"/>
                </a:lnTo>
                <a:lnTo>
                  <a:pt x="1" y="6368076"/>
                </a:lnTo>
                <a:lnTo>
                  <a:pt x="1" y="6173285"/>
                </a:lnTo>
                <a:lnTo>
                  <a:pt x="1" y="5625507"/>
                </a:lnTo>
                <a:lnTo>
                  <a:pt x="0" y="5625479"/>
                </a:lnTo>
                <a:lnTo>
                  <a:pt x="1" y="5625330"/>
                </a:lnTo>
                <a:lnTo>
                  <a:pt x="1" y="5430689"/>
                </a:lnTo>
                <a:lnTo>
                  <a:pt x="0" y="5430689"/>
                </a:lnTo>
                <a:lnTo>
                  <a:pt x="0" y="4007136"/>
                </a:lnTo>
                <a:lnTo>
                  <a:pt x="0" y="3812346"/>
                </a:lnTo>
                <a:lnTo>
                  <a:pt x="0" y="1618343"/>
                </a:lnTo>
                <a:lnTo>
                  <a:pt x="0" y="0"/>
                </a:lnTo>
                <a:lnTo>
                  <a:pt x="6169485" y="0"/>
                </a:lnTo>
                <a:lnTo>
                  <a:pt x="6169485" y="1618343"/>
                </a:lnTo>
                <a:lnTo>
                  <a:pt x="6169485" y="2360940"/>
                </a:lnTo>
                <a:close/>
              </a:path>
            </a:pathLst>
          </a:custGeom>
          <a:blipFill dpi="0" rotWithShape="0">
            <a:blip r:embed="rId2"/>
            <a:srcRect/>
            <a:stretch>
              <a:fillRect l="-9647" t="-20984" r="-12443" b="-1310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0800582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86564-BE67-F40A-055B-626BD254B56D}"/>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DFAC89FC-51B5-3843-B3E5-9D622D10E4BB}"/>
              </a:ext>
            </a:extLst>
          </p:cNvPr>
          <p:cNvSpPr txBox="1">
            <a:spLocks/>
          </p:cNvSpPr>
          <p:nvPr/>
        </p:nvSpPr>
        <p:spPr>
          <a:xfrm>
            <a:off x="653779" y="472365"/>
            <a:ext cx="5764541" cy="803654"/>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a:t>Waarom is het een sterk merk?</a:t>
            </a:r>
          </a:p>
          <a:p>
            <a:pPr>
              <a:lnSpc>
                <a:spcPts val="3720"/>
              </a:lnSpc>
            </a:pPr>
            <a:endParaRPr lang="en-US"/>
          </a:p>
        </p:txBody>
      </p:sp>
      <p:cxnSp>
        <p:nvCxnSpPr>
          <p:cNvPr id="10" name="Straight Connector 9">
            <a:extLst>
              <a:ext uri="{FF2B5EF4-FFF2-40B4-BE49-F238E27FC236}">
                <a16:creationId xmlns:a16="http://schemas.microsoft.com/office/drawing/2014/main" id="{5D077BBF-1396-CE73-FD2E-A471160F8E43}"/>
              </a:ext>
            </a:extLst>
          </p:cNvPr>
          <p:cNvCxnSpPr>
            <a:cxnSpLocks/>
          </p:cNvCxnSpPr>
          <p:nvPr/>
        </p:nvCxnSpPr>
        <p:spPr>
          <a:xfrm>
            <a:off x="0" y="1677658"/>
            <a:ext cx="520504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4">
            <a:extLst>
              <a:ext uri="{FF2B5EF4-FFF2-40B4-BE49-F238E27FC236}">
                <a16:creationId xmlns:a16="http://schemas.microsoft.com/office/drawing/2014/main" id="{D25B3C5E-271F-0400-B0DF-A7394661C7C1}"/>
              </a:ext>
            </a:extLst>
          </p:cNvPr>
          <p:cNvSpPr txBox="1">
            <a:spLocks/>
          </p:cNvSpPr>
          <p:nvPr/>
        </p:nvSpPr>
        <p:spPr>
          <a:xfrm>
            <a:off x="619290" y="1957233"/>
            <a:ext cx="10565203" cy="3964161"/>
          </a:xfrm>
          <a:prstGeom prst="rect">
            <a:avLst/>
          </a:prstGeom>
        </p:spPr>
        <p:txBody>
          <a:bodyPr numCol="2"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ts val="2340"/>
              </a:lnSpc>
              <a:buClr>
                <a:srgbClr val="EC7C69"/>
              </a:buClr>
              <a:buFont typeface="+mj-lt"/>
              <a:buAutoNum type="arabicPeriod"/>
            </a:pPr>
            <a:r>
              <a:rPr lang="en-IE" sz="2200" b="1">
                <a:solidFill>
                  <a:srgbClr val="414141"/>
                </a:solidFill>
              </a:rPr>
              <a:t>Duidelijke band met de omgeving </a:t>
            </a:r>
            <a:r>
              <a:rPr lang="en-IE" sz="2200">
                <a:solidFill>
                  <a:srgbClr val="414141"/>
                </a:solidFill>
              </a:rPr>
              <a:t>– </a:t>
            </a:r>
            <a:r>
              <a:rPr lang="en-IE" sz="2200" err="1">
                <a:solidFill>
                  <a:srgbClr val="414141"/>
                </a:solidFill>
              </a:rPr>
              <a:t>Slieve </a:t>
            </a:r>
            <a:r>
              <a:rPr lang="en-IE" sz="2200">
                <a:solidFill>
                  <a:srgbClr val="414141"/>
                </a:solidFill>
              </a:rPr>
              <a:t>Elva B&amp;B ligt in het hart van de Burren, een door UNESCO erkend landschap, en maakt gebruik van zijn unieke natuurlijke en culturele omgeving als kernonderdeel van zijn merk. De naam zelf – </a:t>
            </a:r>
            <a:r>
              <a:rPr lang="en-IE" sz="2200" err="1">
                <a:solidFill>
                  <a:srgbClr val="414141"/>
                </a:solidFill>
              </a:rPr>
              <a:t>Slieve </a:t>
            </a:r>
            <a:r>
              <a:rPr lang="en-IE" sz="2200">
                <a:solidFill>
                  <a:srgbClr val="414141"/>
                </a:solidFill>
              </a:rPr>
              <a:t>Elva – verankert de accommodatie in het landschap en versterkt de authenticiteit en het gevoel van verbondenheid met de omgeving.</a:t>
            </a:r>
          </a:p>
          <a:p>
            <a:pPr marL="457200" indent="-457200">
              <a:lnSpc>
                <a:spcPts val="2340"/>
              </a:lnSpc>
              <a:buClr>
                <a:srgbClr val="EC7C69"/>
              </a:buClr>
              <a:buFont typeface="+mj-lt"/>
              <a:buAutoNum type="arabicPeriod"/>
            </a:pPr>
            <a:endParaRPr lang="en-IE" sz="2200">
              <a:solidFill>
                <a:srgbClr val="414141"/>
              </a:solidFill>
            </a:endParaRPr>
          </a:p>
          <a:p>
            <a:pPr marL="457200" indent="-457200">
              <a:lnSpc>
                <a:spcPts val="2340"/>
              </a:lnSpc>
              <a:buClr>
                <a:srgbClr val="EC7C69"/>
              </a:buClr>
              <a:buFont typeface="+mj-lt"/>
              <a:buAutoNum type="arabicPeriod"/>
            </a:pPr>
            <a:r>
              <a:rPr lang="en-IE" sz="2200" b="1">
                <a:solidFill>
                  <a:srgbClr val="414141"/>
                </a:solidFill>
              </a:rPr>
              <a:t>Authenticiteit en lokale onderdompeling </a:t>
            </a:r>
            <a:r>
              <a:rPr lang="en-IE" sz="2200">
                <a:solidFill>
                  <a:srgbClr val="414141"/>
                </a:solidFill>
              </a:rPr>
              <a:t>– Gasten worden uitgenodigd om het echte platteland van Clare te ervaren.</a:t>
            </a:r>
          </a:p>
          <a:p>
            <a:pPr marL="457200" indent="-457200">
              <a:lnSpc>
                <a:spcPts val="2340"/>
              </a:lnSpc>
              <a:buClr>
                <a:srgbClr val="EC7C69"/>
              </a:buClr>
              <a:buFont typeface="+mj-lt"/>
              <a:buAutoNum type="arabicPeriod"/>
            </a:pPr>
            <a:endParaRPr lang="en-IE" sz="2200">
              <a:solidFill>
                <a:srgbClr val="414141"/>
              </a:solidFill>
            </a:endParaRPr>
          </a:p>
          <a:p>
            <a:pPr marL="457200" indent="-457200">
              <a:lnSpc>
                <a:spcPts val="2340"/>
              </a:lnSpc>
              <a:buClr>
                <a:srgbClr val="EC7C69"/>
              </a:buClr>
              <a:buFont typeface="+mj-lt"/>
              <a:buAutoNum type="arabicPeriod"/>
            </a:pPr>
            <a:endParaRPr lang="en-IE" sz="2200">
              <a:solidFill>
                <a:srgbClr val="414141"/>
              </a:solidFill>
            </a:endParaRPr>
          </a:p>
          <a:p>
            <a:pPr marL="457200" indent="-457200">
              <a:lnSpc>
                <a:spcPts val="2340"/>
              </a:lnSpc>
              <a:buClr>
                <a:srgbClr val="EC7C69"/>
              </a:buClr>
              <a:buFont typeface="+mj-lt"/>
              <a:buAutoNum type="arabicPeriod"/>
            </a:pPr>
            <a:endParaRPr lang="en-IE" sz="2200">
              <a:solidFill>
                <a:srgbClr val="414141"/>
              </a:solidFill>
            </a:endParaRPr>
          </a:p>
          <a:p>
            <a:pPr marL="457200" indent="-457200">
              <a:lnSpc>
                <a:spcPts val="2340"/>
              </a:lnSpc>
              <a:buClr>
                <a:srgbClr val="EC7C69"/>
              </a:buClr>
              <a:buFont typeface="+mj-lt"/>
              <a:buAutoNum type="arabicPeriod"/>
            </a:pPr>
            <a:endParaRPr lang="en-IE" sz="2200">
              <a:solidFill>
                <a:srgbClr val="414141"/>
              </a:solidFill>
            </a:endParaRPr>
          </a:p>
          <a:p>
            <a:pPr marL="457200" indent="-457200">
              <a:lnSpc>
                <a:spcPts val="2340"/>
              </a:lnSpc>
              <a:buClr>
                <a:srgbClr val="EC7C69"/>
              </a:buClr>
              <a:buFont typeface="+mj-lt"/>
              <a:buAutoNum type="arabicPeriod"/>
            </a:pPr>
            <a:endParaRPr lang="en-IE" sz="2200">
              <a:solidFill>
                <a:srgbClr val="414141"/>
              </a:solidFill>
            </a:endParaRPr>
          </a:p>
          <a:p>
            <a:pPr marL="457200" indent="-457200">
              <a:lnSpc>
                <a:spcPts val="2340"/>
              </a:lnSpc>
              <a:buClr>
                <a:srgbClr val="EC7C69"/>
              </a:buClr>
              <a:buFont typeface="+mj-lt"/>
              <a:buAutoNum type="arabicPeriod"/>
            </a:pPr>
            <a:endParaRPr lang="en-IE" sz="2200">
              <a:solidFill>
                <a:srgbClr val="414141"/>
              </a:solidFill>
            </a:endParaRPr>
          </a:p>
          <a:p>
            <a:pPr marL="457200" indent="-457200">
              <a:lnSpc>
                <a:spcPts val="2340"/>
              </a:lnSpc>
              <a:buClr>
                <a:srgbClr val="EC7C69"/>
              </a:buClr>
              <a:buFont typeface="+mj-lt"/>
              <a:buAutoNum type="arabicPeriod"/>
            </a:pPr>
            <a:endParaRPr lang="en-IE" sz="2200">
              <a:solidFill>
                <a:srgbClr val="414141"/>
              </a:solidFill>
            </a:endParaRPr>
          </a:p>
          <a:p>
            <a:pPr marL="457200" indent="-457200">
              <a:lnSpc>
                <a:spcPts val="2340"/>
              </a:lnSpc>
              <a:buClr>
                <a:srgbClr val="EC7C69"/>
              </a:buClr>
              <a:buFont typeface="+mj-lt"/>
              <a:buAutoNum type="arabicPeriod"/>
            </a:pPr>
            <a:endParaRPr lang="en-IE" sz="2200">
              <a:solidFill>
                <a:srgbClr val="414141"/>
              </a:solidFill>
            </a:endParaRPr>
          </a:p>
          <a:p>
            <a:pPr marL="457200" indent="-457200">
              <a:lnSpc>
                <a:spcPts val="2340"/>
              </a:lnSpc>
              <a:buClr>
                <a:srgbClr val="EC7C69"/>
              </a:buClr>
              <a:buFont typeface="+mj-lt"/>
              <a:buAutoNum type="arabicPeriod"/>
            </a:pPr>
            <a:endParaRPr lang="en-IE" sz="2200">
              <a:solidFill>
                <a:srgbClr val="414141"/>
              </a:solidFill>
            </a:endParaRPr>
          </a:p>
          <a:p>
            <a:pPr marL="457200" indent="-457200">
              <a:lnSpc>
                <a:spcPts val="2340"/>
              </a:lnSpc>
              <a:buClr>
                <a:srgbClr val="EC7C69"/>
              </a:buClr>
              <a:buFont typeface="+mj-lt"/>
              <a:buAutoNum type="arabicPeriod"/>
            </a:pPr>
            <a:endParaRPr lang="en-IE" sz="2200">
              <a:solidFill>
                <a:srgbClr val="414141"/>
              </a:solidFill>
            </a:endParaRPr>
          </a:p>
          <a:p>
            <a:pPr marL="457200" indent="-457200">
              <a:lnSpc>
                <a:spcPts val="2340"/>
              </a:lnSpc>
              <a:buClr>
                <a:srgbClr val="EC7C69"/>
              </a:buClr>
              <a:buFont typeface="+mj-lt"/>
              <a:buAutoNum type="arabicPeriod"/>
            </a:pPr>
            <a:endParaRPr lang="en-IE" sz="2200">
              <a:solidFill>
                <a:srgbClr val="414141"/>
              </a:solidFill>
            </a:endParaRPr>
          </a:p>
          <a:p>
            <a:pPr marL="457200" indent="-457200">
              <a:lnSpc>
                <a:spcPts val="2340"/>
              </a:lnSpc>
              <a:buClr>
                <a:srgbClr val="EC7C69"/>
              </a:buClr>
              <a:buFont typeface="+mj-lt"/>
              <a:buAutoNum type="arabicPeriod"/>
            </a:pPr>
            <a:endParaRPr lang="en-IE" sz="2200">
              <a:solidFill>
                <a:srgbClr val="414141"/>
              </a:solidFill>
            </a:endParaRPr>
          </a:p>
          <a:p>
            <a:pPr marL="457200" indent="-457200">
              <a:lnSpc>
                <a:spcPts val="2340"/>
              </a:lnSpc>
              <a:buClr>
                <a:srgbClr val="EC7C69"/>
              </a:buClr>
              <a:buFont typeface="+mj-lt"/>
              <a:buAutoNum type="arabicPeriod"/>
            </a:pPr>
            <a:endParaRPr lang="en-IE" sz="2200">
              <a:solidFill>
                <a:srgbClr val="414141"/>
              </a:solidFill>
            </a:endParaRPr>
          </a:p>
          <a:p>
            <a:pPr marL="457200" indent="-457200">
              <a:lnSpc>
                <a:spcPts val="2340"/>
              </a:lnSpc>
              <a:buClr>
                <a:srgbClr val="EC7C69"/>
              </a:buClr>
              <a:buFont typeface="+mj-lt"/>
              <a:buAutoNum type="arabicPeriod"/>
            </a:pPr>
            <a:endParaRPr lang="en-IE" sz="2200">
              <a:solidFill>
                <a:srgbClr val="414141"/>
              </a:solidFill>
            </a:endParaRPr>
          </a:p>
          <a:p>
            <a:pPr marL="457200" indent="-457200">
              <a:lnSpc>
                <a:spcPts val="2340"/>
              </a:lnSpc>
              <a:buClr>
                <a:srgbClr val="EC7C69"/>
              </a:buClr>
              <a:buFont typeface="+mj-lt"/>
              <a:buAutoNum type="arabicPeriod"/>
            </a:pPr>
            <a:endParaRPr lang="en-IE" sz="2200">
              <a:solidFill>
                <a:srgbClr val="414141"/>
              </a:solidFill>
            </a:endParaRPr>
          </a:p>
          <a:p>
            <a:pPr marL="457200" indent="-457200">
              <a:lnSpc>
                <a:spcPts val="2340"/>
              </a:lnSpc>
              <a:buClr>
                <a:srgbClr val="EC7C69"/>
              </a:buClr>
              <a:buFont typeface="+mj-lt"/>
              <a:buAutoNum type="arabicPeriod"/>
            </a:pPr>
            <a:endParaRPr lang="en-IE" sz="2200">
              <a:solidFill>
                <a:srgbClr val="414141"/>
              </a:solidFill>
            </a:endParaRPr>
          </a:p>
          <a:p>
            <a:pPr indent="0">
              <a:lnSpc>
                <a:spcPts val="2340"/>
              </a:lnSpc>
              <a:buClr>
                <a:srgbClr val="EC7C69"/>
              </a:buClr>
            </a:pPr>
            <a:endParaRPr lang="en-IE" sz="2200">
              <a:solidFill>
                <a:srgbClr val="414141"/>
              </a:solidFill>
            </a:endParaRPr>
          </a:p>
          <a:p>
            <a:pPr indent="0">
              <a:lnSpc>
                <a:spcPts val="2340"/>
              </a:lnSpc>
              <a:buClr>
                <a:srgbClr val="EC7C69"/>
              </a:buClr>
            </a:pPr>
            <a:r>
              <a:rPr lang="en-IE" sz="2200">
                <a:solidFill>
                  <a:srgbClr val="414141"/>
                </a:solidFill>
              </a:rPr>
              <a:t>De B&amp;B biedt lokale inzichten, persoonlijke gastvrijheid en verbindingen met gemeenschapsevenementen, wandelingen en tradities.</a:t>
            </a:r>
            <a:endParaRPr lang="en-GB" sz="2200">
              <a:solidFill>
                <a:srgbClr val="414141"/>
              </a:solidFill>
            </a:endParaRPr>
          </a:p>
          <a:p>
            <a:pPr marL="457200" indent="-457200">
              <a:lnSpc>
                <a:spcPts val="2340"/>
              </a:lnSpc>
              <a:buClr>
                <a:srgbClr val="EC7C69"/>
              </a:buClr>
              <a:buFont typeface="+mj-lt"/>
              <a:buAutoNum type="arabicPeriod"/>
            </a:pPr>
            <a:endParaRPr lang="en-GB" sz="2200">
              <a:solidFill>
                <a:srgbClr val="414141"/>
              </a:solidFill>
            </a:endParaRPr>
          </a:p>
          <a:p>
            <a:pPr marL="457200" indent="-457200">
              <a:lnSpc>
                <a:spcPts val="2340"/>
              </a:lnSpc>
              <a:buClr>
                <a:srgbClr val="EC7C69"/>
              </a:buClr>
              <a:buFont typeface="+mj-lt"/>
              <a:buAutoNum type="arabicPeriod"/>
            </a:pPr>
            <a:endParaRPr lang="en-GB" sz="2200">
              <a:solidFill>
                <a:srgbClr val="414141"/>
              </a:solidFill>
            </a:endParaRPr>
          </a:p>
          <a:p>
            <a:pPr marL="457200" indent="-457200">
              <a:lnSpc>
                <a:spcPts val="2340"/>
              </a:lnSpc>
              <a:buClr>
                <a:srgbClr val="EC7C69"/>
              </a:buClr>
              <a:buFont typeface="+mj-lt"/>
              <a:buAutoNum type="arabicPeriod"/>
            </a:pPr>
            <a:endParaRPr lang="en-GB" sz="2200">
              <a:solidFill>
                <a:srgbClr val="414141"/>
              </a:solidFill>
            </a:endParaRPr>
          </a:p>
          <a:p>
            <a:pPr marL="457200" indent="-457200">
              <a:lnSpc>
                <a:spcPts val="2340"/>
              </a:lnSpc>
              <a:buClr>
                <a:srgbClr val="EC7C69"/>
              </a:buClr>
              <a:buFont typeface="+mj-lt"/>
              <a:buAutoNum type="arabicPeriod"/>
            </a:pPr>
            <a:endParaRPr lang="en-GB" sz="2200">
              <a:solidFill>
                <a:srgbClr val="414141"/>
              </a:solidFill>
            </a:endParaRPr>
          </a:p>
          <a:p>
            <a:pPr marL="457200" indent="-457200">
              <a:lnSpc>
                <a:spcPts val="2340"/>
              </a:lnSpc>
              <a:buClr>
                <a:srgbClr val="EC7C69"/>
              </a:buClr>
              <a:buFont typeface="+mj-lt"/>
              <a:buAutoNum type="arabicPeriod"/>
            </a:pPr>
            <a:endParaRPr lang="en-GB" sz="2200">
              <a:solidFill>
                <a:srgbClr val="414141"/>
              </a:solidFill>
            </a:endParaRPr>
          </a:p>
          <a:p>
            <a:pPr marL="457200" indent="-457200">
              <a:lnSpc>
                <a:spcPts val="2340"/>
              </a:lnSpc>
              <a:buClr>
                <a:srgbClr val="EC7C69"/>
              </a:buClr>
              <a:buFont typeface="+mj-lt"/>
              <a:buAutoNum type="arabicPeriod"/>
            </a:pPr>
            <a:endParaRPr lang="en-GB" sz="2200">
              <a:solidFill>
                <a:srgbClr val="414141"/>
              </a:solidFill>
            </a:endParaRPr>
          </a:p>
          <a:p>
            <a:pPr indent="0">
              <a:lnSpc>
                <a:spcPts val="2340"/>
              </a:lnSpc>
              <a:buClr>
                <a:srgbClr val="EC7C69"/>
              </a:buClr>
            </a:pPr>
            <a:endParaRPr lang="en-GB" sz="2200">
              <a:solidFill>
                <a:srgbClr val="414141"/>
              </a:solidFill>
            </a:endParaRPr>
          </a:p>
        </p:txBody>
      </p:sp>
      <p:sp>
        <p:nvSpPr>
          <p:cNvPr id="16" name="Freeform 15">
            <a:extLst>
              <a:ext uri="{FF2B5EF4-FFF2-40B4-BE49-F238E27FC236}">
                <a16:creationId xmlns:a16="http://schemas.microsoft.com/office/drawing/2014/main" id="{8845E908-1DE9-4F34-EA8B-746C04F13A38}"/>
              </a:ext>
            </a:extLst>
          </p:cNvPr>
          <p:cNvSpPr/>
          <p:nvPr/>
        </p:nvSpPr>
        <p:spPr>
          <a:xfrm>
            <a:off x="6418321" y="-4661911"/>
            <a:ext cx="4766172" cy="8839500"/>
          </a:xfrm>
          <a:custGeom>
            <a:avLst/>
            <a:gdLst>
              <a:gd name="connsiteX0" fmla="*/ 131541 w 4766172"/>
              <a:gd name="connsiteY0" fmla="*/ 4659017 h 8839500"/>
              <a:gd name="connsiteX1" fmla="*/ 131541 w 4766172"/>
              <a:gd name="connsiteY1" fmla="*/ 4663113 h 8839500"/>
              <a:gd name="connsiteX2" fmla="*/ 1037202 w 4766172"/>
              <a:gd name="connsiteY2" fmla="*/ 4663113 h 8839500"/>
              <a:gd name="connsiteX3" fmla="*/ 1161127 w 4766172"/>
              <a:gd name="connsiteY3" fmla="*/ 4663113 h 8839500"/>
              <a:gd name="connsiteX4" fmla="*/ 2556946 w 4766172"/>
              <a:gd name="connsiteY4" fmla="*/ 4663113 h 8839500"/>
              <a:gd name="connsiteX5" fmla="*/ 3586532 w 4766172"/>
              <a:gd name="connsiteY5" fmla="*/ 4663113 h 8839500"/>
              <a:gd name="connsiteX6" fmla="*/ 3586532 w 4766172"/>
              <a:gd name="connsiteY6" fmla="*/ 4663112 h 8839500"/>
              <a:gd name="connsiteX7" fmla="*/ 4058970 w 4766172"/>
              <a:gd name="connsiteY7" fmla="*/ 4663112 h 8839500"/>
              <a:gd name="connsiteX8" fmla="*/ 4766172 w 4766172"/>
              <a:gd name="connsiteY8" fmla="*/ 4663112 h 8839500"/>
              <a:gd name="connsiteX9" fmla="*/ 4766172 w 4766172"/>
              <a:gd name="connsiteY9" fmla="*/ 4769107 h 8839500"/>
              <a:gd name="connsiteX10" fmla="*/ 4766172 w 4766172"/>
              <a:gd name="connsiteY10" fmla="*/ 4919591 h 8839500"/>
              <a:gd name="connsiteX11" fmla="*/ 4766172 w 4766172"/>
              <a:gd name="connsiteY11" fmla="*/ 6019342 h 8839500"/>
              <a:gd name="connsiteX12" fmla="*/ 4761199 w 4766172"/>
              <a:gd name="connsiteY12" fmla="*/ 6019342 h 8839500"/>
              <a:gd name="connsiteX13" fmla="*/ 4766172 w 4766172"/>
              <a:gd name="connsiteY13" fmla="*/ 6169826 h 8839500"/>
              <a:gd name="connsiteX14" fmla="*/ 2383086 w 4766172"/>
              <a:gd name="connsiteY14" fmla="*/ 8839500 h 8839500"/>
              <a:gd name="connsiteX15" fmla="*/ 1 w 4766172"/>
              <a:gd name="connsiteY15" fmla="*/ 6169826 h 8839500"/>
              <a:gd name="connsiteX16" fmla="*/ 4975 w 4766172"/>
              <a:gd name="connsiteY16" fmla="*/ 6019342 h 8839500"/>
              <a:gd name="connsiteX17" fmla="*/ 1 w 4766172"/>
              <a:gd name="connsiteY17" fmla="*/ 6019342 h 8839500"/>
              <a:gd name="connsiteX18" fmla="*/ 1 w 4766172"/>
              <a:gd name="connsiteY18" fmla="*/ 4919591 h 8839500"/>
              <a:gd name="connsiteX19" fmla="*/ 1 w 4766172"/>
              <a:gd name="connsiteY19" fmla="*/ 4769107 h 8839500"/>
              <a:gd name="connsiteX20" fmla="*/ 1 w 4766172"/>
              <a:gd name="connsiteY20" fmla="*/ 4662771 h 8839500"/>
              <a:gd name="connsiteX21" fmla="*/ 7616 w 4766172"/>
              <a:gd name="connsiteY21" fmla="*/ 4663113 h 8839500"/>
              <a:gd name="connsiteX22" fmla="*/ 131541 w 4766172"/>
              <a:gd name="connsiteY22" fmla="*/ 4659017 h 8839500"/>
              <a:gd name="connsiteX23" fmla="*/ 0 w 4766172"/>
              <a:gd name="connsiteY23" fmla="*/ 0 h 8839500"/>
              <a:gd name="connsiteX24" fmla="*/ 4766171 w 4766172"/>
              <a:gd name="connsiteY24" fmla="*/ 0 h 8839500"/>
              <a:gd name="connsiteX25" fmla="*/ 4766171 w 4766172"/>
              <a:gd name="connsiteY25" fmla="*/ 738101 h 8839500"/>
              <a:gd name="connsiteX26" fmla="*/ 4058970 w 4766172"/>
              <a:gd name="connsiteY26" fmla="*/ 738101 h 8839500"/>
              <a:gd name="connsiteX27" fmla="*/ 2663151 w 4766172"/>
              <a:gd name="connsiteY27" fmla="*/ 738101 h 8839500"/>
              <a:gd name="connsiteX28" fmla="*/ 2539226 w 4766172"/>
              <a:gd name="connsiteY28" fmla="*/ 738101 h 8839500"/>
              <a:gd name="connsiteX29" fmla="*/ 1633565 w 4766172"/>
              <a:gd name="connsiteY29" fmla="*/ 738101 h 8839500"/>
              <a:gd name="connsiteX30" fmla="*/ 1633565 w 4766172"/>
              <a:gd name="connsiteY30" fmla="*/ 738102 h 8839500"/>
              <a:gd name="connsiteX31" fmla="*/ 1509735 w 4766172"/>
              <a:gd name="connsiteY31" fmla="*/ 738102 h 8839500"/>
              <a:gd name="connsiteX32" fmla="*/ 1509640 w 4766172"/>
              <a:gd name="connsiteY32" fmla="*/ 738101 h 8839500"/>
              <a:gd name="connsiteX33" fmla="*/ 1509622 w 4766172"/>
              <a:gd name="connsiteY33" fmla="*/ 738102 h 8839500"/>
              <a:gd name="connsiteX34" fmla="*/ 1161127 w 4766172"/>
              <a:gd name="connsiteY34" fmla="*/ 738102 h 8839500"/>
              <a:gd name="connsiteX35" fmla="*/ 1037202 w 4766172"/>
              <a:gd name="connsiteY35" fmla="*/ 738102 h 8839500"/>
              <a:gd name="connsiteX36" fmla="*/ 131541 w 4766172"/>
              <a:gd name="connsiteY36" fmla="*/ 738102 h 8839500"/>
              <a:gd name="connsiteX37" fmla="*/ 131541 w 4766172"/>
              <a:gd name="connsiteY37" fmla="*/ 742198 h 8839500"/>
              <a:gd name="connsiteX38" fmla="*/ 7616 w 4766172"/>
              <a:gd name="connsiteY38" fmla="*/ 738102 h 8839500"/>
              <a:gd name="connsiteX39" fmla="*/ 0 w 4766172"/>
              <a:gd name="connsiteY39" fmla="*/ 738445 h 883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766172" h="8839500">
                <a:moveTo>
                  <a:pt x="131541" y="4659017"/>
                </a:moveTo>
                <a:lnTo>
                  <a:pt x="131541" y="4663113"/>
                </a:lnTo>
                <a:lnTo>
                  <a:pt x="1037202" y="4663113"/>
                </a:lnTo>
                <a:lnTo>
                  <a:pt x="1161127" y="4663113"/>
                </a:lnTo>
                <a:lnTo>
                  <a:pt x="2556946" y="4663113"/>
                </a:lnTo>
                <a:lnTo>
                  <a:pt x="3586532" y="4663113"/>
                </a:lnTo>
                <a:lnTo>
                  <a:pt x="3586532" y="4663112"/>
                </a:lnTo>
                <a:lnTo>
                  <a:pt x="4058970" y="4663112"/>
                </a:lnTo>
                <a:lnTo>
                  <a:pt x="4766172" y="4663112"/>
                </a:lnTo>
                <a:lnTo>
                  <a:pt x="4766172" y="4769107"/>
                </a:lnTo>
                <a:lnTo>
                  <a:pt x="4766172" y="4919591"/>
                </a:lnTo>
                <a:lnTo>
                  <a:pt x="4766172" y="6019342"/>
                </a:lnTo>
                <a:lnTo>
                  <a:pt x="4761199" y="6019342"/>
                </a:lnTo>
                <a:cubicBezTo>
                  <a:pt x="4766172" y="6069504"/>
                  <a:pt x="4766172" y="6119667"/>
                  <a:pt x="4766172" y="6169826"/>
                </a:cubicBezTo>
                <a:cubicBezTo>
                  <a:pt x="4766172" y="7646788"/>
                  <a:pt x="3701497" y="8839500"/>
                  <a:pt x="2383086" y="8839500"/>
                </a:cubicBezTo>
                <a:cubicBezTo>
                  <a:pt x="1064679" y="8839500"/>
                  <a:pt x="1" y="7641210"/>
                  <a:pt x="1" y="6169826"/>
                </a:cubicBezTo>
                <a:cubicBezTo>
                  <a:pt x="1" y="6119666"/>
                  <a:pt x="1" y="6063929"/>
                  <a:pt x="4975" y="6019342"/>
                </a:cubicBezTo>
                <a:lnTo>
                  <a:pt x="1" y="6019342"/>
                </a:lnTo>
                <a:lnTo>
                  <a:pt x="1" y="4919591"/>
                </a:lnTo>
                <a:lnTo>
                  <a:pt x="1" y="4769107"/>
                </a:lnTo>
                <a:lnTo>
                  <a:pt x="1" y="4662771"/>
                </a:lnTo>
                <a:lnTo>
                  <a:pt x="7616" y="4663113"/>
                </a:lnTo>
                <a:cubicBezTo>
                  <a:pt x="48922" y="4663113"/>
                  <a:pt x="90232" y="4663113"/>
                  <a:pt x="131541" y="4659017"/>
                </a:cubicBezTo>
                <a:close/>
                <a:moveTo>
                  <a:pt x="0" y="0"/>
                </a:moveTo>
                <a:lnTo>
                  <a:pt x="4766171" y="0"/>
                </a:lnTo>
                <a:lnTo>
                  <a:pt x="4766171" y="738101"/>
                </a:lnTo>
                <a:lnTo>
                  <a:pt x="4058970" y="738101"/>
                </a:lnTo>
                <a:lnTo>
                  <a:pt x="2663151" y="738101"/>
                </a:lnTo>
                <a:lnTo>
                  <a:pt x="2539226" y="738101"/>
                </a:lnTo>
                <a:lnTo>
                  <a:pt x="1633565" y="738101"/>
                </a:lnTo>
                <a:lnTo>
                  <a:pt x="1633565" y="738102"/>
                </a:lnTo>
                <a:lnTo>
                  <a:pt x="1509735" y="738102"/>
                </a:lnTo>
                <a:lnTo>
                  <a:pt x="1509640" y="738101"/>
                </a:lnTo>
                <a:lnTo>
                  <a:pt x="1509622" y="738102"/>
                </a:lnTo>
                <a:lnTo>
                  <a:pt x="1161127" y="738102"/>
                </a:lnTo>
                <a:lnTo>
                  <a:pt x="1037202" y="738102"/>
                </a:lnTo>
                <a:lnTo>
                  <a:pt x="131541" y="738102"/>
                </a:lnTo>
                <a:lnTo>
                  <a:pt x="131541" y="742198"/>
                </a:lnTo>
                <a:cubicBezTo>
                  <a:pt x="94823" y="738102"/>
                  <a:pt x="48923" y="738102"/>
                  <a:pt x="7616" y="738102"/>
                </a:cubicBezTo>
                <a:lnTo>
                  <a:pt x="0" y="738445"/>
                </a:lnTo>
                <a:close/>
              </a:path>
            </a:pathLst>
          </a:custGeom>
          <a:blipFill dpi="0" rotWithShape="0">
            <a:blip r:embed="rId2"/>
            <a:srcRect/>
            <a:stretch>
              <a:fillRect l="-16125" t="51345" r="-20961" b="-48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1B6E7E13-D527-39FD-34E6-1E3FF1195890}"/>
              </a:ext>
            </a:extLst>
          </p:cNvPr>
          <p:cNvGrpSpPr/>
          <p:nvPr/>
        </p:nvGrpSpPr>
        <p:grpSpPr>
          <a:xfrm>
            <a:off x="8966551" y="3242562"/>
            <a:ext cx="3253859" cy="554397"/>
            <a:chOff x="1800741" y="6353467"/>
            <a:chExt cx="3253859" cy="554397"/>
          </a:xfrm>
        </p:grpSpPr>
        <p:sp>
          <p:nvSpPr>
            <p:cNvPr id="17" name="object 3">
              <a:extLst>
                <a:ext uri="{FF2B5EF4-FFF2-40B4-BE49-F238E27FC236}">
                  <a16:creationId xmlns:a16="http://schemas.microsoft.com/office/drawing/2014/main" id="{1A8736D6-49C7-CCB7-E68E-BC37CB94D980}"/>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8" name="Text Placeholder 6">
              <a:extLst>
                <a:ext uri="{FF2B5EF4-FFF2-40B4-BE49-F238E27FC236}">
                  <a16:creationId xmlns:a16="http://schemas.microsoft.com/office/drawing/2014/main" id="{9E6A5469-0D2E-1FF8-B375-3EB7FA782490}"/>
                </a:ext>
              </a:extLst>
            </p:cNvPr>
            <p:cNvSpPr txBox="1">
              <a:spLocks/>
            </p:cNvSpPr>
            <p:nvPr/>
          </p:nvSpPr>
          <p:spPr>
            <a:xfrm>
              <a:off x="1800742" y="6493124"/>
              <a:ext cx="3253858" cy="258532"/>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200"/>
                <a:t>Fotocredits: </a:t>
              </a:r>
              <a:r>
                <a:rPr lang="en-IE" sz="1200" err="1"/>
                <a:t>sustainabletourismnetwork</a:t>
              </a:r>
              <a:endParaRPr lang="en-IE" sz="1200"/>
            </a:p>
          </p:txBody>
        </p:sp>
      </p:grpSp>
      <p:sp>
        <p:nvSpPr>
          <p:cNvPr id="20" name="TextBox 19">
            <a:extLst>
              <a:ext uri="{FF2B5EF4-FFF2-40B4-BE49-F238E27FC236}">
                <a16:creationId xmlns:a16="http://schemas.microsoft.com/office/drawing/2014/main" id="{30801E7C-3B69-A18D-5AA0-DCED31B8BDB8}"/>
              </a:ext>
            </a:extLst>
          </p:cNvPr>
          <p:cNvSpPr txBox="1"/>
          <p:nvPr/>
        </p:nvSpPr>
        <p:spPr>
          <a:xfrm>
            <a:off x="977300" y="6200968"/>
            <a:ext cx="7824107" cy="369332"/>
          </a:xfrm>
          <a:prstGeom prst="rect">
            <a:avLst/>
          </a:prstGeom>
          <a:noFill/>
        </p:spPr>
        <p:txBody>
          <a:bodyPr wrap="square">
            <a:spAutoFit/>
          </a:bodyPr>
          <a:lstStyle/>
          <a:p>
            <a:r>
              <a:rPr lang="en-US" b="1">
                <a:solidFill>
                  <a:srgbClr val="414141"/>
                </a:solidFill>
              </a:rPr>
              <a:t>Bron </a:t>
            </a:r>
            <a:r>
              <a:rPr lang="en-US">
                <a:solidFill>
                  <a:srgbClr val="459597"/>
                </a:solidFill>
                <a:hlinkClick r:id="rId3">
                  <a:extLst>
                    <a:ext uri="{A12FA001-AC4F-418D-AE19-62706E023703}">
                      <ahyp:hlinkClr xmlns:ahyp="http://schemas.microsoft.com/office/drawing/2018/hyperlinkcolor" val="tx"/>
                    </a:ext>
                  </a:extLst>
                </a:hlinkClick>
              </a:rPr>
              <a:t> Casestudy: Groene eco-toeristische B&amp;B behaalt duurzaamheidscertificering</a:t>
            </a:r>
            <a:endParaRPr lang="en-IE">
              <a:solidFill>
                <a:srgbClr val="459597"/>
              </a:solidFill>
            </a:endParaRPr>
          </a:p>
        </p:txBody>
      </p:sp>
      <p:sp>
        <p:nvSpPr>
          <p:cNvPr id="21" name="Slide Number Placeholder 5">
            <a:extLst>
              <a:ext uri="{FF2B5EF4-FFF2-40B4-BE49-F238E27FC236}">
                <a16:creationId xmlns:a16="http://schemas.microsoft.com/office/drawing/2014/main" id="{D5CAA2BF-D453-93B9-3FC2-B2C462D87A1E}"/>
              </a:ext>
            </a:extLst>
          </p:cNvPr>
          <p:cNvSpPr txBox="1">
            <a:spLocks/>
          </p:cNvSpPr>
          <p:nvPr/>
        </p:nvSpPr>
        <p:spPr>
          <a:xfrm>
            <a:off x="11681466" y="6468440"/>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6</a:t>
            </a:fld>
            <a:endParaRPr lang="fr-CA" sz="1200"/>
          </a:p>
        </p:txBody>
      </p:sp>
    </p:spTree>
    <p:extLst>
      <p:ext uri="{BB962C8B-B14F-4D97-AF65-F5344CB8AC3E}">
        <p14:creationId xmlns:p14="http://schemas.microsoft.com/office/powerpoint/2010/main" val="26407523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ADF5C-1D2A-BCE3-716C-7891B61375B9}"/>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FE7F9D4D-C4EE-60DA-4466-425267942BD3}"/>
              </a:ext>
            </a:extLst>
          </p:cNvPr>
          <p:cNvSpPr txBox="1">
            <a:spLocks/>
          </p:cNvSpPr>
          <p:nvPr/>
        </p:nvSpPr>
        <p:spPr>
          <a:xfrm>
            <a:off x="653780" y="472365"/>
            <a:ext cx="5099320" cy="803654"/>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a:t>Waarom is het een sterk merk?</a:t>
            </a:r>
          </a:p>
          <a:p>
            <a:pPr>
              <a:lnSpc>
                <a:spcPts val="3720"/>
              </a:lnSpc>
            </a:pPr>
            <a:endParaRPr lang="en-US"/>
          </a:p>
        </p:txBody>
      </p:sp>
      <p:cxnSp>
        <p:nvCxnSpPr>
          <p:cNvPr id="10" name="Straight Connector 9">
            <a:extLst>
              <a:ext uri="{FF2B5EF4-FFF2-40B4-BE49-F238E27FC236}">
                <a16:creationId xmlns:a16="http://schemas.microsoft.com/office/drawing/2014/main" id="{81CA9BB3-FC12-6DCD-9BA6-BB828D5ED9C4}"/>
              </a:ext>
            </a:extLst>
          </p:cNvPr>
          <p:cNvCxnSpPr>
            <a:cxnSpLocks/>
          </p:cNvCxnSpPr>
          <p:nvPr/>
        </p:nvCxnSpPr>
        <p:spPr>
          <a:xfrm>
            <a:off x="0" y="1677658"/>
            <a:ext cx="520504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4">
            <a:extLst>
              <a:ext uri="{FF2B5EF4-FFF2-40B4-BE49-F238E27FC236}">
                <a16:creationId xmlns:a16="http://schemas.microsoft.com/office/drawing/2014/main" id="{D02BCB4C-D629-D3F4-BD86-E3B58A3821EC}"/>
              </a:ext>
            </a:extLst>
          </p:cNvPr>
          <p:cNvSpPr txBox="1">
            <a:spLocks/>
          </p:cNvSpPr>
          <p:nvPr/>
        </p:nvSpPr>
        <p:spPr>
          <a:xfrm>
            <a:off x="619290" y="1788268"/>
            <a:ext cx="6524460" cy="4350785"/>
          </a:xfrm>
          <a:prstGeom prst="rect">
            <a:avLst/>
          </a:prstGeom>
        </p:spPr>
        <p:txBody>
          <a:bodyPr numCol="2"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ts val="2340"/>
              </a:lnSpc>
              <a:buClr>
                <a:srgbClr val="EC7C69"/>
              </a:buClr>
              <a:buFont typeface="+mj-lt"/>
              <a:buAutoNum type="arabicPeriod" startAt="3"/>
            </a:pPr>
            <a:r>
              <a:rPr lang="en-IE" sz="2200" b="1" dirty="0" err="1">
                <a:solidFill>
                  <a:srgbClr val="414141"/>
                </a:solidFill>
              </a:rPr>
              <a:t>Persoonlijk</a:t>
            </a:r>
            <a:r>
              <a:rPr lang="en-IE" sz="2200" b="1" dirty="0">
                <a:solidFill>
                  <a:srgbClr val="414141"/>
                </a:solidFill>
              </a:rPr>
              <a:t> </a:t>
            </a:r>
            <a:r>
              <a:rPr lang="en-IE" sz="2200" b="1" dirty="0" err="1">
                <a:solidFill>
                  <a:srgbClr val="414141"/>
                </a:solidFill>
              </a:rPr>
              <a:t>verhaal</a:t>
            </a:r>
            <a:r>
              <a:rPr lang="en-IE" sz="2200" b="1" dirty="0">
                <a:solidFill>
                  <a:srgbClr val="414141"/>
                </a:solidFill>
              </a:rPr>
              <a:t> </a:t>
            </a:r>
            <a:r>
              <a:rPr lang="en-IE" sz="2200" b="1" dirty="0" err="1">
                <a:solidFill>
                  <a:srgbClr val="414141"/>
                </a:solidFill>
              </a:rPr>
              <a:t>en</a:t>
            </a:r>
            <a:r>
              <a:rPr lang="en-IE" sz="2200" b="1" dirty="0">
                <a:solidFill>
                  <a:srgbClr val="414141"/>
                </a:solidFill>
              </a:rPr>
              <a:t> </a:t>
            </a:r>
            <a:r>
              <a:rPr lang="en-IE" sz="2200" b="1" dirty="0" err="1">
                <a:solidFill>
                  <a:srgbClr val="414141"/>
                </a:solidFill>
              </a:rPr>
              <a:t>identiteit</a:t>
            </a:r>
            <a:r>
              <a:rPr lang="en-IE" sz="2200" b="1" dirty="0">
                <a:solidFill>
                  <a:srgbClr val="414141"/>
                </a:solidFill>
              </a:rPr>
              <a:t> van de </a:t>
            </a:r>
            <a:r>
              <a:rPr lang="en-IE" sz="2200" b="1" dirty="0" err="1">
                <a:solidFill>
                  <a:srgbClr val="414141"/>
                </a:solidFill>
              </a:rPr>
              <a:t>gastheer</a:t>
            </a:r>
            <a:r>
              <a:rPr lang="en-IE" sz="2200" b="1" dirty="0">
                <a:solidFill>
                  <a:srgbClr val="414141"/>
                </a:solidFill>
              </a:rPr>
              <a:t>/</a:t>
            </a:r>
            <a:r>
              <a:rPr lang="en-IE" sz="2200" b="1" dirty="0" err="1">
                <a:solidFill>
                  <a:srgbClr val="414141"/>
                </a:solidFill>
              </a:rPr>
              <a:t>gastvrouw</a:t>
            </a:r>
            <a:r>
              <a:rPr lang="en-IE" sz="2200" b="1" dirty="0">
                <a:solidFill>
                  <a:srgbClr val="414141"/>
                </a:solidFill>
              </a:rPr>
              <a:t> </a:t>
            </a:r>
            <a:r>
              <a:rPr lang="en-IE" sz="2200" dirty="0">
                <a:solidFill>
                  <a:srgbClr val="414141"/>
                </a:solidFill>
              </a:rPr>
              <a:t>– de </a:t>
            </a:r>
            <a:r>
              <a:rPr lang="en-IE" sz="2200" dirty="0" err="1">
                <a:solidFill>
                  <a:srgbClr val="414141"/>
                </a:solidFill>
              </a:rPr>
              <a:t>persoonlijkheden</a:t>
            </a:r>
            <a:r>
              <a:rPr lang="en-IE" sz="2200" dirty="0">
                <a:solidFill>
                  <a:srgbClr val="414141"/>
                </a:solidFill>
              </a:rPr>
              <a:t> </a:t>
            </a:r>
            <a:r>
              <a:rPr lang="en-IE" sz="2200" dirty="0" err="1">
                <a:solidFill>
                  <a:srgbClr val="414141"/>
                </a:solidFill>
              </a:rPr>
              <a:t>en</a:t>
            </a:r>
            <a:r>
              <a:rPr lang="en-IE" sz="2200" dirty="0">
                <a:solidFill>
                  <a:srgbClr val="414141"/>
                </a:solidFill>
              </a:rPr>
              <a:t> </a:t>
            </a:r>
            <a:r>
              <a:rPr lang="en-IE" sz="2200" dirty="0" err="1">
                <a:solidFill>
                  <a:srgbClr val="414141"/>
                </a:solidFill>
              </a:rPr>
              <a:t>verhalen</a:t>
            </a:r>
            <a:r>
              <a:rPr lang="en-IE" sz="2200" dirty="0">
                <a:solidFill>
                  <a:srgbClr val="414141"/>
                </a:solidFill>
              </a:rPr>
              <a:t> van de </a:t>
            </a:r>
            <a:r>
              <a:rPr lang="en-IE" sz="2200" dirty="0" err="1">
                <a:solidFill>
                  <a:srgbClr val="414141"/>
                </a:solidFill>
              </a:rPr>
              <a:t>gastheren</a:t>
            </a:r>
            <a:r>
              <a:rPr lang="en-IE" sz="2200" dirty="0">
                <a:solidFill>
                  <a:srgbClr val="414141"/>
                </a:solidFill>
              </a:rPr>
              <a:t>/</a:t>
            </a:r>
            <a:r>
              <a:rPr lang="en-IE" sz="2200" dirty="0" err="1">
                <a:solidFill>
                  <a:srgbClr val="414141"/>
                </a:solidFill>
              </a:rPr>
              <a:t>gastvrouwen</a:t>
            </a:r>
            <a:r>
              <a:rPr lang="en-IE" sz="2200" dirty="0">
                <a:solidFill>
                  <a:srgbClr val="414141"/>
                </a:solidFill>
              </a:rPr>
              <a:t> </a:t>
            </a:r>
            <a:r>
              <a:rPr lang="en-IE" sz="2200" dirty="0" err="1">
                <a:solidFill>
                  <a:srgbClr val="414141"/>
                </a:solidFill>
              </a:rPr>
              <a:t>komen</a:t>
            </a:r>
            <a:r>
              <a:rPr lang="en-IE" sz="2200" dirty="0">
                <a:solidFill>
                  <a:srgbClr val="414141"/>
                </a:solidFill>
              </a:rPr>
              <a:t> </a:t>
            </a:r>
            <a:r>
              <a:rPr lang="en-IE" sz="2200" dirty="0" err="1">
                <a:solidFill>
                  <a:srgbClr val="414141"/>
                </a:solidFill>
              </a:rPr>
              <a:t>goed</a:t>
            </a:r>
            <a:r>
              <a:rPr lang="en-IE" sz="2200" dirty="0">
                <a:solidFill>
                  <a:srgbClr val="414141"/>
                </a:solidFill>
              </a:rPr>
              <a:t> </a:t>
            </a:r>
            <a:r>
              <a:rPr lang="en-IE" sz="2200" dirty="0" err="1">
                <a:solidFill>
                  <a:srgbClr val="414141"/>
                </a:solidFill>
              </a:rPr>
              <a:t>naar</a:t>
            </a:r>
            <a:r>
              <a:rPr lang="en-IE" sz="2200" dirty="0">
                <a:solidFill>
                  <a:srgbClr val="414141"/>
                </a:solidFill>
              </a:rPr>
              <a:t> </a:t>
            </a:r>
            <a:r>
              <a:rPr lang="en-IE" sz="2200" dirty="0" err="1">
                <a:solidFill>
                  <a:srgbClr val="414141"/>
                </a:solidFill>
              </a:rPr>
              <a:t>voren</a:t>
            </a:r>
            <a:r>
              <a:rPr lang="en-IE" sz="2200" dirty="0">
                <a:solidFill>
                  <a:srgbClr val="414141"/>
                </a:solidFill>
              </a:rPr>
              <a:t>. Gasten </a:t>
            </a:r>
            <a:r>
              <a:rPr lang="en-IE" sz="2200" dirty="0" err="1">
                <a:solidFill>
                  <a:srgbClr val="414141"/>
                </a:solidFill>
              </a:rPr>
              <a:t>onthouden</a:t>
            </a:r>
            <a:r>
              <a:rPr lang="en-IE" sz="2200" dirty="0">
                <a:solidFill>
                  <a:srgbClr val="414141"/>
                </a:solidFill>
              </a:rPr>
              <a:t> de </a:t>
            </a:r>
            <a:r>
              <a:rPr lang="en-IE" sz="2200" dirty="0" err="1">
                <a:solidFill>
                  <a:srgbClr val="414141"/>
                </a:solidFill>
              </a:rPr>
              <a:t>warmte</a:t>
            </a:r>
            <a:r>
              <a:rPr lang="en-IE" sz="2200" dirty="0">
                <a:solidFill>
                  <a:srgbClr val="414141"/>
                </a:solidFill>
              </a:rPr>
              <a:t>, </a:t>
            </a:r>
            <a:r>
              <a:rPr lang="en-IE" sz="2200" dirty="0" err="1">
                <a:solidFill>
                  <a:srgbClr val="414141"/>
                </a:solidFill>
              </a:rPr>
              <a:t>zorgzaamheid</a:t>
            </a:r>
            <a:r>
              <a:rPr lang="en-IE" sz="2200" dirty="0">
                <a:solidFill>
                  <a:srgbClr val="414141"/>
                </a:solidFill>
              </a:rPr>
              <a:t> </a:t>
            </a:r>
            <a:r>
              <a:rPr lang="en-IE" sz="2200" dirty="0" err="1">
                <a:solidFill>
                  <a:srgbClr val="414141"/>
                </a:solidFill>
              </a:rPr>
              <a:t>en</a:t>
            </a:r>
            <a:r>
              <a:rPr lang="en-IE" sz="2200" dirty="0">
                <a:solidFill>
                  <a:srgbClr val="414141"/>
                </a:solidFill>
              </a:rPr>
              <a:t> </a:t>
            </a:r>
            <a:r>
              <a:rPr lang="en-IE" sz="2200" dirty="0" err="1">
                <a:solidFill>
                  <a:srgbClr val="414141"/>
                </a:solidFill>
              </a:rPr>
              <a:t>persoonlijke</a:t>
            </a:r>
            <a:r>
              <a:rPr lang="en-IE" sz="2200" dirty="0">
                <a:solidFill>
                  <a:srgbClr val="414141"/>
                </a:solidFill>
              </a:rPr>
              <a:t> </a:t>
            </a:r>
            <a:r>
              <a:rPr lang="en-IE" sz="2200" dirty="0" err="1">
                <a:solidFill>
                  <a:srgbClr val="414141"/>
                </a:solidFill>
              </a:rPr>
              <a:t>benadering</a:t>
            </a:r>
            <a:r>
              <a:rPr lang="en-IE" sz="2200" dirty="0">
                <a:solidFill>
                  <a:srgbClr val="414141"/>
                </a:solidFill>
              </a:rPr>
              <a:t>, die </a:t>
            </a:r>
            <a:r>
              <a:rPr lang="en-IE" sz="2200" dirty="0" err="1">
                <a:solidFill>
                  <a:srgbClr val="414141"/>
                </a:solidFill>
              </a:rPr>
              <a:t>onderdeel</a:t>
            </a:r>
            <a:r>
              <a:rPr lang="en-IE" sz="2200" dirty="0">
                <a:solidFill>
                  <a:srgbClr val="414141"/>
                </a:solidFill>
              </a:rPr>
              <a:t> </a:t>
            </a:r>
            <a:r>
              <a:rPr lang="en-IE" sz="2200" dirty="0" err="1">
                <a:solidFill>
                  <a:srgbClr val="414141"/>
                </a:solidFill>
              </a:rPr>
              <a:t>worden</a:t>
            </a:r>
            <a:r>
              <a:rPr lang="en-IE" sz="2200" dirty="0">
                <a:solidFill>
                  <a:srgbClr val="414141"/>
                </a:solidFill>
              </a:rPr>
              <a:t> van de </a:t>
            </a:r>
            <a:r>
              <a:rPr lang="en-IE" sz="2200" dirty="0" err="1">
                <a:solidFill>
                  <a:srgbClr val="414141"/>
                </a:solidFill>
              </a:rPr>
              <a:t>merkidentiteit</a:t>
            </a:r>
            <a:r>
              <a:rPr lang="en-IE" sz="2200" dirty="0">
                <a:solidFill>
                  <a:srgbClr val="414141"/>
                </a:solidFill>
              </a:rPr>
              <a:t>. Dit </a:t>
            </a:r>
            <a:r>
              <a:rPr lang="en-IE" sz="2200" dirty="0" err="1">
                <a:solidFill>
                  <a:srgbClr val="414141"/>
                </a:solidFill>
              </a:rPr>
              <a:t>menselijke</a:t>
            </a:r>
            <a:r>
              <a:rPr lang="en-IE" sz="2200" dirty="0">
                <a:solidFill>
                  <a:srgbClr val="414141"/>
                </a:solidFill>
              </a:rPr>
              <a:t> element </a:t>
            </a:r>
            <a:r>
              <a:rPr lang="en-IE" sz="2200" dirty="0" err="1">
                <a:solidFill>
                  <a:srgbClr val="414141"/>
                </a:solidFill>
              </a:rPr>
              <a:t>zorgt</a:t>
            </a:r>
            <a:r>
              <a:rPr lang="en-IE" sz="2200" dirty="0">
                <a:solidFill>
                  <a:srgbClr val="414141"/>
                </a:solidFill>
              </a:rPr>
              <a:t> </a:t>
            </a:r>
            <a:r>
              <a:rPr lang="en-IE" sz="2200" dirty="0" err="1">
                <a:solidFill>
                  <a:srgbClr val="414141"/>
                </a:solidFill>
              </a:rPr>
              <a:t>voor</a:t>
            </a:r>
            <a:r>
              <a:rPr lang="en-IE" sz="2200" dirty="0">
                <a:solidFill>
                  <a:srgbClr val="414141"/>
                </a:solidFill>
              </a:rPr>
              <a:t> </a:t>
            </a:r>
            <a:r>
              <a:rPr lang="en-IE" sz="2200" dirty="0" err="1">
                <a:solidFill>
                  <a:srgbClr val="414141"/>
                </a:solidFill>
              </a:rPr>
              <a:t>vertrouwen</a:t>
            </a:r>
            <a:r>
              <a:rPr lang="en-IE" sz="2200" dirty="0">
                <a:solidFill>
                  <a:srgbClr val="414141"/>
                </a:solidFill>
              </a:rPr>
              <a:t> </a:t>
            </a:r>
            <a:r>
              <a:rPr lang="en-IE" sz="2200" dirty="0" err="1">
                <a:solidFill>
                  <a:srgbClr val="414141"/>
                </a:solidFill>
              </a:rPr>
              <a:t>en</a:t>
            </a:r>
            <a:r>
              <a:rPr lang="en-IE" sz="2200" dirty="0">
                <a:solidFill>
                  <a:srgbClr val="414141"/>
                </a:solidFill>
              </a:rPr>
              <a:t> </a:t>
            </a:r>
            <a:r>
              <a:rPr lang="en-IE" sz="2200" dirty="0" err="1">
                <a:solidFill>
                  <a:srgbClr val="414141"/>
                </a:solidFill>
              </a:rPr>
              <a:t>een</a:t>
            </a:r>
            <a:r>
              <a:rPr lang="en-IE" sz="2200" dirty="0">
                <a:solidFill>
                  <a:srgbClr val="414141"/>
                </a:solidFill>
              </a:rPr>
              <a:t> </a:t>
            </a:r>
            <a:r>
              <a:rPr lang="en-IE" sz="2200" dirty="0" err="1">
                <a:solidFill>
                  <a:srgbClr val="414141"/>
                </a:solidFill>
              </a:rPr>
              <a:t>emotionele</a:t>
            </a:r>
            <a:r>
              <a:rPr lang="en-IE" sz="2200" dirty="0">
                <a:solidFill>
                  <a:srgbClr val="414141"/>
                </a:solidFill>
              </a:rPr>
              <a:t> band.</a:t>
            </a:r>
          </a:p>
          <a:p>
            <a:pPr marL="457200" indent="-457200">
              <a:lnSpc>
                <a:spcPts val="2340"/>
              </a:lnSpc>
              <a:buClr>
                <a:srgbClr val="EC7C69"/>
              </a:buClr>
              <a:buFont typeface="+mj-lt"/>
              <a:buAutoNum type="arabicPeriod" startAt="4"/>
            </a:pPr>
            <a:r>
              <a:rPr lang="en-IE" sz="2200" b="1" dirty="0">
                <a:solidFill>
                  <a:srgbClr val="414141"/>
                </a:solidFill>
              </a:rPr>
              <a:t>Focus op de </a:t>
            </a:r>
            <a:r>
              <a:rPr lang="en-IE" sz="2200" b="1" dirty="0" err="1">
                <a:solidFill>
                  <a:srgbClr val="414141"/>
                </a:solidFill>
              </a:rPr>
              <a:t>gast</a:t>
            </a:r>
            <a:r>
              <a:rPr lang="en-IE" sz="2200" b="1" dirty="0">
                <a:solidFill>
                  <a:srgbClr val="414141"/>
                </a:solidFill>
              </a:rPr>
              <a:t> – </a:t>
            </a:r>
            <a:r>
              <a:rPr lang="en-IE" sz="2200" dirty="0" err="1">
                <a:solidFill>
                  <a:srgbClr val="414141"/>
                </a:solidFill>
              </a:rPr>
              <a:t>Reizigers</a:t>
            </a:r>
            <a:r>
              <a:rPr lang="en-IE" sz="2200" dirty="0">
                <a:solidFill>
                  <a:srgbClr val="414141"/>
                </a:solidFill>
              </a:rPr>
              <a:t> die op </a:t>
            </a:r>
            <a:r>
              <a:rPr lang="en-IE" sz="2200" dirty="0" err="1">
                <a:solidFill>
                  <a:srgbClr val="414141"/>
                </a:solidFill>
              </a:rPr>
              <a:t>zoek</a:t>
            </a:r>
            <a:r>
              <a:rPr lang="en-IE" sz="2200" dirty="0">
                <a:solidFill>
                  <a:srgbClr val="414141"/>
                </a:solidFill>
              </a:rPr>
              <a:t> </a:t>
            </a:r>
            <a:r>
              <a:rPr lang="en-IE" sz="2200" dirty="0" err="1">
                <a:solidFill>
                  <a:srgbClr val="414141"/>
                </a:solidFill>
              </a:rPr>
              <a:t>zijn</a:t>
            </a:r>
            <a:r>
              <a:rPr lang="en-IE" sz="2200" dirty="0">
                <a:solidFill>
                  <a:srgbClr val="414141"/>
                </a:solidFill>
              </a:rPr>
              <a:t> </a:t>
            </a:r>
            <a:r>
              <a:rPr lang="en-IE" sz="2200" dirty="0" err="1">
                <a:solidFill>
                  <a:srgbClr val="414141"/>
                </a:solidFill>
              </a:rPr>
              <a:t>naar</a:t>
            </a:r>
            <a:r>
              <a:rPr lang="en-IE" sz="2200" dirty="0">
                <a:solidFill>
                  <a:srgbClr val="414141"/>
                </a:solidFill>
              </a:rPr>
              <a:t> rust, </a:t>
            </a:r>
            <a:r>
              <a:rPr lang="en-IE" sz="2200" dirty="0" err="1">
                <a:solidFill>
                  <a:srgbClr val="414141"/>
                </a:solidFill>
              </a:rPr>
              <a:t>authentieke</a:t>
            </a:r>
            <a:r>
              <a:rPr lang="en-IE" sz="2200" dirty="0">
                <a:solidFill>
                  <a:srgbClr val="414141"/>
                </a:solidFill>
              </a:rPr>
              <a:t> </a:t>
            </a:r>
            <a:r>
              <a:rPr lang="en-IE" sz="2200" dirty="0" err="1">
                <a:solidFill>
                  <a:srgbClr val="414141"/>
                </a:solidFill>
              </a:rPr>
              <a:t>ervaringen</a:t>
            </a:r>
            <a:r>
              <a:rPr lang="en-IE" sz="2200" dirty="0">
                <a:solidFill>
                  <a:srgbClr val="414141"/>
                </a:solidFill>
              </a:rPr>
              <a:t> </a:t>
            </a:r>
            <a:r>
              <a:rPr lang="en-IE" sz="2200" dirty="0" err="1">
                <a:solidFill>
                  <a:srgbClr val="414141"/>
                </a:solidFill>
              </a:rPr>
              <a:t>en</a:t>
            </a:r>
            <a:r>
              <a:rPr lang="en-IE" sz="2200" dirty="0">
                <a:solidFill>
                  <a:srgbClr val="414141"/>
                </a:solidFill>
              </a:rPr>
              <a:t> </a:t>
            </a:r>
            <a:r>
              <a:rPr lang="en-IE" sz="2200" dirty="0" err="1">
                <a:solidFill>
                  <a:srgbClr val="414141"/>
                </a:solidFill>
              </a:rPr>
              <a:t>persoonlijke</a:t>
            </a:r>
            <a:r>
              <a:rPr lang="en-IE" sz="2200" dirty="0">
                <a:solidFill>
                  <a:srgbClr val="414141"/>
                </a:solidFill>
              </a:rPr>
              <a:t> </a:t>
            </a:r>
            <a:r>
              <a:rPr lang="en-IE" sz="2200" dirty="0" err="1">
                <a:solidFill>
                  <a:srgbClr val="414141"/>
                </a:solidFill>
              </a:rPr>
              <a:t>interactie</a:t>
            </a:r>
            <a:r>
              <a:rPr lang="en-IE" sz="2200" dirty="0">
                <a:solidFill>
                  <a:srgbClr val="414141"/>
                </a:solidFill>
              </a:rPr>
              <a:t>. </a:t>
            </a:r>
            <a:r>
              <a:rPr lang="en-IE" sz="2200" dirty="0" err="1">
                <a:solidFill>
                  <a:srgbClr val="414141"/>
                </a:solidFill>
              </a:rPr>
              <a:t>Behoeften</a:t>
            </a:r>
            <a:r>
              <a:rPr lang="en-IE" sz="2200" dirty="0">
                <a:solidFill>
                  <a:srgbClr val="414141"/>
                </a:solidFill>
              </a:rPr>
              <a:t> van </a:t>
            </a:r>
            <a:r>
              <a:rPr lang="en-IE" sz="2200" dirty="0" err="1">
                <a:solidFill>
                  <a:srgbClr val="414141"/>
                </a:solidFill>
              </a:rPr>
              <a:t>gasten</a:t>
            </a:r>
            <a:r>
              <a:rPr lang="en-IE" sz="2200" dirty="0">
                <a:solidFill>
                  <a:srgbClr val="414141"/>
                </a:solidFill>
              </a:rPr>
              <a:t>: Een </a:t>
            </a:r>
            <a:r>
              <a:rPr lang="en-IE" sz="2200" dirty="0" err="1">
                <a:solidFill>
                  <a:srgbClr val="414141"/>
                </a:solidFill>
              </a:rPr>
              <a:t>rustige</a:t>
            </a:r>
            <a:r>
              <a:rPr lang="en-IE" sz="2200" dirty="0">
                <a:solidFill>
                  <a:srgbClr val="414141"/>
                </a:solidFill>
              </a:rPr>
              <a:t> </a:t>
            </a:r>
            <a:r>
              <a:rPr lang="en-IE" sz="2200" dirty="0" err="1">
                <a:solidFill>
                  <a:srgbClr val="414141"/>
                </a:solidFill>
              </a:rPr>
              <a:t>uitvalsbasis</a:t>
            </a:r>
            <a:r>
              <a:rPr lang="en-IE" sz="2200" dirty="0">
                <a:solidFill>
                  <a:srgbClr val="414141"/>
                </a:solidFill>
              </a:rPr>
              <a:t> om de Burren </a:t>
            </a:r>
            <a:r>
              <a:rPr lang="en-IE" sz="2200" dirty="0" err="1">
                <a:solidFill>
                  <a:srgbClr val="414141"/>
                </a:solidFill>
              </a:rPr>
              <a:t>te</a:t>
            </a:r>
            <a:r>
              <a:rPr lang="en-IE" sz="2200" dirty="0">
                <a:solidFill>
                  <a:srgbClr val="414141"/>
                </a:solidFill>
              </a:rPr>
              <a:t> </a:t>
            </a:r>
            <a:r>
              <a:rPr lang="en-IE" sz="2200" dirty="0" err="1">
                <a:solidFill>
                  <a:srgbClr val="414141"/>
                </a:solidFill>
              </a:rPr>
              <a:t>verkennen</a:t>
            </a:r>
            <a:r>
              <a:rPr lang="en-IE" sz="2200" dirty="0">
                <a:solidFill>
                  <a:srgbClr val="414141"/>
                </a:solidFill>
              </a:rPr>
              <a:t>, </a:t>
            </a:r>
            <a:r>
              <a:rPr lang="en-IE" sz="2200" dirty="0" err="1">
                <a:solidFill>
                  <a:srgbClr val="414141"/>
                </a:solidFill>
              </a:rPr>
              <a:t>lokale</a:t>
            </a:r>
            <a:r>
              <a:rPr lang="en-IE" sz="2200" dirty="0">
                <a:solidFill>
                  <a:srgbClr val="414141"/>
                </a:solidFill>
              </a:rPr>
              <a:t> </a:t>
            </a:r>
            <a:r>
              <a:rPr lang="en-IE" sz="2200" dirty="0" err="1">
                <a:solidFill>
                  <a:srgbClr val="414141"/>
                </a:solidFill>
              </a:rPr>
              <a:t>inzichten</a:t>
            </a:r>
            <a:r>
              <a:rPr lang="en-IE" sz="2200" dirty="0">
                <a:solidFill>
                  <a:srgbClr val="414141"/>
                </a:solidFill>
              </a:rPr>
              <a:t> die </a:t>
            </a:r>
            <a:r>
              <a:rPr lang="en-IE" sz="2200" dirty="0" err="1">
                <a:solidFill>
                  <a:srgbClr val="414141"/>
                </a:solidFill>
              </a:rPr>
              <a:t>verder</a:t>
            </a:r>
            <a:r>
              <a:rPr lang="en-IE" sz="2200" dirty="0">
                <a:solidFill>
                  <a:srgbClr val="414141"/>
                </a:solidFill>
              </a:rPr>
              <a:t> </a:t>
            </a:r>
            <a:r>
              <a:rPr lang="en-IE" sz="2200" dirty="0" err="1">
                <a:solidFill>
                  <a:srgbClr val="414141"/>
                </a:solidFill>
              </a:rPr>
              <a:t>gaan</a:t>
            </a:r>
            <a:r>
              <a:rPr lang="en-IE" sz="2200" dirty="0">
                <a:solidFill>
                  <a:srgbClr val="414141"/>
                </a:solidFill>
              </a:rPr>
              <a:t> dan </a:t>
            </a:r>
            <a:r>
              <a:rPr lang="en-IE" sz="2200" dirty="0" err="1">
                <a:solidFill>
                  <a:srgbClr val="414141"/>
                </a:solidFill>
              </a:rPr>
              <a:t>reisgidsen</a:t>
            </a:r>
            <a:r>
              <a:rPr lang="en-IE" sz="2200" dirty="0">
                <a:solidFill>
                  <a:srgbClr val="414141"/>
                </a:solidFill>
              </a:rPr>
              <a:t> </a:t>
            </a:r>
            <a:r>
              <a:rPr lang="en-IE" sz="2200" dirty="0" err="1">
                <a:solidFill>
                  <a:srgbClr val="414141"/>
                </a:solidFill>
              </a:rPr>
              <a:t>en</a:t>
            </a:r>
            <a:r>
              <a:rPr lang="en-IE" sz="2200" dirty="0">
                <a:solidFill>
                  <a:srgbClr val="414141"/>
                </a:solidFill>
              </a:rPr>
              <a:t> </a:t>
            </a:r>
            <a:r>
              <a:rPr lang="en-IE" sz="2200" dirty="0" err="1">
                <a:solidFill>
                  <a:srgbClr val="414141"/>
                </a:solidFill>
              </a:rPr>
              <a:t>een</a:t>
            </a:r>
            <a:r>
              <a:rPr lang="en-IE" sz="2200" dirty="0">
                <a:solidFill>
                  <a:srgbClr val="414141"/>
                </a:solidFill>
              </a:rPr>
              <a:t> </a:t>
            </a:r>
            <a:r>
              <a:rPr lang="en-IE" sz="2200" dirty="0" err="1">
                <a:solidFill>
                  <a:srgbClr val="414141"/>
                </a:solidFill>
              </a:rPr>
              <a:t>thuisgevoel</a:t>
            </a:r>
            <a:r>
              <a:rPr lang="en-IE" sz="2200" dirty="0">
                <a:solidFill>
                  <a:srgbClr val="414141"/>
                </a:solidFill>
              </a:rPr>
              <a:t> </a:t>
            </a:r>
            <a:r>
              <a:rPr lang="en-IE" sz="2200" dirty="0" err="1">
                <a:solidFill>
                  <a:srgbClr val="414141"/>
                </a:solidFill>
              </a:rPr>
              <a:t>ver</a:t>
            </a:r>
            <a:r>
              <a:rPr lang="en-IE" sz="2200" dirty="0">
                <a:solidFill>
                  <a:srgbClr val="414141"/>
                </a:solidFill>
              </a:rPr>
              <a:t> van huis. </a:t>
            </a:r>
            <a:endParaRPr lang="en-US" sz="2200" dirty="0">
              <a:solidFill>
                <a:srgbClr val="414141"/>
              </a:solidFill>
            </a:endParaRPr>
          </a:p>
        </p:txBody>
      </p:sp>
      <p:sp>
        <p:nvSpPr>
          <p:cNvPr id="20" name="TextBox 19">
            <a:extLst>
              <a:ext uri="{FF2B5EF4-FFF2-40B4-BE49-F238E27FC236}">
                <a16:creationId xmlns:a16="http://schemas.microsoft.com/office/drawing/2014/main" id="{24EE1A73-D234-181C-5379-C358C86B10DB}"/>
              </a:ext>
            </a:extLst>
          </p:cNvPr>
          <p:cNvSpPr txBox="1"/>
          <p:nvPr/>
        </p:nvSpPr>
        <p:spPr>
          <a:xfrm>
            <a:off x="1620284" y="6088135"/>
            <a:ext cx="5898988" cy="646331"/>
          </a:xfrm>
          <a:prstGeom prst="rect">
            <a:avLst/>
          </a:prstGeom>
          <a:noFill/>
        </p:spPr>
        <p:txBody>
          <a:bodyPr wrap="square">
            <a:spAutoFit/>
          </a:bodyPr>
          <a:lstStyle/>
          <a:p>
            <a:r>
              <a:rPr lang="en-US" b="1">
                <a:solidFill>
                  <a:srgbClr val="414141"/>
                </a:solidFill>
              </a:rPr>
              <a:t>Bron </a:t>
            </a:r>
            <a:r>
              <a:rPr lang="en-US">
                <a:solidFill>
                  <a:srgbClr val="459597"/>
                </a:solidFill>
                <a:hlinkClick r:id="rId3">
                  <a:extLst>
                    <a:ext uri="{A12FA001-AC4F-418D-AE19-62706E023703}">
                      <ahyp:hlinkClr xmlns:ahyp="http://schemas.microsoft.com/office/drawing/2018/hyperlinkcolor" val="tx"/>
                    </a:ext>
                  </a:extLst>
                </a:hlinkClick>
              </a:rPr>
              <a:t> Casestudy: Groene ecotoeristische B&amp;B</a:t>
            </a:r>
          </a:p>
          <a:p>
            <a:pPr marL="749300"/>
            <a:r>
              <a:rPr lang="en-US">
                <a:solidFill>
                  <a:srgbClr val="459597"/>
                </a:solidFill>
                <a:hlinkClick r:id="rId3">
                  <a:extLst>
                    <a:ext uri="{A12FA001-AC4F-418D-AE19-62706E023703}">
                      <ahyp:hlinkClr xmlns:ahyp="http://schemas.microsoft.com/office/drawing/2018/hyperlinkcolor" val="tx"/>
                    </a:ext>
                  </a:extLst>
                </a:hlinkClick>
              </a:rPr>
              <a:t>behaalt duurzaamheidscertificering</a:t>
            </a:r>
            <a:endParaRPr lang="en-IE">
              <a:solidFill>
                <a:srgbClr val="459597"/>
              </a:solidFill>
            </a:endParaRPr>
          </a:p>
        </p:txBody>
      </p:sp>
      <p:sp>
        <p:nvSpPr>
          <p:cNvPr id="2" name="Freeform 1">
            <a:extLst>
              <a:ext uri="{FF2B5EF4-FFF2-40B4-BE49-F238E27FC236}">
                <a16:creationId xmlns:a16="http://schemas.microsoft.com/office/drawing/2014/main" id="{75DED549-E6EB-5C08-4112-A83A10813DCB}"/>
              </a:ext>
            </a:extLst>
          </p:cNvPr>
          <p:cNvSpPr/>
          <p:nvPr/>
        </p:nvSpPr>
        <p:spPr>
          <a:xfrm rot="5400000" flipH="1">
            <a:off x="6837626" y="2192154"/>
            <a:ext cx="5069731" cy="4261960"/>
          </a:xfrm>
          <a:custGeom>
            <a:avLst/>
            <a:gdLst>
              <a:gd name="connsiteX0" fmla="*/ 5069731 w 5069731"/>
              <a:gd name="connsiteY0" fmla="*/ 3902947 h 4261960"/>
              <a:gd name="connsiteX1" fmla="*/ 5069731 w 5069731"/>
              <a:gd name="connsiteY1" fmla="*/ 3429024 h 4261960"/>
              <a:gd name="connsiteX2" fmla="*/ 5069731 w 5069731"/>
              <a:gd name="connsiteY2" fmla="*/ 3356933 h 4261960"/>
              <a:gd name="connsiteX3" fmla="*/ 5069731 w 5069731"/>
              <a:gd name="connsiteY3" fmla="*/ 2883010 h 4261960"/>
              <a:gd name="connsiteX4" fmla="*/ 5069731 w 5069731"/>
              <a:gd name="connsiteY4" fmla="*/ 1019939 h 4261960"/>
              <a:gd name="connsiteX5" fmla="*/ 5069731 w 5069731"/>
              <a:gd name="connsiteY5" fmla="*/ 546015 h 4261960"/>
              <a:gd name="connsiteX6" fmla="*/ 5069731 w 5069731"/>
              <a:gd name="connsiteY6" fmla="*/ 473924 h 4261960"/>
              <a:gd name="connsiteX7" fmla="*/ 5069731 w 5069731"/>
              <a:gd name="connsiteY7" fmla="*/ 1 h 4261960"/>
              <a:gd name="connsiteX8" fmla="*/ 4502132 w 5069731"/>
              <a:gd name="connsiteY8" fmla="*/ 1 h 4261960"/>
              <a:gd name="connsiteX9" fmla="*/ 2870264 w 5069731"/>
              <a:gd name="connsiteY9" fmla="*/ 1 h 4261960"/>
              <a:gd name="connsiteX10" fmla="*/ 2870264 w 5069731"/>
              <a:gd name="connsiteY10" fmla="*/ 0 h 4261960"/>
              <a:gd name="connsiteX11" fmla="*/ 2302667 w 5069731"/>
              <a:gd name="connsiteY11" fmla="*/ 0 h 4261960"/>
              <a:gd name="connsiteX12" fmla="*/ 919509 w 5069731"/>
              <a:gd name="connsiteY12" fmla="*/ 0 h 4261960"/>
              <a:gd name="connsiteX13" fmla="*/ 919509 w 5069731"/>
              <a:gd name="connsiteY13" fmla="*/ 5305 h 4261960"/>
              <a:gd name="connsiteX14" fmla="*/ 0 w 5069731"/>
              <a:gd name="connsiteY14" fmla="*/ 5305 h 4261960"/>
              <a:gd name="connsiteX15" fmla="*/ 0 w 5069731"/>
              <a:gd name="connsiteY15" fmla="*/ 479229 h 4261960"/>
              <a:gd name="connsiteX16" fmla="*/ 0 w 5069731"/>
              <a:gd name="connsiteY16" fmla="*/ 924189 h 4261960"/>
              <a:gd name="connsiteX17" fmla="*/ 0 w 5069731"/>
              <a:gd name="connsiteY17" fmla="*/ 924192 h 4261960"/>
              <a:gd name="connsiteX18" fmla="*/ 0 w 5069731"/>
              <a:gd name="connsiteY18" fmla="*/ 1398113 h 4261960"/>
              <a:gd name="connsiteX19" fmla="*/ 0 w 5069731"/>
              <a:gd name="connsiteY19" fmla="*/ 1398116 h 4261960"/>
              <a:gd name="connsiteX20" fmla="*/ 0 w 5069731"/>
              <a:gd name="connsiteY20" fmla="*/ 1491788 h 4261960"/>
              <a:gd name="connsiteX21" fmla="*/ 0 w 5069731"/>
              <a:gd name="connsiteY21" fmla="*/ 1491791 h 4261960"/>
              <a:gd name="connsiteX22" fmla="*/ 0 w 5069731"/>
              <a:gd name="connsiteY22" fmla="*/ 1965712 h 4261960"/>
              <a:gd name="connsiteX23" fmla="*/ 0 w 5069731"/>
              <a:gd name="connsiteY23" fmla="*/ 1965715 h 4261960"/>
              <a:gd name="connsiteX24" fmla="*/ 0 w 5069731"/>
              <a:gd name="connsiteY24" fmla="*/ 3788036 h 4261960"/>
              <a:gd name="connsiteX25" fmla="*/ 0 w 5069731"/>
              <a:gd name="connsiteY25" fmla="*/ 4261960 h 4261960"/>
              <a:gd name="connsiteX26" fmla="*/ 979115 w 5069731"/>
              <a:gd name="connsiteY26" fmla="*/ 4261960 h 4261960"/>
              <a:gd name="connsiteX27" fmla="*/ 979118 w 5069731"/>
              <a:gd name="connsiteY27" fmla="*/ 4261960 h 4261960"/>
              <a:gd name="connsiteX28" fmla="*/ 1546714 w 5069731"/>
              <a:gd name="connsiteY28" fmla="*/ 4261960 h 4261960"/>
              <a:gd name="connsiteX29" fmla="*/ 1546717 w 5069731"/>
              <a:gd name="connsiteY29" fmla="*/ 4261960 h 4261960"/>
              <a:gd name="connsiteX30" fmla="*/ 3178579 w 5069731"/>
              <a:gd name="connsiteY30" fmla="*/ 4261960 h 4261960"/>
              <a:gd name="connsiteX31" fmla="*/ 3746178 w 5069731"/>
              <a:gd name="connsiteY31" fmla="*/ 4261960 h 4261960"/>
              <a:gd name="connsiteX32" fmla="*/ 3806269 w 5069731"/>
              <a:gd name="connsiteY32" fmla="*/ 4256655 h 4261960"/>
              <a:gd name="connsiteX33" fmla="*/ 4098088 w 5069731"/>
              <a:gd name="connsiteY33" fmla="*/ 4256655 h 4261960"/>
              <a:gd name="connsiteX34" fmla="*/ 4665687 w 5069731"/>
              <a:gd name="connsiteY34" fmla="*/ 4256655 h 4261960"/>
              <a:gd name="connsiteX35" fmla="*/ 5069731 w 5069731"/>
              <a:gd name="connsiteY35" fmla="*/ 3902947 h 426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69731" h="4261960">
                <a:moveTo>
                  <a:pt x="5069731" y="3902947"/>
                </a:moveTo>
                <a:lnTo>
                  <a:pt x="5069731" y="3429024"/>
                </a:lnTo>
                <a:lnTo>
                  <a:pt x="5069731" y="3356933"/>
                </a:lnTo>
                <a:lnTo>
                  <a:pt x="5069731" y="2883010"/>
                </a:lnTo>
                <a:lnTo>
                  <a:pt x="5069731" y="1019939"/>
                </a:lnTo>
                <a:lnTo>
                  <a:pt x="5069731" y="546015"/>
                </a:lnTo>
                <a:lnTo>
                  <a:pt x="5069731" y="473924"/>
                </a:lnTo>
                <a:lnTo>
                  <a:pt x="5069731" y="1"/>
                </a:lnTo>
                <a:lnTo>
                  <a:pt x="4502132" y="1"/>
                </a:lnTo>
                <a:lnTo>
                  <a:pt x="2870264" y="1"/>
                </a:lnTo>
                <a:lnTo>
                  <a:pt x="2870264" y="0"/>
                </a:lnTo>
                <a:lnTo>
                  <a:pt x="2302667" y="0"/>
                </a:lnTo>
                <a:lnTo>
                  <a:pt x="919509" y="0"/>
                </a:lnTo>
                <a:lnTo>
                  <a:pt x="919509" y="5305"/>
                </a:lnTo>
                <a:lnTo>
                  <a:pt x="0" y="5305"/>
                </a:lnTo>
                <a:lnTo>
                  <a:pt x="0" y="479229"/>
                </a:lnTo>
                <a:lnTo>
                  <a:pt x="0" y="924189"/>
                </a:lnTo>
                <a:lnTo>
                  <a:pt x="0" y="924192"/>
                </a:lnTo>
                <a:lnTo>
                  <a:pt x="0" y="1398113"/>
                </a:lnTo>
                <a:lnTo>
                  <a:pt x="0" y="1398116"/>
                </a:lnTo>
                <a:lnTo>
                  <a:pt x="0" y="1491788"/>
                </a:lnTo>
                <a:lnTo>
                  <a:pt x="0" y="1491791"/>
                </a:lnTo>
                <a:lnTo>
                  <a:pt x="0" y="1965712"/>
                </a:lnTo>
                <a:lnTo>
                  <a:pt x="0" y="1965715"/>
                </a:lnTo>
                <a:lnTo>
                  <a:pt x="0" y="3788036"/>
                </a:lnTo>
                <a:lnTo>
                  <a:pt x="0" y="4261960"/>
                </a:lnTo>
                <a:lnTo>
                  <a:pt x="979115" y="4261960"/>
                </a:lnTo>
                <a:lnTo>
                  <a:pt x="979118" y="4261960"/>
                </a:lnTo>
                <a:lnTo>
                  <a:pt x="1546714" y="4261960"/>
                </a:lnTo>
                <a:lnTo>
                  <a:pt x="1546717" y="4261960"/>
                </a:lnTo>
                <a:lnTo>
                  <a:pt x="3178579" y="4261960"/>
                </a:lnTo>
                <a:lnTo>
                  <a:pt x="3746178" y="4261960"/>
                </a:lnTo>
                <a:lnTo>
                  <a:pt x="3806269" y="4256655"/>
                </a:lnTo>
                <a:lnTo>
                  <a:pt x="4098088" y="4256655"/>
                </a:lnTo>
                <a:lnTo>
                  <a:pt x="4665687" y="4256655"/>
                </a:lnTo>
                <a:cubicBezTo>
                  <a:pt x="4889567" y="4256655"/>
                  <a:pt x="5069731" y="4097776"/>
                  <a:pt x="5069731" y="3902947"/>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4" name="Text Placeholder 1">
            <a:extLst>
              <a:ext uri="{FF2B5EF4-FFF2-40B4-BE49-F238E27FC236}">
                <a16:creationId xmlns:a16="http://schemas.microsoft.com/office/drawing/2014/main" id="{7B993016-590E-8776-6D37-A85F513AAC86}"/>
              </a:ext>
            </a:extLst>
          </p:cNvPr>
          <p:cNvSpPr txBox="1">
            <a:spLocks/>
          </p:cNvSpPr>
          <p:nvPr/>
        </p:nvSpPr>
        <p:spPr>
          <a:xfrm>
            <a:off x="7700902" y="2095509"/>
            <a:ext cx="3513798"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spcAft>
                <a:spcPts val="1200"/>
              </a:spcAft>
            </a:pPr>
            <a:r>
              <a:rPr lang="en-IE" sz="2200"/>
              <a:t>Deze casestudy illustreert hoe alternatieve accommodatie zich kan onderscheiden door authentiek, plaatsgebonden en persoonlijk te zijn. De unieke combinatie van een rustige omgeving, warme gastvrijheid en lokale verhalen creëert een sterk merk dat resoneert met de juiste gasten.</a:t>
            </a:r>
          </a:p>
          <a:p>
            <a:pPr marL="492125" indent="-492125" algn="l">
              <a:lnSpc>
                <a:spcPts val="2340"/>
              </a:lnSpc>
              <a:spcBef>
                <a:spcPts val="0"/>
              </a:spcBef>
              <a:spcAft>
                <a:spcPts val="1200"/>
              </a:spcAft>
              <a:buFont typeface="Wingdings" panose="05000000000000000000" pitchFamily="2" charset="2"/>
              <a:buChar char="q"/>
            </a:pPr>
            <a:endParaRPr lang="en-US" sz="2200">
              <a:solidFill>
                <a:srgbClr val="414141"/>
              </a:solidFill>
            </a:endParaRPr>
          </a:p>
        </p:txBody>
      </p:sp>
      <p:sp>
        <p:nvSpPr>
          <p:cNvPr id="5" name="Slide Number Placeholder 5">
            <a:extLst>
              <a:ext uri="{FF2B5EF4-FFF2-40B4-BE49-F238E27FC236}">
                <a16:creationId xmlns:a16="http://schemas.microsoft.com/office/drawing/2014/main" id="{0029F9ED-CD8D-3F22-C5E9-DDC9FF30514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7</a:t>
            </a:fld>
            <a:endParaRPr lang="fr-CA" sz="1200"/>
          </a:p>
        </p:txBody>
      </p:sp>
    </p:spTree>
    <p:extLst>
      <p:ext uri="{BB962C8B-B14F-4D97-AF65-F5344CB8AC3E}">
        <p14:creationId xmlns:p14="http://schemas.microsoft.com/office/powerpoint/2010/main" val="4270886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279F9-D6A0-C9FE-0CFB-B60F61B73841}"/>
            </a:ext>
          </a:extLst>
        </p:cNvPr>
        <p:cNvGrpSpPr/>
        <p:nvPr/>
      </p:nvGrpSpPr>
      <p:grpSpPr>
        <a:xfrm>
          <a:off x="0" y="0"/>
          <a:ext cx="0" cy="0"/>
          <a:chOff x="0" y="0"/>
          <a:chExt cx="0" cy="0"/>
        </a:xfrm>
      </p:grpSpPr>
      <p:pic>
        <p:nvPicPr>
          <p:cNvPr id="10" name="Picture Placeholder 4" descr="A collage of different pictures of houses and a lake&#10;&#10;AI-generated content may be incorrect.">
            <a:extLst>
              <a:ext uri="{FF2B5EF4-FFF2-40B4-BE49-F238E27FC236}">
                <a16:creationId xmlns:a16="http://schemas.microsoft.com/office/drawing/2014/main" id="{88D01468-D328-5946-648C-B1186220789B}"/>
              </a:ext>
            </a:extLst>
          </p:cNvPr>
          <p:cNvPicPr>
            <a:picLocks noGrp="1" noChangeAspect="1"/>
          </p:cNvPicPr>
          <p:nvPr>
            <p:ph type="pic" sz="quarter" idx="19"/>
          </p:nvPr>
        </p:nvPicPr>
        <p:blipFill>
          <a:blip r:embed="rId2"/>
          <a:srcRect l="9709" r="9709"/>
          <a:stretch/>
        </p:blipFill>
        <p:spPr/>
      </p:pic>
      <p:sp>
        <p:nvSpPr>
          <p:cNvPr id="2" name="Text Placeholder 1">
            <a:extLst>
              <a:ext uri="{FF2B5EF4-FFF2-40B4-BE49-F238E27FC236}">
                <a16:creationId xmlns:a16="http://schemas.microsoft.com/office/drawing/2014/main" id="{F11657AD-BDA4-0CCB-2518-4506C041FCDF}"/>
              </a:ext>
            </a:extLst>
          </p:cNvPr>
          <p:cNvSpPr>
            <a:spLocks noGrp="1"/>
          </p:cNvSpPr>
          <p:nvPr>
            <p:ph type="body" sz="quarter" idx="16"/>
          </p:nvPr>
        </p:nvSpPr>
        <p:spPr>
          <a:xfrm>
            <a:off x="733931" y="2474828"/>
            <a:ext cx="4800094" cy="3066422"/>
          </a:xfrm>
        </p:spPr>
        <p:txBody>
          <a:bodyPr>
            <a:noAutofit/>
          </a:bodyPr>
          <a:lstStyle/>
          <a:p>
            <a:pPr>
              <a:lnSpc>
                <a:spcPts val="3900"/>
              </a:lnSpc>
            </a:pPr>
            <a:r>
              <a:rPr lang="en-GB" sz="4000" dirty="0" err="1"/>
              <a:t>Lokaal</a:t>
            </a:r>
            <a:r>
              <a:rPr lang="en-GB" sz="4000" dirty="0"/>
              <a:t> is de </a:t>
            </a:r>
            <a:r>
              <a:rPr lang="en-GB" sz="4000" dirty="0" err="1"/>
              <a:t>nieuwe</a:t>
            </a:r>
            <a:r>
              <a:rPr lang="en-GB" sz="4000" dirty="0"/>
              <a:t> luxe – </a:t>
            </a:r>
            <a:r>
              <a:rPr lang="en-GB" sz="4000" dirty="0" err="1"/>
              <a:t>Verbinding</a:t>
            </a:r>
            <a:r>
              <a:rPr lang="en-GB" sz="4000" dirty="0"/>
              <a:t> </a:t>
            </a:r>
            <a:r>
              <a:rPr lang="en-GB" sz="4000" dirty="0" err="1"/>
              <a:t>maken</a:t>
            </a:r>
            <a:r>
              <a:rPr lang="en-GB" sz="4000" dirty="0"/>
              <a:t> met de </a:t>
            </a:r>
            <a:r>
              <a:rPr lang="en-GB" sz="4000" dirty="0" err="1"/>
              <a:t>gemeenschap</a:t>
            </a:r>
            <a:r>
              <a:rPr lang="en-GB" sz="4000" dirty="0"/>
              <a:t> door </a:t>
            </a:r>
            <a:r>
              <a:rPr lang="en-GB" sz="4000" dirty="0" err="1"/>
              <a:t>middel</a:t>
            </a:r>
            <a:r>
              <a:rPr lang="en-GB" sz="4000" dirty="0"/>
              <a:t> van </a:t>
            </a:r>
            <a:r>
              <a:rPr lang="en-GB" sz="4000" dirty="0" err="1"/>
              <a:t>zorgvuldig</a:t>
            </a:r>
            <a:r>
              <a:rPr lang="en-GB" sz="4000" dirty="0"/>
              <a:t> </a:t>
            </a:r>
            <a:r>
              <a:rPr lang="en-GB" sz="4000" dirty="0" err="1"/>
              <a:t>samengestelde</a:t>
            </a:r>
            <a:r>
              <a:rPr lang="en-GB" sz="4000" dirty="0"/>
              <a:t> </a:t>
            </a:r>
            <a:r>
              <a:rPr lang="en-GB" sz="4000" dirty="0" err="1"/>
              <a:t>ervaringen</a:t>
            </a:r>
            <a:endParaRPr lang="en-GB" sz="4000" dirty="0"/>
          </a:p>
          <a:p>
            <a:pPr>
              <a:lnSpc>
                <a:spcPts val="3900"/>
              </a:lnSpc>
            </a:pPr>
            <a:endParaRPr lang="en-GB" sz="4000" dirty="0"/>
          </a:p>
        </p:txBody>
      </p:sp>
      <p:sp>
        <p:nvSpPr>
          <p:cNvPr id="3" name="Text Placeholder 2">
            <a:extLst>
              <a:ext uri="{FF2B5EF4-FFF2-40B4-BE49-F238E27FC236}">
                <a16:creationId xmlns:a16="http://schemas.microsoft.com/office/drawing/2014/main" id="{55B40886-D96A-C863-A71E-E1F45022ED0F}"/>
              </a:ext>
            </a:extLst>
          </p:cNvPr>
          <p:cNvSpPr>
            <a:spLocks noGrp="1"/>
          </p:cNvSpPr>
          <p:nvPr>
            <p:ph type="body" sz="quarter" idx="17"/>
          </p:nvPr>
        </p:nvSpPr>
        <p:spPr>
          <a:xfrm>
            <a:off x="733931" y="1095586"/>
            <a:ext cx="5362069" cy="582221"/>
          </a:xfrm>
        </p:spPr>
        <p:txBody>
          <a:bodyPr/>
          <a:lstStyle/>
          <a:p>
            <a:r>
              <a:rPr lang="en-IE" sz="6600" b="1"/>
              <a:t>Deel 2</a:t>
            </a:r>
            <a:endParaRPr lang="en-GB" sz="6600" b="1"/>
          </a:p>
        </p:txBody>
      </p:sp>
      <p:sp>
        <p:nvSpPr>
          <p:cNvPr id="8" name="Text Placeholder 7">
            <a:extLst>
              <a:ext uri="{FF2B5EF4-FFF2-40B4-BE49-F238E27FC236}">
                <a16:creationId xmlns:a16="http://schemas.microsoft.com/office/drawing/2014/main" id="{6F51BB27-2F6E-E4E9-1A3E-68139E4F6A2E}"/>
              </a:ext>
            </a:extLst>
          </p:cNvPr>
          <p:cNvSpPr>
            <a:spLocks noGrp="1"/>
          </p:cNvSpPr>
          <p:nvPr>
            <p:ph type="body" sz="quarter" idx="65"/>
          </p:nvPr>
        </p:nvSpPr>
        <p:spPr>
          <a:xfrm>
            <a:off x="8485094" y="1451578"/>
            <a:ext cx="3706906" cy="452458"/>
          </a:xfrm>
          <a:solidFill>
            <a:srgbClr val="EC7C69"/>
          </a:solidFill>
        </p:spPr>
        <p:txBody>
          <a:bodyPr/>
          <a:lstStyle/>
          <a:p>
            <a:pPr algn="ctr"/>
            <a:r>
              <a:rPr lang="en-IE" sz="1200">
                <a:latin typeface="Calibri"/>
                <a:ea typeface="Calibri"/>
                <a:cs typeface="Calibri"/>
              </a:rPr>
              <a:t>Bezoek </a:t>
            </a:r>
            <a:r>
              <a:rPr lang="en-IE" sz="1200" err="1">
                <a:latin typeface="Calibri"/>
                <a:ea typeface="Calibri"/>
                <a:cs typeface="Calibri"/>
              </a:rPr>
              <a:t>Clare.ie </a:t>
            </a:r>
            <a:r>
              <a:rPr lang="en-IE" sz="1200">
                <a:latin typeface="Calibri"/>
                <a:ea typeface="Calibri"/>
                <a:cs typeface="Calibri"/>
              </a:rPr>
              <a:t>(2025)</a:t>
            </a:r>
            <a:endParaRPr lang="en-IE" sz="1200"/>
          </a:p>
        </p:txBody>
      </p:sp>
      <p:sp>
        <p:nvSpPr>
          <p:cNvPr id="4" name="Freeform 3">
            <a:extLst>
              <a:ext uri="{FF2B5EF4-FFF2-40B4-BE49-F238E27FC236}">
                <a16:creationId xmlns:a16="http://schemas.microsoft.com/office/drawing/2014/main" id="{2D06F441-48D3-99DF-A34D-94160B5E0C37}"/>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AAFD8447-033D-5594-258D-385193D909DE}"/>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8</a:t>
            </a:fld>
            <a:endParaRPr lang="fr-CA" sz="1200"/>
          </a:p>
        </p:txBody>
      </p:sp>
      <p:pic>
        <p:nvPicPr>
          <p:cNvPr id="9" name="Picture 8">
            <a:extLst>
              <a:ext uri="{FF2B5EF4-FFF2-40B4-BE49-F238E27FC236}">
                <a16:creationId xmlns:a16="http://schemas.microsoft.com/office/drawing/2014/main" id="{55C51D5B-2FC0-586A-D871-3C5BA96F227C}"/>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Tree>
    <p:extLst>
      <p:ext uri="{BB962C8B-B14F-4D97-AF65-F5344CB8AC3E}">
        <p14:creationId xmlns:p14="http://schemas.microsoft.com/office/powerpoint/2010/main" val="4093408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7BC9E-6FD2-6E8E-C66B-F1F969844E66}"/>
            </a:ext>
          </a:extLst>
        </p:cNvPr>
        <p:cNvGrpSpPr/>
        <p:nvPr/>
      </p:nvGrpSpPr>
      <p:grpSpPr>
        <a:xfrm>
          <a:off x="0" y="0"/>
          <a:ext cx="0" cy="0"/>
          <a:chOff x="0" y="0"/>
          <a:chExt cx="0" cy="0"/>
        </a:xfrm>
      </p:grpSpPr>
      <p:pic>
        <p:nvPicPr>
          <p:cNvPr id="6" name="Picture Placeholder 18" descr="Bell Tent Glamping">
            <a:extLst>
              <a:ext uri="{FF2B5EF4-FFF2-40B4-BE49-F238E27FC236}">
                <a16:creationId xmlns:a16="http://schemas.microsoft.com/office/drawing/2014/main" id="{211D19A3-CAE4-5781-02D7-64E0BF937570}"/>
              </a:ext>
            </a:extLst>
          </p:cNvPr>
          <p:cNvPicPr>
            <a:picLocks noGrp="1" noChangeAspect="1"/>
          </p:cNvPicPr>
          <p:nvPr>
            <p:ph type="pic" sz="quarter" idx="67"/>
          </p:nvPr>
        </p:nvPicPr>
        <p:blipFill>
          <a:blip r:embed="rId2"/>
          <a:srcRect t="16955" b="16955"/>
          <a:stretch/>
        </p:blipFill>
        <p:spPr>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p:spPr>
      </p:pic>
      <p:sp>
        <p:nvSpPr>
          <p:cNvPr id="2" name="Text Placeholder 1">
            <a:extLst>
              <a:ext uri="{FF2B5EF4-FFF2-40B4-BE49-F238E27FC236}">
                <a16:creationId xmlns:a16="http://schemas.microsoft.com/office/drawing/2014/main" id="{16E42181-0D59-5D79-C0DD-901959521DC1}"/>
              </a:ext>
            </a:extLst>
          </p:cNvPr>
          <p:cNvSpPr>
            <a:spLocks noGrp="1"/>
          </p:cNvSpPr>
          <p:nvPr>
            <p:ph type="body" sz="quarter" idx="18"/>
          </p:nvPr>
        </p:nvSpPr>
        <p:spPr>
          <a:xfrm>
            <a:off x="4796590" y="1618150"/>
            <a:ext cx="6724241" cy="870198"/>
          </a:xfrm>
        </p:spPr>
        <p:txBody>
          <a:bodyPr/>
          <a:lstStyle/>
          <a:p>
            <a:pPr>
              <a:lnSpc>
                <a:spcPts val="3240"/>
              </a:lnSpc>
            </a:pPr>
            <a:r>
              <a:rPr lang="en-GB" sz="3200"/>
              <a:t>Lokaal is de </a:t>
            </a:r>
          </a:p>
          <a:p>
            <a:pPr>
              <a:lnSpc>
                <a:spcPts val="3240"/>
              </a:lnSpc>
            </a:pPr>
            <a:r>
              <a:rPr lang="en-GB" sz="3200"/>
              <a:t>nieuwe luxe</a:t>
            </a:r>
          </a:p>
          <a:p>
            <a:pPr>
              <a:lnSpc>
                <a:spcPts val="3240"/>
              </a:lnSpc>
            </a:pPr>
            <a:endParaRPr lang="en-GB" sz="3200"/>
          </a:p>
        </p:txBody>
      </p:sp>
      <p:sp>
        <p:nvSpPr>
          <p:cNvPr id="3" name="Text Placeholder 2">
            <a:extLst>
              <a:ext uri="{FF2B5EF4-FFF2-40B4-BE49-F238E27FC236}">
                <a16:creationId xmlns:a16="http://schemas.microsoft.com/office/drawing/2014/main" id="{C6212FA1-CC64-DDD4-349F-9E6DF6980A76}"/>
              </a:ext>
            </a:extLst>
          </p:cNvPr>
          <p:cNvSpPr>
            <a:spLocks noGrp="1"/>
          </p:cNvSpPr>
          <p:nvPr>
            <p:ph type="body" sz="quarter" idx="19"/>
          </p:nvPr>
        </p:nvSpPr>
        <p:spPr/>
        <p:txBody>
          <a:bodyPr/>
          <a:lstStyle/>
          <a:p>
            <a:pPr marL="0" indent="0" defTabSz="914400" rtl="0" eaLnBrk="1" latinLnBrk="0" hangingPunct="1">
              <a:lnSpc>
                <a:spcPct val="100000"/>
              </a:lnSpc>
              <a:spcBef>
                <a:spcPts val="0"/>
              </a:spcBef>
              <a:buFont typeface="Arial" panose="020B0604020202020204" pitchFamily="34" charset="0"/>
              <a:buNone/>
            </a:pPr>
            <a:r>
              <a:rPr lang="en-GB"/>
              <a:t>Sectie 2</a:t>
            </a:r>
          </a:p>
        </p:txBody>
      </p:sp>
      <p:sp>
        <p:nvSpPr>
          <p:cNvPr id="29" name="Slide Number Placeholder 5">
            <a:extLst>
              <a:ext uri="{FF2B5EF4-FFF2-40B4-BE49-F238E27FC236}">
                <a16:creationId xmlns:a16="http://schemas.microsoft.com/office/drawing/2014/main" id="{720ED1A3-12AB-A8B9-2731-CCF85679977D}"/>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9</a:t>
            </a:fld>
            <a:endParaRPr lang="fr-CA" sz="1200"/>
          </a:p>
        </p:txBody>
      </p:sp>
      <p:sp>
        <p:nvSpPr>
          <p:cNvPr id="21" name="Text Placeholder 7">
            <a:extLst>
              <a:ext uri="{FF2B5EF4-FFF2-40B4-BE49-F238E27FC236}">
                <a16:creationId xmlns:a16="http://schemas.microsoft.com/office/drawing/2014/main" id="{5791E81F-0E39-F393-262E-63F5AE5771D6}"/>
              </a:ext>
            </a:extLst>
          </p:cNvPr>
          <p:cNvSpPr txBox="1">
            <a:spLocks/>
          </p:cNvSpPr>
          <p:nvPr/>
        </p:nvSpPr>
        <p:spPr>
          <a:xfrm rot="16200000">
            <a:off x="-1459684" y="1629089"/>
            <a:ext cx="3354626" cy="452458"/>
          </a:xfrm>
          <a:prstGeom prst="rect">
            <a:avLst/>
          </a:prstGeom>
          <a:solidFill>
            <a:srgbClr val="EC7C69"/>
          </a:solidFill>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200"/>
              <a:t>Fotocredits: </a:t>
            </a:r>
            <a:r>
              <a:rPr lang="en-GB" sz="1200" err="1"/>
              <a:t>campwildfire.co.uk</a:t>
            </a:r>
            <a:endParaRPr lang="en-GB" sz="1200"/>
          </a:p>
        </p:txBody>
      </p:sp>
      <p:sp>
        <p:nvSpPr>
          <p:cNvPr id="25" name="Text Placeholder 4">
            <a:extLst>
              <a:ext uri="{FF2B5EF4-FFF2-40B4-BE49-F238E27FC236}">
                <a16:creationId xmlns:a16="http://schemas.microsoft.com/office/drawing/2014/main" id="{09EECE3D-389D-A48B-C7ED-B156A9B8DCB7}"/>
              </a:ext>
            </a:extLst>
          </p:cNvPr>
          <p:cNvSpPr>
            <a:spLocks noGrp="1"/>
          </p:cNvSpPr>
          <p:nvPr>
            <p:ph type="body" sz="quarter" idx="23"/>
          </p:nvPr>
        </p:nvSpPr>
        <p:spPr>
          <a:xfrm>
            <a:off x="455462" y="3763001"/>
            <a:ext cx="3130702" cy="1373830"/>
          </a:xfrm>
        </p:spPr>
        <p:txBody>
          <a:bodyPr lIns="91440" tIns="45720" rIns="91440" bIns="45720" anchor="t"/>
          <a:lstStyle/>
          <a:p>
            <a:pPr>
              <a:buNone/>
            </a:pPr>
            <a:r>
              <a:rPr lang="en-US" sz="4000" b="1">
                <a:solidFill>
                  <a:srgbClr val="EC7C69"/>
                </a:solidFill>
              </a:rPr>
              <a:t>Overzicht:</a:t>
            </a:r>
            <a:endParaRPr lang="en-US" sz="4000"/>
          </a:p>
        </p:txBody>
      </p:sp>
      <p:sp>
        <p:nvSpPr>
          <p:cNvPr id="26" name="Text Placeholder 4">
            <a:extLst>
              <a:ext uri="{FF2B5EF4-FFF2-40B4-BE49-F238E27FC236}">
                <a16:creationId xmlns:a16="http://schemas.microsoft.com/office/drawing/2014/main" id="{8C4723E4-0AB1-DB3E-D843-D5F8E1B1AA01}"/>
              </a:ext>
            </a:extLst>
          </p:cNvPr>
          <p:cNvSpPr txBox="1">
            <a:spLocks/>
          </p:cNvSpPr>
          <p:nvPr/>
        </p:nvSpPr>
        <p:spPr>
          <a:xfrm>
            <a:off x="3936950" y="4183541"/>
            <a:ext cx="7799588" cy="70420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a:t>Toeristen willen zich onderdompelen in een bestemming in plaats van er alleen maar op vakantie te gaan. Het lokale is de nieuwe luxe geworden, waarbij aanbieders afstappen van conventionele luxekenmerken en zich richten op authentieke en gedenkwaardige ervaringen. In dit deel wordt ingegaan op het belang van communicatie over het lokale in dit nieuwe tijdperk van luxe en op het creëren van een unieke merkidentiteit. </a:t>
            </a:r>
          </a:p>
          <a:p>
            <a:pPr algn="ctr">
              <a:lnSpc>
                <a:spcPts val="2360"/>
              </a:lnSpc>
            </a:pPr>
            <a:endParaRPr lang="en-IE"/>
          </a:p>
        </p:txBody>
      </p:sp>
      <p:sp>
        <p:nvSpPr>
          <p:cNvPr id="27" name="Text Placeholder 4">
            <a:extLst>
              <a:ext uri="{FF2B5EF4-FFF2-40B4-BE49-F238E27FC236}">
                <a16:creationId xmlns:a16="http://schemas.microsoft.com/office/drawing/2014/main" id="{8A4C1A57-F094-1CFC-B818-5E68FD477919}"/>
              </a:ext>
            </a:extLst>
          </p:cNvPr>
          <p:cNvSpPr txBox="1">
            <a:spLocks/>
          </p:cNvSpPr>
          <p:nvPr/>
        </p:nvSpPr>
        <p:spPr>
          <a:xfrm>
            <a:off x="473838" y="4535644"/>
            <a:ext cx="3463111"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b="1" dirty="0" err="1"/>
              <a:t>Toeristen</a:t>
            </a:r>
            <a:r>
              <a:rPr lang="en-IE" b="1" dirty="0"/>
              <a:t> </a:t>
            </a:r>
            <a:r>
              <a:rPr lang="en-IE" b="1" dirty="0" err="1"/>
              <a:t>zoeken</a:t>
            </a:r>
            <a:r>
              <a:rPr lang="en-IE" b="1" dirty="0"/>
              <a:t> steeds </a:t>
            </a:r>
            <a:r>
              <a:rPr lang="en-IE" b="1" dirty="0" err="1"/>
              <a:t>vaker</a:t>
            </a:r>
            <a:r>
              <a:rPr lang="en-IE" b="1" dirty="0"/>
              <a:t> contact met </a:t>
            </a:r>
            <a:r>
              <a:rPr lang="en-IE" b="1" dirty="0" err="1"/>
              <a:t>plaatsen</a:t>
            </a:r>
            <a:r>
              <a:rPr lang="en-IE" b="1" dirty="0"/>
              <a:t>, </a:t>
            </a:r>
            <a:r>
              <a:rPr lang="en-IE" b="1" dirty="0" err="1"/>
              <a:t>culturen</a:t>
            </a:r>
            <a:r>
              <a:rPr lang="en-IE" b="1" dirty="0"/>
              <a:t> </a:t>
            </a:r>
            <a:r>
              <a:rPr lang="en-IE" b="1" dirty="0" err="1"/>
              <a:t>en</a:t>
            </a:r>
            <a:r>
              <a:rPr lang="en-IE" b="1" dirty="0"/>
              <a:t> </a:t>
            </a:r>
            <a:r>
              <a:rPr lang="en-IE" b="1" dirty="0" err="1"/>
              <a:t>lokale</a:t>
            </a:r>
            <a:r>
              <a:rPr lang="en-IE" b="1" dirty="0"/>
              <a:t> </a:t>
            </a:r>
            <a:r>
              <a:rPr lang="en-IE" b="1" dirty="0" err="1"/>
              <a:t>bevolking</a:t>
            </a:r>
            <a:r>
              <a:rPr lang="en-IE" b="1" dirty="0"/>
              <a:t> door </a:t>
            </a:r>
            <a:r>
              <a:rPr lang="en-IE" b="1" dirty="0" err="1"/>
              <a:t>middel</a:t>
            </a:r>
            <a:r>
              <a:rPr lang="en-IE" b="1" dirty="0"/>
              <a:t> van </a:t>
            </a:r>
            <a:r>
              <a:rPr lang="en-IE" b="1" dirty="0" err="1"/>
              <a:t>betekenisvolle</a:t>
            </a:r>
            <a:r>
              <a:rPr lang="en-IE" b="1" dirty="0"/>
              <a:t> </a:t>
            </a:r>
            <a:r>
              <a:rPr lang="en-IE" b="1" dirty="0" err="1"/>
              <a:t>interacties</a:t>
            </a:r>
            <a:r>
              <a:rPr lang="en-IE" b="1" dirty="0"/>
              <a:t> met </a:t>
            </a:r>
            <a:r>
              <a:rPr lang="en-IE" b="1" dirty="0" err="1"/>
              <a:t>bestemmingen</a:t>
            </a:r>
            <a:r>
              <a:rPr lang="en-IE" b="1" dirty="0"/>
              <a:t>. </a:t>
            </a:r>
            <a:endParaRPr lang="en-IE" dirty="0"/>
          </a:p>
        </p:txBody>
      </p:sp>
    </p:spTree>
    <p:extLst>
      <p:ext uri="{BB962C8B-B14F-4D97-AF65-F5344CB8AC3E}">
        <p14:creationId xmlns:p14="http://schemas.microsoft.com/office/powerpoint/2010/main" val="1318393090"/>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6EC2A733B751B4A9BD302BA2F24F71D" ma:contentTypeVersion="15" ma:contentTypeDescription="Create a new document." ma:contentTypeScope="" ma:versionID="1004a1fcfdaedc499d1fdbf9e606bbc9">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c246fbac5ae566393edce5c1df43e7b4"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B7AEAA9-4FCB-4A7F-B280-A95D9FDA7B31}">
  <ds:schemaRefs>
    <ds:schemaRef ds:uri="http://schemas.microsoft.com/office/2006/metadata/properties"/>
    <ds:schemaRef ds:uri="http://schemas.microsoft.com/office/infopath/2007/PartnerControls"/>
    <ds:schemaRef ds:uri="835803b3-5fd4-490d-9118-e08d8d43fc1e"/>
    <ds:schemaRef ds:uri="7b53bf8c-4569-44df-ad60-bb18397340c4"/>
  </ds:schemaRefs>
</ds:datastoreItem>
</file>

<file path=customXml/itemProps2.xml><?xml version="1.0" encoding="utf-8"?>
<ds:datastoreItem xmlns:ds="http://schemas.openxmlformats.org/officeDocument/2006/customXml" ds:itemID="{95ADF35B-B2AC-4BA7-8FD9-27385900A3D7}">
  <ds:schemaRefs>
    <ds:schemaRef ds:uri="7b53bf8c-4569-44df-ad60-bb18397340c4"/>
    <ds:schemaRef ds:uri="835803b3-5fd4-490d-9118-e08d8d43fc1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FCFB446-9DB4-4FA8-B86D-E8069E3E6AC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TotalTime>
  <Words>1644</Words>
  <Application>Microsoft Office PowerPoint</Application>
  <PresentationFormat>Widescreen</PresentationFormat>
  <Paragraphs>174</Paragraphs>
  <Slides>17</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Montserrat</vt:lpstr>
      <vt:lpstr>Montserrat Light</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Laura Magan</dc:creator>
  <cp:keywords>, docId:4247047974B8A17B7EEEB4888FEFF598</cp:keywords>
  <cp:lastModifiedBy>Laura Magan (MMS,Ireland)</cp:lastModifiedBy>
  <cp:revision>6</cp:revision>
  <dcterms:modified xsi:type="dcterms:W3CDTF">2026-02-12T18:27:01Z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y fmtid="{D5CDD505-2E9C-101B-9397-08002B2CF9AE}" pid="3" name="MediaServiceImageTags">
    <vt:lpwstr/>
  </property>
</Properties>
</file>