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1.xml" ContentType="application/vnd.openxmlformats-officedocument.presentationml.slideLayout+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18"/>
  </p:notesMasterIdLst>
  <p:handoutMasterIdLst>
    <p:handoutMasterId r:id="rId19"/>
  </p:handoutMasterIdLst>
  <p:sldIdLst>
    <p:sldId id="7764" r:id="rId2"/>
    <p:sldId id="7711" r:id="rId3"/>
    <p:sldId id="7709" r:id="rId4"/>
    <p:sldId id="7060" r:id="rId5"/>
    <p:sldId id="7086" r:id="rId6"/>
    <p:sldId id="6775" r:id="rId7"/>
    <p:sldId id="7765" r:id="rId8"/>
    <p:sldId id="6776" r:id="rId9"/>
    <p:sldId id="6777" r:id="rId10"/>
    <p:sldId id="6779" r:id="rId11"/>
    <p:sldId id="6778" r:id="rId12"/>
    <p:sldId id="6780" r:id="rId13"/>
    <p:sldId id="6988" r:id="rId14"/>
    <p:sldId id="4338" r:id="rId15"/>
    <p:sldId id="7061" r:id="rId16"/>
    <p:sldId id="7000"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6751"/>
    <a:srgbClr val="EC7C69"/>
    <a:srgbClr val="494949"/>
    <a:srgbClr val="459597"/>
    <a:srgbClr val="5A5A5A"/>
    <a:srgbClr val="3B7F81"/>
    <a:srgbClr val="00B0F0"/>
    <a:srgbClr val="B8DDDE"/>
    <a:srgbClr val="93CCCD"/>
    <a:srgbClr val="FBA6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10" autoAdjust="0"/>
    <p:restoredTop sz="95082"/>
  </p:normalViewPr>
  <p:slideViewPr>
    <p:cSldViewPr snapToGrid="0" snapToObjects="1">
      <p:cViewPr varScale="1">
        <p:scale>
          <a:sx n="63" d="100"/>
          <a:sy n="63" d="100"/>
        </p:scale>
        <p:origin x="60" y="6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4C3372-09BE-B65F-B7FD-66C875D9870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16F970EA-B511-9FA5-62B7-3F7B7C18C64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B1A9DEB-381B-4A36-ABC7-582DC87A984A}" type="datetimeFigureOut">
              <a:rPr lang="en-IE" smtClean="0"/>
              <a:t>23/01/2026</a:t>
            </a:fld>
            <a:endParaRPr lang="en-IE"/>
          </a:p>
        </p:txBody>
      </p:sp>
      <p:sp>
        <p:nvSpPr>
          <p:cNvPr id="4" name="Footer Placeholder 3">
            <a:extLst>
              <a:ext uri="{FF2B5EF4-FFF2-40B4-BE49-F238E27FC236}">
                <a16:creationId xmlns:a16="http://schemas.microsoft.com/office/drawing/2014/main" id="{150B8479-2282-73A0-E627-A963C7D6B21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DFC99AAF-8410-3CF5-2065-270E499A03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1E97A1-82C9-49FE-B292-44EBB105242F}" type="slidenum">
              <a:rPr lang="en-IE" smtClean="0"/>
              <a:t>‹#›</a:t>
            </a:fld>
            <a:endParaRPr lang="en-IE"/>
          </a:p>
        </p:txBody>
      </p:sp>
    </p:spTree>
    <p:extLst>
      <p:ext uri="{BB962C8B-B14F-4D97-AF65-F5344CB8AC3E}">
        <p14:creationId xmlns:p14="http://schemas.microsoft.com/office/powerpoint/2010/main" val="14897914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1/23/2026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Smelltu til að breyta aðaltextastílum</a:t>
            </a:r>
          </a:p>
          <a:p>
            <a:pPr lvl="1"/>
            <a:r>
              <a:rPr lang="en-GB"/>
              <a:t>Annar stigi</a:t>
            </a:r>
          </a:p>
          <a:p>
            <a:pPr lvl="2"/>
            <a:r>
              <a:rPr lang="en-GB"/>
              <a:t>Þriðja stig</a:t>
            </a:r>
          </a:p>
          <a:p>
            <a:pPr lvl="3"/>
            <a:r>
              <a:rPr lang="en-GB"/>
              <a:t>Fjórða stig</a:t>
            </a:r>
          </a:p>
          <a:p>
            <a:pPr lvl="4"/>
            <a:r>
              <a:rPr lang="en-GB"/>
              <a:t>Fimmta stig</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hyperlink" Target="https://creativecommons.org/licenses/by-sa/4.0/?ref=chooser-v1" TargetMode="Externa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Stays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object 3">
            <a:extLst>
              <a:ext uri="{FF2B5EF4-FFF2-40B4-BE49-F238E27FC236}">
                <a16:creationId xmlns:a16="http://schemas.microsoft.com/office/drawing/2014/main" id="{4F9F12E3-9E6B-1207-AA65-41EE5B4D3570}"/>
              </a:ext>
            </a:extLst>
          </p:cNvPr>
          <p:cNvSpPr/>
          <p:nvPr userDrawn="1"/>
        </p:nvSpPr>
        <p:spPr>
          <a:xfrm>
            <a:off x="-1" y="641250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 name="Freeform 2">
            <a:extLst>
              <a:ext uri="{FF2B5EF4-FFF2-40B4-BE49-F238E27FC236}">
                <a16:creationId xmlns:a16="http://schemas.microsoft.com/office/drawing/2014/main" id="{5ABBE625-B4FC-E0F5-9631-227F03A092F2}"/>
              </a:ext>
            </a:extLst>
          </p:cNvPr>
          <p:cNvSpPr/>
          <p:nvPr userDrawn="1"/>
        </p:nvSpPr>
        <p:spPr>
          <a:xfrm rot="16200000">
            <a:off x="8074538" y="-314471"/>
            <a:ext cx="3301014" cy="4961622"/>
          </a:xfrm>
          <a:custGeom>
            <a:avLst/>
            <a:gdLst>
              <a:gd name="connsiteX0" fmla="*/ 1447195 w 2894389"/>
              <a:gd name="connsiteY0" fmla="*/ 0 h 4350442"/>
              <a:gd name="connsiteX1" fmla="*/ 2894389 w 2894389"/>
              <a:gd name="connsiteY1" fmla="*/ 1446859 h 4350442"/>
              <a:gd name="connsiteX2" fmla="*/ 2891369 w 2894389"/>
              <a:gd name="connsiteY2" fmla="*/ 1528415 h 4350442"/>
              <a:gd name="connsiteX3" fmla="*/ 2894389 w 2894389"/>
              <a:gd name="connsiteY3" fmla="*/ 1528415 h 4350442"/>
              <a:gd name="connsiteX4" fmla="*/ 2894389 w 2894389"/>
              <a:gd name="connsiteY4" fmla="*/ 4350442 h 4350442"/>
              <a:gd name="connsiteX5" fmla="*/ 0 w 2894389"/>
              <a:gd name="connsiteY5" fmla="*/ 4350442 h 4350442"/>
              <a:gd name="connsiteX6" fmla="*/ 0 w 2894389"/>
              <a:gd name="connsiteY6" fmla="*/ 1528415 h 4350442"/>
              <a:gd name="connsiteX7" fmla="*/ 3020 w 2894389"/>
              <a:gd name="connsiteY7" fmla="*/ 1528415 h 4350442"/>
              <a:gd name="connsiteX8" fmla="*/ 0 w 2894389"/>
              <a:gd name="connsiteY8" fmla="*/ 1446859 h 4350442"/>
              <a:gd name="connsiteX9" fmla="*/ 1447195 w 2894389"/>
              <a:gd name="connsiteY9" fmla="*/ 0 h 4350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4389" h="4350442">
                <a:moveTo>
                  <a:pt x="1447195" y="0"/>
                </a:moveTo>
                <a:cubicBezTo>
                  <a:pt x="2247834" y="0"/>
                  <a:pt x="2894389" y="649427"/>
                  <a:pt x="2894389" y="1446859"/>
                </a:cubicBezTo>
                <a:cubicBezTo>
                  <a:pt x="2894389" y="1474044"/>
                  <a:pt x="2894389" y="1504251"/>
                  <a:pt x="2891369" y="1528415"/>
                </a:cubicBezTo>
                <a:lnTo>
                  <a:pt x="2894389" y="1528415"/>
                </a:lnTo>
                <a:lnTo>
                  <a:pt x="2894389" y="4350442"/>
                </a:lnTo>
                <a:lnTo>
                  <a:pt x="0" y="4350442"/>
                </a:lnTo>
                <a:lnTo>
                  <a:pt x="0" y="1528415"/>
                </a:lnTo>
                <a:lnTo>
                  <a:pt x="3020" y="1528415"/>
                </a:lnTo>
                <a:cubicBezTo>
                  <a:pt x="0" y="1501231"/>
                  <a:pt x="0" y="1474044"/>
                  <a:pt x="0" y="1446859"/>
                </a:cubicBezTo>
                <a:cubicBezTo>
                  <a:pt x="0" y="646404"/>
                  <a:pt x="646554" y="0"/>
                  <a:pt x="1447195" y="0"/>
                </a:cubicBezTo>
                <a:close/>
              </a:path>
            </a:pathLst>
          </a:custGeom>
          <a:solidFill>
            <a:srgbClr val="459597"/>
          </a:solidFill>
          <a:ln w="15768" cap="flat">
            <a:noFill/>
            <a:prstDash val="solid"/>
            <a:miter/>
          </a:ln>
        </p:spPr>
        <p:txBody>
          <a:bodyPr wrap="square" rtlCol="0" anchor="ctr">
            <a:noAutofit/>
          </a:bodyPr>
          <a:lstStyle/>
          <a:p>
            <a:endParaRPr lang="en-US" dirty="0"/>
          </a:p>
        </p:txBody>
      </p:sp>
      <p:sp>
        <p:nvSpPr>
          <p:cNvPr id="11" name="Freeform 10">
            <a:extLst>
              <a:ext uri="{FF2B5EF4-FFF2-40B4-BE49-F238E27FC236}">
                <a16:creationId xmlns:a16="http://schemas.microsoft.com/office/drawing/2014/main" id="{0B5D6D88-2D5A-06E0-02B3-1A9F231FB937}"/>
              </a:ext>
            </a:extLst>
          </p:cNvPr>
          <p:cNvSpPr>
            <a:spLocks noGrp="1"/>
          </p:cNvSpPr>
          <p:nvPr>
            <p:ph type="pic" sz="quarter" idx="40"/>
          </p:nvPr>
        </p:nvSpPr>
        <p:spPr>
          <a:xfrm>
            <a:off x="-2" y="738183"/>
            <a:ext cx="8902587" cy="5921497"/>
          </a:xfrm>
          <a:custGeom>
            <a:avLst/>
            <a:gdLst>
              <a:gd name="connsiteX0" fmla="*/ 0 w 8902587"/>
              <a:gd name="connsiteY0" fmla="*/ 0 h 5921497"/>
              <a:gd name="connsiteX1" fmla="*/ 1 w 8902587"/>
              <a:gd name="connsiteY1" fmla="*/ 0 h 5921497"/>
              <a:gd name="connsiteX2" fmla="*/ 265045 w 8902587"/>
              <a:gd name="connsiteY2" fmla="*/ 0 h 5921497"/>
              <a:gd name="connsiteX3" fmla="*/ 3108312 w 8902587"/>
              <a:gd name="connsiteY3" fmla="*/ 0 h 5921497"/>
              <a:gd name="connsiteX4" fmla="*/ 3108312 w 8902587"/>
              <a:gd name="connsiteY4" fmla="*/ 6178 h 5921497"/>
              <a:gd name="connsiteX5" fmla="*/ 3212362 w 8902587"/>
              <a:gd name="connsiteY5" fmla="*/ 772 h 5921497"/>
              <a:gd name="connsiteX6" fmla="*/ 3289433 w 8902587"/>
              <a:gd name="connsiteY6" fmla="*/ 200 h 5921497"/>
              <a:gd name="connsiteX7" fmla="*/ 3289414 w 8902587"/>
              <a:gd name="connsiteY7" fmla="*/ 0 h 5921497"/>
              <a:gd name="connsiteX8" fmla="*/ 3316414 w 8902587"/>
              <a:gd name="connsiteY8" fmla="*/ 0 h 5921497"/>
              <a:gd name="connsiteX9" fmla="*/ 5781601 w 8902587"/>
              <a:gd name="connsiteY9" fmla="*/ 0 h 5921497"/>
              <a:gd name="connsiteX10" fmla="*/ 5781601 w 8902587"/>
              <a:gd name="connsiteY10" fmla="*/ 6178 h 5921497"/>
              <a:gd name="connsiteX11" fmla="*/ 5948453 w 8902587"/>
              <a:gd name="connsiteY11" fmla="*/ 0 h 5921497"/>
              <a:gd name="connsiteX12" fmla="*/ 7360642 w 8902587"/>
              <a:gd name="connsiteY12" fmla="*/ 356780 h 5921497"/>
              <a:gd name="connsiteX13" fmla="*/ 7560039 w 8902587"/>
              <a:gd name="connsiteY13" fmla="*/ 477806 h 5921497"/>
              <a:gd name="connsiteX14" fmla="*/ 7540195 w 8902587"/>
              <a:gd name="connsiteY14" fmla="*/ 504311 h 5921497"/>
              <a:gd name="connsiteX15" fmla="*/ 7257884 w 8902587"/>
              <a:gd name="connsiteY15" fmla="*/ 1427814 h 5921497"/>
              <a:gd name="connsiteX16" fmla="*/ 8739034 w 8902587"/>
              <a:gd name="connsiteY16" fmla="*/ 3069818 h 5921497"/>
              <a:gd name="connsiteX17" fmla="*/ 8902587 w 8902587"/>
              <a:gd name="connsiteY17" fmla="*/ 3078048 h 5921497"/>
              <a:gd name="connsiteX18" fmla="*/ 8893195 w 8902587"/>
              <a:gd name="connsiteY18" fmla="*/ 3263933 h 5921497"/>
              <a:gd name="connsiteX19" fmla="*/ 5948453 w 8902587"/>
              <a:gd name="connsiteY19" fmla="*/ 5921497 h 5921497"/>
              <a:gd name="connsiteX20" fmla="*/ 5781601 w 8902587"/>
              <a:gd name="connsiteY20" fmla="*/ 5915319 h 5921497"/>
              <a:gd name="connsiteX21" fmla="*/ 5781601 w 8902587"/>
              <a:gd name="connsiteY21" fmla="*/ 5921497 h 5921497"/>
              <a:gd name="connsiteX22" fmla="*/ 3316414 w 8902587"/>
              <a:gd name="connsiteY22" fmla="*/ 5921497 h 5921497"/>
              <a:gd name="connsiteX23" fmla="*/ 3303482 w 8902587"/>
              <a:gd name="connsiteY23" fmla="*/ 5921497 h 5921497"/>
              <a:gd name="connsiteX24" fmla="*/ 3303482 w 8902587"/>
              <a:gd name="connsiteY24" fmla="*/ 5921404 h 5921497"/>
              <a:gd name="connsiteX25" fmla="*/ 3209472 w 8902587"/>
              <a:gd name="connsiteY25" fmla="*/ 5920725 h 5921497"/>
              <a:gd name="connsiteX26" fmla="*/ 3108312 w 8902587"/>
              <a:gd name="connsiteY26" fmla="*/ 5915319 h 5921497"/>
              <a:gd name="connsiteX27" fmla="*/ 3108312 w 8902587"/>
              <a:gd name="connsiteY27" fmla="*/ 5921497 h 5921497"/>
              <a:gd name="connsiteX28" fmla="*/ 2959697 w 8902587"/>
              <a:gd name="connsiteY28" fmla="*/ 5921497 h 5921497"/>
              <a:gd name="connsiteX29" fmla="*/ 2959697 w 8902587"/>
              <a:gd name="connsiteY29" fmla="*/ 5674318 h 5921497"/>
              <a:gd name="connsiteX30" fmla="*/ 265045 w 8902587"/>
              <a:gd name="connsiteY30" fmla="*/ 5674318 h 5921497"/>
              <a:gd name="connsiteX31" fmla="*/ 17546 w 8902587"/>
              <a:gd name="connsiteY31" fmla="*/ 5674318 h 5921497"/>
              <a:gd name="connsiteX32" fmla="*/ 0 w 8902587"/>
              <a:gd name="connsiteY32" fmla="*/ 5674318 h 5921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902587" h="5921497">
                <a:moveTo>
                  <a:pt x="0" y="0"/>
                </a:moveTo>
                <a:lnTo>
                  <a:pt x="1" y="0"/>
                </a:lnTo>
                <a:lnTo>
                  <a:pt x="265045" y="0"/>
                </a:lnTo>
                <a:lnTo>
                  <a:pt x="3108312" y="0"/>
                </a:lnTo>
                <a:lnTo>
                  <a:pt x="3108312" y="6178"/>
                </a:lnTo>
                <a:cubicBezTo>
                  <a:pt x="3142994" y="3089"/>
                  <a:pt x="3177678" y="1545"/>
                  <a:pt x="3212362" y="772"/>
                </a:cubicBezTo>
                <a:lnTo>
                  <a:pt x="3289433" y="200"/>
                </a:lnTo>
                <a:lnTo>
                  <a:pt x="3289414" y="0"/>
                </a:lnTo>
                <a:lnTo>
                  <a:pt x="3316414" y="0"/>
                </a:lnTo>
                <a:lnTo>
                  <a:pt x="5781601" y="0"/>
                </a:lnTo>
                <a:lnTo>
                  <a:pt x="5781601" y="6178"/>
                </a:lnTo>
                <a:cubicBezTo>
                  <a:pt x="5837215" y="0"/>
                  <a:pt x="5892836" y="0"/>
                  <a:pt x="5948453" y="0"/>
                </a:cubicBezTo>
                <a:cubicBezTo>
                  <a:pt x="6460207" y="0"/>
                  <a:pt x="6941183" y="129176"/>
                  <a:pt x="7360642" y="356780"/>
                </a:cubicBezTo>
                <a:lnTo>
                  <a:pt x="7560039" y="477806"/>
                </a:lnTo>
                <a:lnTo>
                  <a:pt x="7540195" y="504311"/>
                </a:lnTo>
                <a:cubicBezTo>
                  <a:pt x="7362040" y="767687"/>
                  <a:pt x="7257884" y="1085395"/>
                  <a:pt x="7257884" y="1427814"/>
                </a:cubicBezTo>
                <a:cubicBezTo>
                  <a:pt x="7257884" y="2283865"/>
                  <a:pt x="7905828" y="2985462"/>
                  <a:pt x="8739034" y="3069818"/>
                </a:cubicBezTo>
                <a:lnTo>
                  <a:pt x="8902587" y="3078048"/>
                </a:lnTo>
                <a:lnTo>
                  <a:pt x="8893195" y="3263933"/>
                </a:lnTo>
                <a:cubicBezTo>
                  <a:pt x="8741253" y="4758918"/>
                  <a:pt x="7477918" y="5921497"/>
                  <a:pt x="5948453" y="5921497"/>
                </a:cubicBezTo>
                <a:cubicBezTo>
                  <a:pt x="5892836" y="5921497"/>
                  <a:pt x="5831037" y="5921497"/>
                  <a:pt x="5781601" y="5915319"/>
                </a:cubicBezTo>
                <a:lnTo>
                  <a:pt x="5781601" y="5921497"/>
                </a:lnTo>
                <a:lnTo>
                  <a:pt x="3316414" y="5921497"/>
                </a:lnTo>
                <a:lnTo>
                  <a:pt x="3303482" y="5921497"/>
                </a:lnTo>
                <a:lnTo>
                  <a:pt x="3303482" y="5921404"/>
                </a:lnTo>
                <a:lnTo>
                  <a:pt x="3209472" y="5920725"/>
                </a:lnTo>
                <a:cubicBezTo>
                  <a:pt x="3173825" y="5919953"/>
                  <a:pt x="3139141" y="5918408"/>
                  <a:pt x="3108312" y="5915319"/>
                </a:cubicBezTo>
                <a:lnTo>
                  <a:pt x="3108312" y="5921497"/>
                </a:lnTo>
                <a:lnTo>
                  <a:pt x="2959697" y="5921497"/>
                </a:lnTo>
                <a:lnTo>
                  <a:pt x="2959697" y="5674318"/>
                </a:lnTo>
                <a:lnTo>
                  <a:pt x="265045" y="5674318"/>
                </a:lnTo>
                <a:lnTo>
                  <a:pt x="17546" y="5674318"/>
                </a:lnTo>
                <a:lnTo>
                  <a:pt x="0" y="567431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7" name="Text Placeholder 23">
            <a:extLst>
              <a:ext uri="{FF2B5EF4-FFF2-40B4-BE49-F238E27FC236}">
                <a16:creationId xmlns:a16="http://schemas.microsoft.com/office/drawing/2014/main" id="{2A926F5D-FEF2-8016-4BC8-BE9E9A8F08BE}"/>
              </a:ext>
            </a:extLst>
          </p:cNvPr>
          <p:cNvSpPr>
            <a:spLocks noGrp="1"/>
          </p:cNvSpPr>
          <p:nvPr>
            <p:ph type="body" sz="quarter" idx="13" hasCustomPrompt="1"/>
          </p:nvPr>
        </p:nvSpPr>
        <p:spPr>
          <a:xfrm>
            <a:off x="7403571" y="836950"/>
            <a:ext cx="4802284" cy="254702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2" name="Slide Number Placeholder 5">
            <a:extLst>
              <a:ext uri="{FF2B5EF4-FFF2-40B4-BE49-F238E27FC236}">
                <a16:creationId xmlns:a16="http://schemas.microsoft.com/office/drawing/2014/main" id="{F969E2E6-9085-C80B-BE9D-CB2BBB65F1BE}"/>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D692CCB7-11ED-56C3-F2C7-67D936204E5D}"/>
              </a:ext>
            </a:extLst>
          </p:cNvPr>
          <p:cNvSpPr>
            <a:spLocks noGrp="1"/>
          </p:cNvSpPr>
          <p:nvPr>
            <p:ph type="body" sz="quarter" idx="65" hasCustomPrompt="1"/>
          </p:nvPr>
        </p:nvSpPr>
        <p:spPr>
          <a:xfrm>
            <a:off x="6009" y="641250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8210072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0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2998618" y="-2481419"/>
            <a:ext cx="6175269" cy="12192001"/>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Tree>
    <p:extLst>
      <p:ext uri="{BB962C8B-B14F-4D97-AF65-F5344CB8AC3E}">
        <p14:creationId xmlns:p14="http://schemas.microsoft.com/office/powerpoint/2010/main" val="2204121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vider 01">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5569F482-B952-C24D-C8D1-E7CA0807340C}"/>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Rectangle 6">
            <a:extLst>
              <a:ext uri="{FF2B5EF4-FFF2-40B4-BE49-F238E27FC236}">
                <a16:creationId xmlns:a16="http://schemas.microsoft.com/office/drawing/2014/main" id="{DA2C84A0-B72A-82E6-6B19-BD2F1621EAB4}"/>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4">
            <a:extLst>
              <a:ext uri="{FF2B5EF4-FFF2-40B4-BE49-F238E27FC236}">
                <a16:creationId xmlns:a16="http://schemas.microsoft.com/office/drawing/2014/main" id="{2C3E7FAC-5703-5278-D061-80BC0FD47089}"/>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reeform 7">
            <a:extLst>
              <a:ext uri="{FF2B5EF4-FFF2-40B4-BE49-F238E27FC236}">
                <a16:creationId xmlns:a16="http://schemas.microsoft.com/office/drawing/2014/main" id="{C9191872-FD39-9640-9FBD-E895199BE50F}"/>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01</a:t>
            </a:r>
          </a:p>
        </p:txBody>
      </p:sp>
      <p:sp>
        <p:nvSpPr>
          <p:cNvPr id="11" name="Freeform 10">
            <a:extLst>
              <a:ext uri="{FF2B5EF4-FFF2-40B4-BE49-F238E27FC236}">
                <a16:creationId xmlns:a16="http://schemas.microsoft.com/office/drawing/2014/main" id="{034A05A5-BCEB-42FD-D487-EF7058319242}"/>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4" name="Slide Number Placeholder 5">
            <a:extLst>
              <a:ext uri="{FF2B5EF4-FFF2-40B4-BE49-F238E27FC236}">
                <a16:creationId xmlns:a16="http://schemas.microsoft.com/office/drawing/2014/main" id="{D871EDFA-9011-5220-AF61-F5EDA5AB5D66}"/>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23">
            <a:extLst>
              <a:ext uri="{FF2B5EF4-FFF2-40B4-BE49-F238E27FC236}">
                <a16:creationId xmlns:a16="http://schemas.microsoft.com/office/drawing/2014/main" id="{4F045BD3-6980-8697-3515-6C492A0E2F73}"/>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031532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02">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88279C37-A1BE-B924-9BAE-BEFBBDCCD758}"/>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FBA63B"/>
          </a:solidFill>
          <a:ln w="24491" cap="flat">
            <a:solidFill>
              <a:srgbClr val="FBA63B"/>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02</a:t>
            </a:r>
          </a:p>
        </p:txBody>
      </p:sp>
      <p:sp>
        <p:nvSpPr>
          <p:cNvPr id="11" name="Freeform 10">
            <a:extLst>
              <a:ext uri="{FF2B5EF4-FFF2-40B4-BE49-F238E27FC236}">
                <a16:creationId xmlns:a16="http://schemas.microsoft.com/office/drawing/2014/main" id="{6630A75D-6D8B-3A21-6A9F-016DCE41F7F0}"/>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2E7B18D9-B18D-C990-3B81-03007F9555DD}"/>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663490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1451577"/>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066228" y="-494466"/>
            <a:ext cx="5056445"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729840"/>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1451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1314216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vider 03">
    <p:spTree>
      <p:nvGrpSpPr>
        <p:cNvPr id="1" name=""/>
        <p:cNvGrpSpPr/>
        <p:nvPr/>
      </p:nvGrpSpPr>
      <p:grpSpPr>
        <a:xfrm>
          <a:off x="0" y="0"/>
          <a:ext cx="0" cy="0"/>
          <a:chOff x="0" y="0"/>
          <a:chExt cx="0" cy="0"/>
        </a:xfrm>
      </p:grpSpPr>
      <p:sp>
        <p:nvSpPr>
          <p:cNvPr id="12" name="object 3">
            <a:extLst>
              <a:ext uri="{FF2B5EF4-FFF2-40B4-BE49-F238E27FC236}">
                <a16:creationId xmlns:a16="http://schemas.microsoft.com/office/drawing/2014/main" id="{10FA6DCC-313C-4786-6A6A-A20CB81D3717}"/>
              </a:ext>
            </a:extLst>
          </p:cNvPr>
          <p:cNvSpPr/>
          <p:nvPr userDrawn="1"/>
        </p:nvSpPr>
        <p:spPr>
          <a:xfrm>
            <a:off x="9232269" y="925235"/>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Slide Number Placeholder 5">
            <a:extLst>
              <a:ext uri="{FF2B5EF4-FFF2-40B4-BE49-F238E27FC236}">
                <a16:creationId xmlns:a16="http://schemas.microsoft.com/office/drawing/2014/main" id="{56440CD4-2B14-FFB8-AC70-0F69B121696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Rectangle 2">
            <a:extLst>
              <a:ext uri="{FF2B5EF4-FFF2-40B4-BE49-F238E27FC236}">
                <a16:creationId xmlns:a16="http://schemas.microsoft.com/office/drawing/2014/main" id="{A084AFDC-B1DE-7DD8-7E65-2408B3D2C1CD}"/>
              </a:ext>
            </a:extLst>
          </p:cNvPr>
          <p:cNvSpPr/>
          <p:nvPr userDrawn="1"/>
        </p:nvSpPr>
        <p:spPr>
          <a:xfrm>
            <a:off x="11360727" y="4350327"/>
            <a:ext cx="831273" cy="206432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reeform 3">
            <a:extLst>
              <a:ext uri="{FF2B5EF4-FFF2-40B4-BE49-F238E27FC236}">
                <a16:creationId xmlns:a16="http://schemas.microsoft.com/office/drawing/2014/main" id="{229F84FE-4DDB-0EB7-4459-D7BD3D4AD1D0}"/>
              </a:ext>
            </a:extLst>
          </p:cNvPr>
          <p:cNvSpPr/>
          <p:nvPr userDrawn="1"/>
        </p:nvSpPr>
        <p:spPr>
          <a:xfrm rot="16200000">
            <a:off x="1589569" y="-1017807"/>
            <a:ext cx="4009764" cy="7188900"/>
          </a:xfrm>
          <a:custGeom>
            <a:avLst/>
            <a:gdLst>
              <a:gd name="connsiteX0" fmla="*/ 5056445 w 5056445"/>
              <a:gd name="connsiteY0" fmla="*/ 1727700 h 7188900"/>
              <a:gd name="connsiteX1" fmla="*/ 5056445 w 5056445"/>
              <a:gd name="connsiteY1" fmla="*/ 4517517 h 7188900"/>
              <a:gd name="connsiteX2" fmla="*/ 5051169 w 5056445"/>
              <a:gd name="connsiteY2" fmla="*/ 4517517 h 7188900"/>
              <a:gd name="connsiteX3" fmla="*/ 5056445 w 5056445"/>
              <a:gd name="connsiteY3" fmla="*/ 4660062 h 7188900"/>
              <a:gd name="connsiteX4" fmla="*/ 2528223 w 5056445"/>
              <a:gd name="connsiteY4" fmla="*/ 7188900 h 7188900"/>
              <a:gd name="connsiteX5" fmla="*/ 1 w 5056445"/>
              <a:gd name="connsiteY5" fmla="*/ 4660062 h 7188900"/>
              <a:gd name="connsiteX6" fmla="*/ 5278 w 5056445"/>
              <a:gd name="connsiteY6" fmla="*/ 4517517 h 7188900"/>
              <a:gd name="connsiteX7" fmla="*/ 1 w 5056445"/>
              <a:gd name="connsiteY7" fmla="*/ 4517517 h 7188900"/>
              <a:gd name="connsiteX8" fmla="*/ 1 w 5056445"/>
              <a:gd name="connsiteY8" fmla="*/ 2932382 h 7188900"/>
              <a:gd name="connsiteX9" fmla="*/ 0 w 5056445"/>
              <a:gd name="connsiteY9" fmla="*/ 2932362 h 7188900"/>
              <a:gd name="connsiteX10" fmla="*/ 1 w 5056445"/>
              <a:gd name="connsiteY10" fmla="*/ 2932253 h 7188900"/>
              <a:gd name="connsiteX11" fmla="*/ 1 w 5056445"/>
              <a:gd name="connsiteY11" fmla="*/ 2789817 h 7188900"/>
              <a:gd name="connsiteX12" fmla="*/ 0 w 5056445"/>
              <a:gd name="connsiteY12" fmla="*/ 2789817 h 7188900"/>
              <a:gd name="connsiteX13" fmla="*/ 0 w 5056445"/>
              <a:gd name="connsiteY13" fmla="*/ 0 h 7188900"/>
              <a:gd name="connsiteX14" fmla="*/ 5056444 w 5056445"/>
              <a:gd name="connsiteY14" fmla="*/ 0 h 7188900"/>
              <a:gd name="connsiteX15" fmla="*/ 5056444 w 5056445"/>
              <a:gd name="connsiteY15" fmla="*/ 1727700 h 718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56445" h="7188900">
                <a:moveTo>
                  <a:pt x="5056445" y="1727700"/>
                </a:moveTo>
                <a:lnTo>
                  <a:pt x="5056445" y="4517517"/>
                </a:lnTo>
                <a:lnTo>
                  <a:pt x="5051169" y="4517517"/>
                </a:lnTo>
                <a:cubicBezTo>
                  <a:pt x="5056445" y="4565032"/>
                  <a:pt x="5056445" y="4612549"/>
                  <a:pt x="5056445" y="4660062"/>
                </a:cubicBezTo>
                <a:cubicBezTo>
                  <a:pt x="5056445" y="6059108"/>
                  <a:pt x="3926928" y="7188900"/>
                  <a:pt x="2528223" y="7188900"/>
                </a:cubicBezTo>
                <a:cubicBezTo>
                  <a:pt x="1129521" y="7188900"/>
                  <a:pt x="1" y="6053825"/>
                  <a:pt x="1" y="4660062"/>
                </a:cubicBezTo>
                <a:cubicBezTo>
                  <a:pt x="1" y="4612549"/>
                  <a:pt x="1" y="4559752"/>
                  <a:pt x="5278" y="4517517"/>
                </a:cubicBezTo>
                <a:lnTo>
                  <a:pt x="1" y="4517517"/>
                </a:lnTo>
                <a:lnTo>
                  <a:pt x="1" y="2932382"/>
                </a:lnTo>
                <a:lnTo>
                  <a:pt x="0" y="2932362"/>
                </a:lnTo>
                <a:lnTo>
                  <a:pt x="1" y="2932253"/>
                </a:lnTo>
                <a:lnTo>
                  <a:pt x="1" y="2789817"/>
                </a:lnTo>
                <a:lnTo>
                  <a:pt x="0" y="2789817"/>
                </a:lnTo>
                <a:lnTo>
                  <a:pt x="0" y="0"/>
                </a:lnTo>
                <a:lnTo>
                  <a:pt x="5056444" y="0"/>
                </a:lnTo>
                <a:lnTo>
                  <a:pt x="5056444" y="172770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Freeform 4">
            <a:extLst>
              <a:ext uri="{FF2B5EF4-FFF2-40B4-BE49-F238E27FC236}">
                <a16:creationId xmlns:a16="http://schemas.microsoft.com/office/drawing/2014/main" id="{CC09CB29-0FF7-F578-647A-B060ACA2F633}"/>
              </a:ext>
            </a:extLst>
          </p:cNvPr>
          <p:cNvSpPr/>
          <p:nvPr userDrawn="1"/>
        </p:nvSpPr>
        <p:spPr>
          <a:xfrm>
            <a:off x="1621052" y="2125333"/>
            <a:ext cx="5184000" cy="36000"/>
          </a:xfrm>
          <a:custGeom>
            <a:avLst/>
            <a:gdLst>
              <a:gd name="connsiteX0" fmla="*/ 1 w 4076555"/>
              <a:gd name="connsiteY0" fmla="*/ 0 h 51458"/>
              <a:gd name="connsiteX1" fmla="*/ 4076556 w 4076555"/>
              <a:gd name="connsiteY1" fmla="*/ 0 h 51458"/>
              <a:gd name="connsiteX2" fmla="*/ 4076556 w 4076555"/>
              <a:gd name="connsiteY2" fmla="*/ 51459 h 51458"/>
              <a:gd name="connsiteX3" fmla="*/ 1 w 4076555"/>
              <a:gd name="connsiteY3" fmla="*/ 51459 h 51458"/>
            </a:gdLst>
            <a:ahLst/>
            <a:cxnLst>
              <a:cxn ang="0">
                <a:pos x="connsiteX0" y="connsiteY0"/>
              </a:cxn>
              <a:cxn ang="0">
                <a:pos x="connsiteX1" y="connsiteY1"/>
              </a:cxn>
              <a:cxn ang="0">
                <a:pos x="connsiteX2" y="connsiteY2"/>
              </a:cxn>
              <a:cxn ang="0">
                <a:pos x="connsiteX3" y="connsiteY3"/>
              </a:cxn>
            </a:cxnLst>
            <a:rect l="l" t="t" r="r" b="b"/>
            <a:pathLst>
              <a:path w="4076555" h="51458">
                <a:moveTo>
                  <a:pt x="1" y="0"/>
                </a:moveTo>
                <a:lnTo>
                  <a:pt x="4076556" y="0"/>
                </a:lnTo>
                <a:lnTo>
                  <a:pt x="4076556" y="51459"/>
                </a:lnTo>
                <a:lnTo>
                  <a:pt x="1" y="51459"/>
                </a:lnTo>
                <a:close/>
              </a:path>
            </a:pathLst>
          </a:custGeom>
          <a:solidFill>
            <a:srgbClr val="459597"/>
          </a:solidFill>
          <a:ln w="24491" cap="flat">
            <a:solidFill>
              <a:srgbClr val="459597"/>
            </a:solidFill>
            <a:prstDash val="solid"/>
            <a:miter/>
          </a:ln>
        </p:spPr>
        <p:txBody>
          <a:bodyPr rtlCol="0" anchor="ctr"/>
          <a:lstStyle/>
          <a:p>
            <a:endParaRPr lang="en-US"/>
          </a:p>
        </p:txBody>
      </p:sp>
      <p:sp>
        <p:nvSpPr>
          <p:cNvPr id="6" name="Text Placeholder 23">
            <a:extLst>
              <a:ext uri="{FF2B5EF4-FFF2-40B4-BE49-F238E27FC236}">
                <a16:creationId xmlns:a16="http://schemas.microsoft.com/office/drawing/2014/main" id="{90E33F44-5B33-B28A-15AC-1EF95B309513}"/>
              </a:ext>
            </a:extLst>
          </p:cNvPr>
          <p:cNvSpPr>
            <a:spLocks noGrp="1"/>
          </p:cNvSpPr>
          <p:nvPr>
            <p:ph type="body" sz="quarter" idx="16" hasCustomPrompt="1"/>
          </p:nvPr>
        </p:nvSpPr>
        <p:spPr>
          <a:xfrm>
            <a:off x="1619810" y="2472714"/>
            <a:ext cx="6010480" cy="3066422"/>
          </a:xfrm>
          <a:prstGeom prst="rect">
            <a:avLst/>
          </a:prstGeom>
        </p:spPr>
        <p:txBody>
          <a:bodyPr>
            <a:normAutofit/>
          </a:bodyPr>
          <a:lstStyle>
            <a:lvl1pPr marL="0" indent="0" algn="l">
              <a:lnSpc>
                <a:spcPct val="100000"/>
              </a:lnSpc>
              <a:spcBef>
                <a:spcPts val="0"/>
              </a:spcBef>
              <a:buNone/>
              <a:defRPr sz="4800" b="0" i="0">
                <a:solidFill>
                  <a:schemeClr val="bg1"/>
                </a:solidFill>
                <a:latin typeface="+mn-lt"/>
              </a:defRPr>
            </a:lvl1pPr>
          </a:lstStyle>
          <a:p>
            <a:pPr lvl="0"/>
            <a:r>
              <a:rPr lang="en-US" dirty="0"/>
              <a:t>Divider Title</a:t>
            </a:r>
          </a:p>
        </p:txBody>
      </p:sp>
      <p:sp>
        <p:nvSpPr>
          <p:cNvPr id="7" name="Text Placeholder 23">
            <a:extLst>
              <a:ext uri="{FF2B5EF4-FFF2-40B4-BE49-F238E27FC236}">
                <a16:creationId xmlns:a16="http://schemas.microsoft.com/office/drawing/2014/main" id="{B0B1A17E-F7EF-AB28-3217-F9DD59500492}"/>
              </a:ext>
            </a:extLst>
          </p:cNvPr>
          <p:cNvSpPr>
            <a:spLocks noGrp="1"/>
          </p:cNvSpPr>
          <p:nvPr>
            <p:ph type="body" sz="quarter" idx="17" hasCustomPrompt="1"/>
          </p:nvPr>
        </p:nvSpPr>
        <p:spPr>
          <a:xfrm>
            <a:off x="352931" y="1213009"/>
            <a:ext cx="2066906" cy="582221"/>
          </a:xfrm>
          <a:prstGeom prst="rect">
            <a:avLst/>
          </a:prstGeom>
        </p:spPr>
        <p:txBody>
          <a:bodyPr>
            <a:noAutofit/>
          </a:bodyPr>
          <a:lstStyle>
            <a:lvl1pPr marL="0" indent="0" algn="l">
              <a:buNone/>
              <a:defRPr sz="9000" b="0" i="0">
                <a:solidFill>
                  <a:schemeClr val="bg1"/>
                </a:solidFill>
                <a:latin typeface="+mn-lt"/>
              </a:defRPr>
            </a:lvl1pPr>
          </a:lstStyle>
          <a:p>
            <a:pPr lvl="0"/>
            <a:r>
              <a:rPr lang="en-US" dirty="0"/>
              <a:t>03</a:t>
            </a:r>
          </a:p>
        </p:txBody>
      </p:sp>
      <p:sp>
        <p:nvSpPr>
          <p:cNvPr id="11" name="Freeform 10">
            <a:extLst>
              <a:ext uri="{FF2B5EF4-FFF2-40B4-BE49-F238E27FC236}">
                <a16:creationId xmlns:a16="http://schemas.microsoft.com/office/drawing/2014/main" id="{F98284DC-9D41-FC42-06B0-7FE39D671A7D}"/>
              </a:ext>
            </a:extLst>
          </p:cNvPr>
          <p:cNvSpPr>
            <a:spLocks noGrp="1"/>
          </p:cNvSpPr>
          <p:nvPr>
            <p:ph type="pic" sz="quarter" idx="19"/>
          </p:nvPr>
        </p:nvSpPr>
        <p:spPr>
          <a:xfrm>
            <a:off x="5635270" y="1223593"/>
            <a:ext cx="6560312" cy="3473075"/>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3596999 w 6560312"/>
              <a:gd name="connsiteY5" fmla="*/ 0 h 4556399"/>
              <a:gd name="connsiteX6" fmla="*/ 3596999 w 6560312"/>
              <a:gd name="connsiteY6" fmla="*/ 174157 h 4556399"/>
              <a:gd name="connsiteX7" fmla="*/ 6556695 w 6560312"/>
              <a:gd name="connsiteY7" fmla="*/ 174157 h 4556399"/>
              <a:gd name="connsiteX8" fmla="*/ 6556695 w 6560312"/>
              <a:gd name="connsiteY8" fmla="*/ 0 h 4556399"/>
              <a:gd name="connsiteX9" fmla="*/ 6560312 w 6560312"/>
              <a:gd name="connsiteY9" fmla="*/ 0 h 4556399"/>
              <a:gd name="connsiteX10" fmla="*/ 6560312 w 6560312"/>
              <a:gd name="connsiteY10" fmla="*/ 4556399 h 4556399"/>
              <a:gd name="connsiteX11" fmla="*/ 5900026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3596999" y="0"/>
                </a:lnTo>
                <a:lnTo>
                  <a:pt x="3596999" y="174157"/>
                </a:lnTo>
                <a:lnTo>
                  <a:pt x="6556695" y="174157"/>
                </a:lnTo>
                <a:lnTo>
                  <a:pt x="6556695" y="0"/>
                </a:lnTo>
                <a:lnTo>
                  <a:pt x="6560312" y="0"/>
                </a:lnTo>
                <a:lnTo>
                  <a:pt x="6560312" y="4556399"/>
                </a:lnTo>
                <a:lnTo>
                  <a:pt x="5900026"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10" name="Text Placeholder 23">
            <a:extLst>
              <a:ext uri="{FF2B5EF4-FFF2-40B4-BE49-F238E27FC236}">
                <a16:creationId xmlns:a16="http://schemas.microsoft.com/office/drawing/2014/main" id="{4D3F3092-6DB8-88B6-0D10-6C3A11BFCC22}"/>
              </a:ext>
            </a:extLst>
          </p:cNvPr>
          <p:cNvSpPr>
            <a:spLocks noGrp="1"/>
          </p:cNvSpPr>
          <p:nvPr>
            <p:ph type="body" sz="quarter" idx="65" hasCustomPrompt="1"/>
          </p:nvPr>
        </p:nvSpPr>
        <p:spPr>
          <a:xfrm>
            <a:off x="9238279" y="925236"/>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72896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2" name="Text Placeholder 17">
            <a:extLst>
              <a:ext uri="{FF2B5EF4-FFF2-40B4-BE49-F238E27FC236}">
                <a16:creationId xmlns:a16="http://schemas.microsoft.com/office/drawing/2014/main" id="{F491658C-0475-E62C-8D89-FEF9C4B3B1CF}"/>
              </a:ext>
            </a:extLst>
          </p:cNvPr>
          <p:cNvSpPr>
            <a:spLocks noGrp="1"/>
          </p:cNvSpPr>
          <p:nvPr>
            <p:ph type="body" sz="quarter" idx="18" hasCustomPrompt="1"/>
          </p:nvPr>
        </p:nvSpPr>
        <p:spPr>
          <a:xfrm>
            <a:off x="774803" y="1994611"/>
            <a:ext cx="10614687"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3" name="Text Placeholder 23">
            <a:extLst>
              <a:ext uri="{FF2B5EF4-FFF2-40B4-BE49-F238E27FC236}">
                <a16:creationId xmlns:a16="http://schemas.microsoft.com/office/drawing/2014/main" id="{42FA9414-C07A-E4F5-AB85-1650A2A6BDD3}"/>
              </a:ext>
            </a:extLst>
          </p:cNvPr>
          <p:cNvSpPr>
            <a:spLocks noGrp="1"/>
          </p:cNvSpPr>
          <p:nvPr>
            <p:ph type="body" sz="quarter" idx="16" hasCustomPrompt="1"/>
          </p:nvPr>
        </p:nvSpPr>
        <p:spPr>
          <a:xfrm>
            <a:off x="774803" y="359776"/>
            <a:ext cx="10614687" cy="803654"/>
          </a:xfrm>
          <a:prstGeom prst="rect">
            <a:avLst/>
          </a:prstGeom>
        </p:spPr>
        <p:txBody>
          <a:bodyPr>
            <a:noAutofit/>
          </a:bodyPr>
          <a:lstStyle>
            <a:lvl1pPr marL="0" indent="0" algn="l">
              <a:lnSpc>
                <a:spcPct val="100000"/>
              </a:lnSpc>
              <a:spcBef>
                <a:spcPts val="0"/>
              </a:spcBef>
              <a:buNone/>
              <a:defRPr sz="2800" b="1" i="0">
                <a:solidFill>
                  <a:srgbClr val="459597"/>
                </a:solidFill>
                <a:latin typeface="+mn-lt"/>
              </a:defRPr>
            </a:lvl1pPr>
          </a:lstStyle>
          <a:p>
            <a:pPr lvl="0"/>
            <a:r>
              <a:rPr lang="en-US" dirty="0"/>
              <a:t>Heading</a:t>
            </a:r>
          </a:p>
        </p:txBody>
      </p:sp>
      <p:sp>
        <p:nvSpPr>
          <p:cNvPr id="4" name="Text Placeholder 23">
            <a:extLst>
              <a:ext uri="{FF2B5EF4-FFF2-40B4-BE49-F238E27FC236}">
                <a16:creationId xmlns:a16="http://schemas.microsoft.com/office/drawing/2014/main" id="{064BF269-509F-FF08-2AB8-13D0BA5CD02C}"/>
              </a:ext>
            </a:extLst>
          </p:cNvPr>
          <p:cNvSpPr>
            <a:spLocks noGrp="1"/>
          </p:cNvSpPr>
          <p:nvPr>
            <p:ph type="body" sz="quarter" idx="19" hasCustomPrompt="1"/>
          </p:nvPr>
        </p:nvSpPr>
        <p:spPr>
          <a:xfrm>
            <a:off x="760949" y="1177194"/>
            <a:ext cx="10614687" cy="803654"/>
          </a:xfrm>
          <a:prstGeom prst="rect">
            <a:avLst/>
          </a:prstGeom>
        </p:spPr>
        <p:txBody>
          <a:bodyPr>
            <a:noAutofit/>
          </a:bodyPr>
          <a:lstStyle>
            <a:lvl1pPr marL="0" indent="0" algn="l">
              <a:lnSpc>
                <a:spcPct val="100000"/>
              </a:lnSpc>
              <a:spcBef>
                <a:spcPts val="0"/>
              </a:spcBef>
              <a:buNone/>
              <a:defRPr sz="2400" b="1" i="0">
                <a:solidFill>
                  <a:srgbClr val="EC7C69"/>
                </a:solidFill>
                <a:latin typeface="+mn-lt"/>
              </a:defRPr>
            </a:lvl1pPr>
          </a:lstStyle>
          <a:p>
            <a:pPr lvl="0"/>
            <a:r>
              <a:rPr lang="en-US" dirty="0"/>
              <a:t>Sub-Heading</a:t>
            </a:r>
          </a:p>
        </p:txBody>
      </p:sp>
    </p:spTree>
    <p:extLst>
      <p:ext uri="{BB962C8B-B14F-4D97-AF65-F5344CB8AC3E}">
        <p14:creationId xmlns:p14="http://schemas.microsoft.com/office/powerpoint/2010/main" val="25466941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4170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lvl="0"/>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920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5999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196377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Photo/Text Slide 01">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9B064538-E1B5-B6C1-C4B2-0671259EDDB6}"/>
              </a:ext>
            </a:extLst>
          </p:cNvPr>
          <p:cNvSpPr/>
          <p:nvPr userDrawn="1"/>
        </p:nvSpPr>
        <p:spPr>
          <a:xfrm>
            <a:off x="391600" y="1650205"/>
            <a:ext cx="3423163" cy="3779045"/>
          </a:xfrm>
          <a:custGeom>
            <a:avLst/>
            <a:gdLst>
              <a:gd name="connsiteX0" fmla="*/ 3998034 w 3998034"/>
              <a:gd name="connsiteY0" fmla="*/ 0 h 4950763"/>
              <a:gd name="connsiteX1" fmla="*/ 3998034 w 3998034"/>
              <a:gd name="connsiteY1" fmla="*/ 634748 h 4950763"/>
              <a:gd name="connsiteX2" fmla="*/ 3998034 w 3998034"/>
              <a:gd name="connsiteY2" fmla="*/ 2204807 h 4950763"/>
              <a:gd name="connsiteX3" fmla="*/ 3998034 w 3998034"/>
              <a:gd name="connsiteY3" fmla="*/ 2317461 h 4950763"/>
              <a:gd name="connsiteX4" fmla="*/ 3998034 w 3998034"/>
              <a:gd name="connsiteY4" fmla="*/ 2839555 h 4950763"/>
              <a:gd name="connsiteX5" fmla="*/ 3993862 w 3998034"/>
              <a:gd name="connsiteY5" fmla="*/ 2839555 h 4950763"/>
              <a:gd name="connsiteX6" fmla="*/ 3998034 w 3998034"/>
              <a:gd name="connsiteY6" fmla="*/ 2952209 h 4950763"/>
              <a:gd name="connsiteX7" fmla="*/ 1999017 w 3998034"/>
              <a:gd name="connsiteY7" fmla="*/ 4950763 h 4950763"/>
              <a:gd name="connsiteX8" fmla="*/ 0 w 3998034"/>
              <a:gd name="connsiteY8" fmla="*/ 2952209 h 4950763"/>
              <a:gd name="connsiteX9" fmla="*/ 4172 w 3998034"/>
              <a:gd name="connsiteY9" fmla="*/ 2839555 h 4950763"/>
              <a:gd name="connsiteX10" fmla="*/ 0 w 3998034"/>
              <a:gd name="connsiteY10" fmla="*/ 2839555 h 4950763"/>
              <a:gd name="connsiteX11" fmla="*/ 0 w 3998034"/>
              <a:gd name="connsiteY11" fmla="*/ 2317461 h 4950763"/>
              <a:gd name="connsiteX12" fmla="*/ 0 w 3998034"/>
              <a:gd name="connsiteY12" fmla="*/ 2204807 h 4950763"/>
              <a:gd name="connsiteX13" fmla="*/ 0 w 3998034"/>
              <a:gd name="connsiteY13" fmla="*/ 634748 h 4950763"/>
              <a:gd name="connsiteX14" fmla="*/ 0 w 3998034"/>
              <a:gd name="connsiteY14" fmla="*/ 0 h 495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98034" h="4950763">
                <a:moveTo>
                  <a:pt x="3998034" y="0"/>
                </a:moveTo>
                <a:lnTo>
                  <a:pt x="3998034" y="634748"/>
                </a:lnTo>
                <a:lnTo>
                  <a:pt x="3998034" y="2204807"/>
                </a:lnTo>
                <a:lnTo>
                  <a:pt x="3998034" y="2317461"/>
                </a:lnTo>
                <a:lnTo>
                  <a:pt x="3998034" y="2839555"/>
                </a:lnTo>
                <a:lnTo>
                  <a:pt x="3993862" y="2839555"/>
                </a:lnTo>
                <a:cubicBezTo>
                  <a:pt x="3998034" y="2877106"/>
                  <a:pt x="3998034" y="2914659"/>
                  <a:pt x="3998034" y="2952209"/>
                </a:cubicBezTo>
                <a:cubicBezTo>
                  <a:pt x="3998034" y="4057882"/>
                  <a:pt x="3104946" y="4950763"/>
                  <a:pt x="1999017" y="4950763"/>
                </a:cubicBezTo>
                <a:cubicBezTo>
                  <a:pt x="893090" y="4950763"/>
                  <a:pt x="0" y="4053707"/>
                  <a:pt x="0" y="2952209"/>
                </a:cubicBezTo>
                <a:cubicBezTo>
                  <a:pt x="0" y="2914659"/>
                  <a:pt x="0" y="2872934"/>
                  <a:pt x="4172" y="2839555"/>
                </a:cubicBezTo>
                <a:lnTo>
                  <a:pt x="0" y="2839555"/>
                </a:lnTo>
                <a:lnTo>
                  <a:pt x="0" y="2317461"/>
                </a:lnTo>
                <a:lnTo>
                  <a:pt x="0" y="2204807"/>
                </a:lnTo>
                <a:lnTo>
                  <a:pt x="0" y="634748"/>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algn="l" defTabSz="914400" rtl="0" eaLnBrk="1" latinLnBrk="0" hangingPunct="1"/>
            <a:endParaRPr lang="en-US" dirty="0"/>
          </a:p>
        </p:txBody>
      </p:sp>
      <p:sp>
        <p:nvSpPr>
          <p:cNvPr id="16" name="object 3">
            <a:extLst>
              <a:ext uri="{FF2B5EF4-FFF2-40B4-BE49-F238E27FC236}">
                <a16:creationId xmlns:a16="http://schemas.microsoft.com/office/drawing/2014/main" id="{6843E0B1-0ACB-E295-48A6-722B477057E3}"/>
              </a:ext>
            </a:extLst>
          </p:cNvPr>
          <p:cNvSpPr/>
          <p:nvPr userDrawn="1"/>
        </p:nvSpPr>
        <p:spPr>
          <a:xfrm rot="16200000">
            <a:off x="2303259" y="1262732"/>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459597"/>
          </a:solidFill>
        </p:spPr>
        <p:txBody>
          <a:bodyPr wrap="square" lIns="0" tIns="0" rIns="0" bIns="0" rtlCol="0"/>
          <a:lstStyle/>
          <a:p>
            <a:endParaRPr dirty="0"/>
          </a:p>
        </p:txBody>
      </p:sp>
      <p:cxnSp>
        <p:nvCxnSpPr>
          <p:cNvPr id="6" name="Straight Connector 5">
            <a:extLst>
              <a:ext uri="{FF2B5EF4-FFF2-40B4-BE49-F238E27FC236}">
                <a16:creationId xmlns:a16="http://schemas.microsoft.com/office/drawing/2014/main" id="{CDF15AA0-BAB5-D100-8C2E-7AFCA8758823}"/>
              </a:ext>
            </a:extLst>
          </p:cNvPr>
          <p:cNvCxnSpPr>
            <a:cxnSpLocks/>
          </p:cNvCxnSpPr>
          <p:nvPr userDrawn="1"/>
        </p:nvCxnSpPr>
        <p:spPr>
          <a:xfrm>
            <a:off x="555777" y="323013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Text Placeholder 32">
            <a:extLst>
              <a:ext uri="{FF2B5EF4-FFF2-40B4-BE49-F238E27FC236}">
                <a16:creationId xmlns:a16="http://schemas.microsoft.com/office/drawing/2014/main" id="{1C0A8D23-C9F8-5837-E534-6D23D7BC3CAB}"/>
              </a:ext>
            </a:extLst>
          </p:cNvPr>
          <p:cNvSpPr>
            <a:spLocks noGrp="1"/>
          </p:cNvSpPr>
          <p:nvPr>
            <p:ph type="body" sz="quarter" idx="18" hasCustomPrompt="1"/>
          </p:nvPr>
        </p:nvSpPr>
        <p:spPr>
          <a:xfrm>
            <a:off x="675021" y="339202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0688FA21-E612-22B2-749C-37E325FCAF97}"/>
              </a:ext>
            </a:extLst>
          </p:cNvPr>
          <p:cNvSpPr>
            <a:spLocks noGrp="1"/>
          </p:cNvSpPr>
          <p:nvPr>
            <p:ph type="body" sz="quarter" idx="19" hasCustomPrompt="1"/>
          </p:nvPr>
        </p:nvSpPr>
        <p:spPr>
          <a:xfrm>
            <a:off x="691820" y="245710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5" name="Freeform 14">
            <a:extLst>
              <a:ext uri="{FF2B5EF4-FFF2-40B4-BE49-F238E27FC236}">
                <a16:creationId xmlns:a16="http://schemas.microsoft.com/office/drawing/2014/main" id="{0E0A53C3-0F9C-FD0C-4CCE-32607FB06EC4}"/>
              </a:ext>
            </a:extLst>
          </p:cNvPr>
          <p:cNvSpPr>
            <a:spLocks noGrp="1"/>
          </p:cNvSpPr>
          <p:nvPr>
            <p:ph type="pic" sz="quarter" idx="10"/>
          </p:nvPr>
        </p:nvSpPr>
        <p:spPr>
          <a:xfrm>
            <a:off x="391600" y="0"/>
            <a:ext cx="3423163" cy="1945748"/>
          </a:xfrm>
          <a:custGeom>
            <a:avLst/>
            <a:gdLst>
              <a:gd name="connsiteX0" fmla="*/ 0 w 3423163"/>
              <a:gd name="connsiteY0" fmla="*/ 0 h 1945748"/>
              <a:gd name="connsiteX1" fmla="*/ 3423163 w 3423163"/>
              <a:gd name="connsiteY1" fmla="*/ 0 h 1945748"/>
              <a:gd name="connsiteX2" fmla="*/ 3423163 w 3423163"/>
              <a:gd name="connsiteY2" fmla="*/ 36 h 1945748"/>
              <a:gd name="connsiteX3" fmla="*/ 3174391 w 3423163"/>
              <a:gd name="connsiteY3" fmla="*/ 36 h 1945748"/>
              <a:gd name="connsiteX4" fmla="*/ 3174391 w 3423163"/>
              <a:gd name="connsiteY4" fmla="*/ 1945748 h 1945748"/>
              <a:gd name="connsiteX5" fmla="*/ 0 w 3423163"/>
              <a:gd name="connsiteY5" fmla="*/ 1945748 h 194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3163" h="1945748">
                <a:moveTo>
                  <a:pt x="0" y="0"/>
                </a:moveTo>
                <a:lnTo>
                  <a:pt x="3423163" y="0"/>
                </a:lnTo>
                <a:lnTo>
                  <a:pt x="3423163" y="36"/>
                </a:lnTo>
                <a:lnTo>
                  <a:pt x="3174391" y="36"/>
                </a:lnTo>
                <a:lnTo>
                  <a:pt x="3174391" y="1945748"/>
                </a:lnTo>
                <a:lnTo>
                  <a:pt x="0" y="1945748"/>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dirty="0"/>
          </a:p>
        </p:txBody>
      </p:sp>
      <p:sp>
        <p:nvSpPr>
          <p:cNvPr id="11" name="Text Placeholder 23">
            <a:extLst>
              <a:ext uri="{FF2B5EF4-FFF2-40B4-BE49-F238E27FC236}">
                <a16:creationId xmlns:a16="http://schemas.microsoft.com/office/drawing/2014/main" id="{E77A2991-6E04-5086-DE80-DB9682314BAF}"/>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3" name="Slide Number Placeholder 5">
            <a:extLst>
              <a:ext uri="{FF2B5EF4-FFF2-40B4-BE49-F238E27FC236}">
                <a16:creationId xmlns:a16="http://schemas.microsoft.com/office/drawing/2014/main" id="{34AF9B71-2207-2B84-77DD-F48EEA4CB5B4}"/>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Text Placeholder 17">
            <a:extLst>
              <a:ext uri="{FF2B5EF4-FFF2-40B4-BE49-F238E27FC236}">
                <a16:creationId xmlns:a16="http://schemas.microsoft.com/office/drawing/2014/main" id="{1F839923-FB21-EECD-2715-9AFE87047FDA}"/>
              </a:ext>
            </a:extLst>
          </p:cNvPr>
          <p:cNvSpPr>
            <a:spLocks noGrp="1"/>
          </p:cNvSpPr>
          <p:nvPr>
            <p:ph type="body" sz="quarter" idx="21" hasCustomPrompt="1"/>
          </p:nvPr>
        </p:nvSpPr>
        <p:spPr>
          <a:xfrm>
            <a:off x="4594468" y="2396438"/>
            <a:ext cx="6808876" cy="3499183"/>
          </a:xfrm>
          <a:prstGeom prst="rect">
            <a:avLst/>
          </a:prstGeom>
        </p:spPr>
        <p:txBody>
          <a:bodyPr/>
          <a:lstStyle>
            <a:lvl1pPr marL="0" algn="l">
              <a:lnSpc>
                <a:spcPct val="100000"/>
              </a:lnSpc>
              <a:spcBef>
                <a:spcPts val="0"/>
              </a:spcBef>
              <a:spcAft>
                <a:spcPts val="600"/>
              </a:spcAft>
              <a:buNone/>
              <a:defRPr sz="2200" b="0" i="0" spc="0">
                <a:solidFill>
                  <a:srgbClr val="49494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9ABE1AC5-AD64-A0E5-7F6D-3C5AF43F9280}"/>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4" name="Text Placeholder 23">
            <a:extLst>
              <a:ext uri="{FF2B5EF4-FFF2-40B4-BE49-F238E27FC236}">
                <a16:creationId xmlns:a16="http://schemas.microsoft.com/office/drawing/2014/main" id="{1EBD8891-6E8B-E956-17F7-52151B22A4A7}"/>
              </a:ext>
            </a:extLst>
          </p:cNvPr>
          <p:cNvSpPr>
            <a:spLocks noGrp="1"/>
          </p:cNvSpPr>
          <p:nvPr>
            <p:ph type="body" sz="quarter" idx="66" hasCustomPrompt="1"/>
          </p:nvPr>
        </p:nvSpPr>
        <p:spPr>
          <a:xfrm rot="16200000">
            <a:off x="2318364" y="127182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9995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24669" y="270322"/>
            <a:ext cx="11582847" cy="830997"/>
          </a:xfrm>
          <a:prstGeom prst="rect">
            <a:avLst/>
          </a:prstGeom>
        </p:spPr>
        <p:txBody>
          <a:bodyPr wrap="square">
            <a:spAutoFit/>
          </a:bodyPr>
          <a:lstStyle/>
          <a:p>
            <a:pPr marL="0" lvl="0" indent="0" algn="ctr" rtl="0">
              <a:spcBef>
                <a:spcPts val="0"/>
              </a:spcBef>
              <a:spcAft>
                <a:spcPts val="0"/>
              </a:spcAft>
              <a:buClr>
                <a:schemeClr val="dk1"/>
              </a:buClr>
              <a:buSzPts val="1100"/>
              <a:buFont typeface="Arial"/>
              <a:buNone/>
            </a:pPr>
            <a:r>
              <a:rPr lang="en-IE" sz="2400" b="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Icons</a:t>
            </a:r>
            <a:r>
              <a:rPr lang="en-IE" sz="2400" b="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which can be used within this template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without losing quality.</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r>
              <a:rPr lang="en-IE" sz="2400" i="1"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Change line colour, width and style.</a:t>
            </a:r>
            <a:r>
              <a:rPr lang="en-IE" sz="2400" i="1" baseline="0" dirty="0">
                <a:solidFill>
                  <a:schemeClr val="bg1"/>
                </a:solidFill>
                <a:latin typeface="Verdana" panose="020B0604030504040204" pitchFamily="34" charset="0"/>
                <a:ea typeface="Verdana" panose="020B0604030504040204" pitchFamily="34" charset="0"/>
                <a:cs typeface="Verdana" panose="020B0604030504040204" pitchFamily="34" charset="0"/>
                <a:sym typeface="Quattrocento Sans"/>
              </a:rPr>
              <a:t>  </a:t>
            </a:r>
          </a:p>
        </p:txBody>
      </p: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0A4A28A2-B6E8-DD2B-66F2-37A6CA09FDFF}"/>
              </a:ext>
            </a:extLst>
          </p:cNvPr>
          <p:cNvCxnSpPr/>
          <p:nvPr userDrawn="1"/>
        </p:nvCxnSpPr>
        <p:spPr>
          <a:xfrm flipH="1">
            <a:off x="12033" y="1329353"/>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686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19105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296201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481429"/>
            <a:ext cx="3600000"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dirty="0"/>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70765"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290009"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06808"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3861044" y="807784"/>
            <a:ext cx="8024148"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3861042" y="2442619"/>
            <a:ext cx="8024149"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3847188" y="1625202"/>
            <a:ext cx="8024149"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013456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EC7C69"/>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7971864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0" y="532521"/>
            <a:ext cx="4276589" cy="3026366"/>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FBA63B"/>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408890"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528134"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544933"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42713043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Photo/Text Slide 02">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22FF2704-C378-5558-979D-1005C48FBF15}"/>
              </a:ext>
            </a:extLst>
          </p:cNvPr>
          <p:cNvSpPr/>
          <p:nvPr userDrawn="1"/>
        </p:nvSpPr>
        <p:spPr>
          <a:xfrm>
            <a:off x="1" y="532521"/>
            <a:ext cx="3790950" cy="2896479"/>
          </a:xfrm>
          <a:custGeom>
            <a:avLst/>
            <a:gdLst>
              <a:gd name="connsiteX0" fmla="*/ 0 w 4276589"/>
              <a:gd name="connsiteY0" fmla="*/ 0 h 3026366"/>
              <a:gd name="connsiteX1" fmla="*/ 2678481 w 4276589"/>
              <a:gd name="connsiteY1" fmla="*/ 0 h 3026366"/>
              <a:gd name="connsiteX2" fmla="*/ 2678481 w 4276589"/>
              <a:gd name="connsiteY2" fmla="*/ 3158 h 3026366"/>
              <a:gd name="connsiteX3" fmla="*/ 2763756 w 4276589"/>
              <a:gd name="connsiteY3" fmla="*/ 0 h 3026366"/>
              <a:gd name="connsiteX4" fmla="*/ 4276589 w 4276589"/>
              <a:gd name="connsiteY4" fmla="*/ 1513183 h 3026366"/>
              <a:gd name="connsiteX5" fmla="*/ 2763756 w 4276589"/>
              <a:gd name="connsiteY5" fmla="*/ 3026366 h 3026366"/>
              <a:gd name="connsiteX6" fmla="*/ 2678480 w 4276589"/>
              <a:gd name="connsiteY6" fmla="*/ 3023207 h 3026366"/>
              <a:gd name="connsiteX7" fmla="*/ 2678480 w 4276589"/>
              <a:gd name="connsiteY7" fmla="*/ 3026366 h 3026366"/>
              <a:gd name="connsiteX8" fmla="*/ 0 w 4276589"/>
              <a:gd name="connsiteY8" fmla="*/ 3026366 h 3026366"/>
              <a:gd name="connsiteX9" fmla="*/ 0 w 4276589"/>
              <a:gd name="connsiteY9" fmla="*/ 0 h 3026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76589" h="3026366">
                <a:moveTo>
                  <a:pt x="0" y="0"/>
                </a:moveTo>
                <a:lnTo>
                  <a:pt x="2678481" y="0"/>
                </a:lnTo>
                <a:lnTo>
                  <a:pt x="2678481" y="3158"/>
                </a:lnTo>
                <a:cubicBezTo>
                  <a:pt x="2706906" y="0"/>
                  <a:pt x="2735331" y="0"/>
                  <a:pt x="2763756" y="0"/>
                </a:cubicBezTo>
                <a:cubicBezTo>
                  <a:pt x="3600710" y="0"/>
                  <a:pt x="4276589" y="676035"/>
                  <a:pt x="4276589" y="1513183"/>
                </a:cubicBezTo>
                <a:cubicBezTo>
                  <a:pt x="4276589" y="2350329"/>
                  <a:pt x="3597550" y="3026366"/>
                  <a:pt x="2763756" y="3026366"/>
                </a:cubicBezTo>
                <a:cubicBezTo>
                  <a:pt x="2735331" y="3026366"/>
                  <a:pt x="2703746" y="3026366"/>
                  <a:pt x="2678480" y="3023207"/>
                </a:cubicBezTo>
                <a:lnTo>
                  <a:pt x="2678480" y="3026366"/>
                </a:lnTo>
                <a:lnTo>
                  <a:pt x="0" y="3026366"/>
                </a:lnTo>
                <a:lnTo>
                  <a:pt x="0" y="0"/>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4" name="Straight Connector 3">
            <a:extLst>
              <a:ext uri="{FF2B5EF4-FFF2-40B4-BE49-F238E27FC236}">
                <a16:creationId xmlns:a16="http://schemas.microsoft.com/office/drawing/2014/main" id="{8682A768-596E-926A-09FA-062AB27CC961}"/>
              </a:ext>
            </a:extLst>
          </p:cNvPr>
          <p:cNvCxnSpPr>
            <a:cxnSpLocks/>
          </p:cNvCxnSpPr>
          <p:nvPr userDrawn="1"/>
        </p:nvCxnSpPr>
        <p:spPr>
          <a:xfrm>
            <a:off x="1" y="1714806"/>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E06DCB65-F86B-8EF8-CB2F-74148F949118}"/>
              </a:ext>
            </a:extLst>
          </p:cNvPr>
          <p:cNvSpPr>
            <a:spLocks noGrp="1"/>
          </p:cNvSpPr>
          <p:nvPr>
            <p:ph type="body" sz="quarter" idx="18" hasCustomPrompt="1"/>
          </p:nvPr>
        </p:nvSpPr>
        <p:spPr>
          <a:xfrm>
            <a:off x="320397" y="1876698"/>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95C6EC98-A69C-9FBE-FA7B-5905557F792C}"/>
              </a:ext>
            </a:extLst>
          </p:cNvPr>
          <p:cNvSpPr>
            <a:spLocks noGrp="1"/>
          </p:cNvSpPr>
          <p:nvPr>
            <p:ph type="body" sz="quarter" idx="19" hasCustomPrompt="1"/>
          </p:nvPr>
        </p:nvSpPr>
        <p:spPr>
          <a:xfrm>
            <a:off x="320397" y="941779"/>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2" name="Slide Number Placeholder 5">
            <a:extLst>
              <a:ext uri="{FF2B5EF4-FFF2-40B4-BE49-F238E27FC236}">
                <a16:creationId xmlns:a16="http://schemas.microsoft.com/office/drawing/2014/main" id="{BED94FB5-16D9-B18E-6854-4C7E797C89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3" name="Text Placeholder 23">
            <a:extLst>
              <a:ext uri="{FF2B5EF4-FFF2-40B4-BE49-F238E27FC236}">
                <a16:creationId xmlns:a16="http://schemas.microsoft.com/office/drawing/2014/main" id="{D7865F29-799D-F0DC-5310-7DD19EAA79AC}"/>
              </a:ext>
            </a:extLst>
          </p:cNvPr>
          <p:cNvSpPr>
            <a:spLocks noGrp="1"/>
          </p:cNvSpPr>
          <p:nvPr>
            <p:ph type="body" sz="quarter" idx="16" hasCustomPrompt="1"/>
          </p:nvPr>
        </p:nvSpPr>
        <p:spPr>
          <a:xfrm>
            <a:off x="4594469" y="761603"/>
            <a:ext cx="680887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17">
            <a:extLst>
              <a:ext uri="{FF2B5EF4-FFF2-40B4-BE49-F238E27FC236}">
                <a16:creationId xmlns:a16="http://schemas.microsoft.com/office/drawing/2014/main" id="{1EEA42BE-BBB2-ADC4-7F54-70AB05249154}"/>
              </a:ext>
            </a:extLst>
          </p:cNvPr>
          <p:cNvSpPr>
            <a:spLocks noGrp="1"/>
          </p:cNvSpPr>
          <p:nvPr>
            <p:ph type="body" sz="quarter" idx="21" hasCustomPrompt="1"/>
          </p:nvPr>
        </p:nvSpPr>
        <p:spPr>
          <a:xfrm>
            <a:off x="4594468" y="2396438"/>
            <a:ext cx="6808876"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8" name="Text Placeholder 23">
            <a:extLst>
              <a:ext uri="{FF2B5EF4-FFF2-40B4-BE49-F238E27FC236}">
                <a16:creationId xmlns:a16="http://schemas.microsoft.com/office/drawing/2014/main" id="{DACB570B-AD6F-DF71-65BD-681DDB6CC954}"/>
              </a:ext>
            </a:extLst>
          </p:cNvPr>
          <p:cNvSpPr>
            <a:spLocks noGrp="1"/>
          </p:cNvSpPr>
          <p:nvPr>
            <p:ph type="body" sz="quarter" idx="23" hasCustomPrompt="1"/>
          </p:nvPr>
        </p:nvSpPr>
        <p:spPr>
          <a:xfrm>
            <a:off x="4580614" y="1579021"/>
            <a:ext cx="6808876"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8929419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Text Slide 03">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83289" y="0"/>
            <a:ext cx="6840000" cy="4758044"/>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dirty="0"/>
          </a:p>
        </p:txBody>
      </p:sp>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806024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Photo/Text Slide 03">
    <p:spTree>
      <p:nvGrpSpPr>
        <p:cNvPr id="1" name=""/>
        <p:cNvGrpSpPr/>
        <p:nvPr/>
      </p:nvGrpSpPr>
      <p:grpSpPr>
        <a:xfrm>
          <a:off x="0" y="0"/>
          <a:ext cx="0" cy="0"/>
          <a:chOff x="0" y="0"/>
          <a:chExt cx="0" cy="0"/>
        </a:xfrm>
      </p:grpSpPr>
      <p:sp>
        <p:nvSpPr>
          <p:cNvPr id="17" name="object 3">
            <a:extLst>
              <a:ext uri="{FF2B5EF4-FFF2-40B4-BE49-F238E27FC236}">
                <a16:creationId xmlns:a16="http://schemas.microsoft.com/office/drawing/2014/main" id="{583D73D3-E6AA-7AFF-9024-934870BC51F9}"/>
              </a:ext>
            </a:extLst>
          </p:cNvPr>
          <p:cNvSpPr/>
          <p:nvPr userDrawn="1"/>
        </p:nvSpPr>
        <p:spPr>
          <a:xfrm rot="16200000">
            <a:off x="-1262734" y="1263164"/>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16200000">
            <a:off x="726440" y="2939340"/>
            <a:ext cx="2792171" cy="4245051"/>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51BE07CA-394B-3436-9E01-A3901523976D}"/>
              </a:ext>
            </a:extLst>
          </p:cNvPr>
          <p:cNvSpPr>
            <a:spLocks noGrp="1"/>
          </p:cNvSpPr>
          <p:nvPr>
            <p:ph type="pic" sz="quarter" idx="34"/>
          </p:nvPr>
        </p:nvSpPr>
        <p:spPr>
          <a:xfrm>
            <a:off x="7089" y="257177"/>
            <a:ext cx="7575621" cy="4331221"/>
          </a:xfrm>
          <a:custGeom>
            <a:avLst/>
            <a:gdLst>
              <a:gd name="connsiteX0" fmla="*/ 445328 w 7575621"/>
              <a:gd name="connsiteY0" fmla="*/ 0 h 4331221"/>
              <a:gd name="connsiteX1" fmla="*/ 5288471 w 7575621"/>
              <a:gd name="connsiteY1" fmla="*/ 0 h 4331221"/>
              <a:gd name="connsiteX2" fmla="*/ 5288471 w 7575621"/>
              <a:gd name="connsiteY2" fmla="*/ 4519 h 4331221"/>
              <a:gd name="connsiteX3" fmla="*/ 5410512 w 7575621"/>
              <a:gd name="connsiteY3" fmla="*/ 0 h 4331221"/>
              <a:gd name="connsiteX4" fmla="*/ 7575621 w 7575621"/>
              <a:gd name="connsiteY4" fmla="*/ 2165610 h 4331221"/>
              <a:gd name="connsiteX5" fmla="*/ 5410512 w 7575621"/>
              <a:gd name="connsiteY5" fmla="*/ 4331221 h 4331221"/>
              <a:gd name="connsiteX6" fmla="*/ 5288471 w 7575621"/>
              <a:gd name="connsiteY6" fmla="*/ 4326701 h 4331221"/>
              <a:gd name="connsiteX7" fmla="*/ 5288471 w 7575621"/>
              <a:gd name="connsiteY7" fmla="*/ 4331221 h 4331221"/>
              <a:gd name="connsiteX8" fmla="*/ 4124915 w 7575621"/>
              <a:gd name="connsiteY8" fmla="*/ 4331221 h 4331221"/>
              <a:gd name="connsiteX9" fmla="*/ 4096958 w 7575621"/>
              <a:gd name="connsiteY9" fmla="*/ 4254659 h 4331221"/>
              <a:gd name="connsiteX10" fmla="*/ 2810695 w 7575621"/>
              <a:gd name="connsiteY10" fmla="*/ 3402554 h 4331221"/>
              <a:gd name="connsiteX11" fmla="*/ 2732020 w 7575621"/>
              <a:gd name="connsiteY11" fmla="*/ 3405467 h 4331221"/>
              <a:gd name="connsiteX12" fmla="*/ 2732020 w 7575621"/>
              <a:gd name="connsiteY12" fmla="*/ 3402554 h 4331221"/>
              <a:gd name="connsiteX13" fmla="*/ 0 w 7575621"/>
              <a:gd name="connsiteY13" fmla="*/ 3402554 h 4331221"/>
              <a:gd name="connsiteX14" fmla="*/ 0 w 7575621"/>
              <a:gd name="connsiteY14" fmla="*/ 2721178 h 4331221"/>
              <a:gd name="connsiteX15" fmla="*/ 416752 w 7575621"/>
              <a:gd name="connsiteY15" fmla="*/ 2721178 h 4331221"/>
              <a:gd name="connsiteX16" fmla="*/ 416752 w 7575621"/>
              <a:gd name="connsiteY16" fmla="*/ 2706890 h 4331221"/>
              <a:gd name="connsiteX17" fmla="*/ 445328 w 7575621"/>
              <a:gd name="connsiteY17" fmla="*/ 2706890 h 43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575621" h="4331221">
                <a:moveTo>
                  <a:pt x="445328" y="0"/>
                </a:moveTo>
                <a:lnTo>
                  <a:pt x="5288471" y="0"/>
                </a:lnTo>
                <a:lnTo>
                  <a:pt x="5288471" y="4519"/>
                </a:lnTo>
                <a:cubicBezTo>
                  <a:pt x="5329151" y="0"/>
                  <a:pt x="5369833" y="0"/>
                  <a:pt x="5410512" y="0"/>
                </a:cubicBezTo>
                <a:cubicBezTo>
                  <a:pt x="6608330" y="0"/>
                  <a:pt x="7575621" y="967516"/>
                  <a:pt x="7575621" y="2165610"/>
                </a:cubicBezTo>
                <a:cubicBezTo>
                  <a:pt x="7575621" y="3363702"/>
                  <a:pt x="6603807" y="4331221"/>
                  <a:pt x="5410512" y="4331221"/>
                </a:cubicBezTo>
                <a:cubicBezTo>
                  <a:pt x="5369833" y="4331221"/>
                  <a:pt x="5324630" y="4331221"/>
                  <a:pt x="5288471" y="4326701"/>
                </a:cubicBezTo>
                <a:lnTo>
                  <a:pt x="5288471" y="4331221"/>
                </a:lnTo>
                <a:lnTo>
                  <a:pt x="4124915" y="4331221"/>
                </a:lnTo>
                <a:lnTo>
                  <a:pt x="4096958" y="4254659"/>
                </a:lnTo>
                <a:cubicBezTo>
                  <a:pt x="3885381" y="3753396"/>
                  <a:pt x="3389835" y="3402554"/>
                  <a:pt x="2810695" y="3402554"/>
                </a:cubicBezTo>
                <a:cubicBezTo>
                  <a:pt x="2784470" y="3402554"/>
                  <a:pt x="2758245" y="3402554"/>
                  <a:pt x="2732020" y="3405467"/>
                </a:cubicBezTo>
                <a:lnTo>
                  <a:pt x="2732020" y="3402554"/>
                </a:lnTo>
                <a:lnTo>
                  <a:pt x="0" y="3402554"/>
                </a:lnTo>
                <a:lnTo>
                  <a:pt x="0" y="2721178"/>
                </a:lnTo>
                <a:lnTo>
                  <a:pt x="416752" y="2721178"/>
                </a:lnTo>
                <a:lnTo>
                  <a:pt x="416752" y="2706890"/>
                </a:lnTo>
                <a:lnTo>
                  <a:pt x="445328" y="2706890"/>
                </a:lnTo>
                <a:close/>
              </a:path>
            </a:pathLst>
          </a:custGeom>
          <a:solidFill>
            <a:schemeClr val="bg1">
              <a:lumMod val="95000"/>
            </a:schemeClr>
          </a:solidFill>
        </p:spPr>
        <p:txBody>
          <a:bodyPr wrap="square" anchor="ctr">
            <a:noAutofit/>
          </a:bodyPr>
          <a:lstStyle>
            <a:lvl1pPr algn="ctr">
              <a:defRPr>
                <a:solidFill>
                  <a:schemeClr val="bg1">
                    <a:lumMod val="95000"/>
                  </a:schemeClr>
                </a:solidFill>
              </a:defRPr>
            </a:lvl1pPr>
          </a:lstStyle>
          <a:p>
            <a:endParaRPr lang="en-US"/>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480327" y="4758044"/>
            <a:ext cx="3094808"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599571" y="4919936"/>
            <a:ext cx="1532272" cy="1049221"/>
          </a:xfrm>
          <a:prstGeom prst="rect">
            <a:avLst/>
          </a:prstGeom>
        </p:spPr>
        <p:txBody>
          <a:bodyPr anchor="t">
            <a:noAutofit/>
          </a:bodyPr>
          <a:lstStyle>
            <a:lvl1pPr marL="0" indent="0" algn="l">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616370" y="3985017"/>
            <a:ext cx="1197303" cy="385564"/>
          </a:xfrm>
          <a:prstGeom prst="rect">
            <a:avLst/>
          </a:prstGeom>
        </p:spPr>
        <p:txBody>
          <a:bodyPr anchor="t">
            <a:noAutofit/>
          </a:bodyPr>
          <a:lstStyle>
            <a:lvl1pPr marL="0" indent="0" algn="l">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8" name="Slide Number Placeholder 5">
            <a:extLst>
              <a:ext uri="{FF2B5EF4-FFF2-40B4-BE49-F238E27FC236}">
                <a16:creationId xmlns:a16="http://schemas.microsoft.com/office/drawing/2014/main" id="{0DFC1F41-4F5A-AAD5-7239-767389B131BC}"/>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10" name="Text Placeholder 17">
            <a:extLst>
              <a:ext uri="{FF2B5EF4-FFF2-40B4-BE49-F238E27FC236}">
                <a16:creationId xmlns:a16="http://schemas.microsoft.com/office/drawing/2014/main" id="{78CBEF4C-8E97-28A0-B859-67C377F37434}"/>
              </a:ext>
            </a:extLst>
          </p:cNvPr>
          <p:cNvSpPr>
            <a:spLocks noGrp="1"/>
          </p:cNvSpPr>
          <p:nvPr>
            <p:ph type="body" sz="quarter" idx="21" hasCustomPrompt="1"/>
          </p:nvPr>
        </p:nvSpPr>
        <p:spPr>
          <a:xfrm>
            <a:off x="7946950" y="747840"/>
            <a:ext cx="3456394" cy="5147782"/>
          </a:xfrm>
          <a:prstGeom prst="rect">
            <a:avLst/>
          </a:prstGeom>
        </p:spPr>
        <p:txBody>
          <a:bodyPr/>
          <a:lstStyle>
            <a:lvl1pPr marL="0" indent="0" algn="l">
              <a:lnSpc>
                <a:spcPct val="100000"/>
              </a:lnSpc>
              <a:spcBef>
                <a:spcPts val="0"/>
              </a:spcBef>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Click to type…</a:t>
            </a:r>
            <a:endParaRPr lang="en-US" dirty="0"/>
          </a:p>
        </p:txBody>
      </p:sp>
      <p:sp>
        <p:nvSpPr>
          <p:cNvPr id="13" name="Text Placeholder 23">
            <a:extLst>
              <a:ext uri="{FF2B5EF4-FFF2-40B4-BE49-F238E27FC236}">
                <a16:creationId xmlns:a16="http://schemas.microsoft.com/office/drawing/2014/main" id="{22B424EA-8C83-A428-9A22-8D1B4C4B4CBE}"/>
              </a:ext>
            </a:extLst>
          </p:cNvPr>
          <p:cNvSpPr>
            <a:spLocks noGrp="1"/>
          </p:cNvSpPr>
          <p:nvPr>
            <p:ph type="body" sz="quarter" idx="66" hasCustomPrompt="1"/>
          </p:nvPr>
        </p:nvSpPr>
        <p:spPr>
          <a:xfrm rot="16200000">
            <a:off x="-1247629" y="1272261"/>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3673382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0104879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043783" y="-295306"/>
            <a:ext cx="3462496"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459597"/>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93485236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28A51C95-9D83-623E-DEE4-83954D3B5AE2}"/>
              </a:ext>
            </a:extLst>
          </p:cNvPr>
          <p:cNvSpPr/>
          <p:nvPr userDrawn="1"/>
        </p:nvSpPr>
        <p:spPr>
          <a:xfrm flipH="1">
            <a:off x="7210213" y="5165523"/>
            <a:ext cx="4981787" cy="778675"/>
          </a:xfrm>
          <a:custGeom>
            <a:avLst/>
            <a:gdLst>
              <a:gd name="connsiteX0" fmla="*/ 4421111 w 4981787"/>
              <a:gd name="connsiteY0" fmla="*/ 0 h 778675"/>
              <a:gd name="connsiteX1" fmla="*/ 3596277 w 4981787"/>
              <a:gd name="connsiteY1" fmla="*/ 0 h 778675"/>
              <a:gd name="connsiteX2" fmla="*/ 0 w 4981787"/>
              <a:gd name="connsiteY2" fmla="*/ 0 h 778675"/>
              <a:gd name="connsiteX3" fmla="*/ 0 w 4981787"/>
              <a:gd name="connsiteY3" fmla="*/ 778675 h 778675"/>
              <a:gd name="connsiteX4" fmla="*/ 4156953 w 4981787"/>
              <a:gd name="connsiteY4" fmla="*/ 778675 h 778675"/>
              <a:gd name="connsiteX5" fmla="*/ 4981787 w 4981787"/>
              <a:gd name="connsiteY5" fmla="*/ 778675 h 778675"/>
              <a:gd name="connsiteX6" fmla="*/ 4981787 w 4981787"/>
              <a:gd name="connsiteY6" fmla="*/ 421337 h 778675"/>
              <a:gd name="connsiteX7" fmla="*/ 4421111 w 4981787"/>
              <a:gd name="connsiteY7" fmla="*/ 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1787" h="778675">
                <a:moveTo>
                  <a:pt x="4421111" y="0"/>
                </a:moveTo>
                <a:lnTo>
                  <a:pt x="3596277" y="0"/>
                </a:lnTo>
                <a:lnTo>
                  <a:pt x="0" y="0"/>
                </a:lnTo>
                <a:lnTo>
                  <a:pt x="0" y="778675"/>
                </a:lnTo>
                <a:lnTo>
                  <a:pt x="4156953" y="778675"/>
                </a:lnTo>
                <a:lnTo>
                  <a:pt x="4981787" y="778675"/>
                </a:lnTo>
                <a:lnTo>
                  <a:pt x="4981787" y="421337"/>
                </a:lnTo>
                <a:cubicBezTo>
                  <a:pt x="4981787" y="189335"/>
                  <a:pt x="4729839" y="0"/>
                  <a:pt x="4421111" y="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5" name="Freeform 24">
            <a:extLst>
              <a:ext uri="{FF2B5EF4-FFF2-40B4-BE49-F238E27FC236}">
                <a16:creationId xmlns:a16="http://schemas.microsoft.com/office/drawing/2014/main" id="{FB9E3E15-2522-D9C7-47C3-415B63464703}"/>
              </a:ext>
            </a:extLst>
          </p:cNvPr>
          <p:cNvSpPr/>
          <p:nvPr userDrawn="1"/>
        </p:nvSpPr>
        <p:spPr>
          <a:xfrm>
            <a:off x="-39761" y="2405242"/>
            <a:ext cx="6414658" cy="3336184"/>
          </a:xfrm>
          <a:custGeom>
            <a:avLst/>
            <a:gdLst>
              <a:gd name="connsiteX0" fmla="*/ 0 w 6414658"/>
              <a:gd name="connsiteY0" fmla="*/ 0 h 3336184"/>
              <a:gd name="connsiteX1" fmla="*/ 4748066 w 6414658"/>
              <a:gd name="connsiteY1" fmla="*/ 0 h 3336184"/>
              <a:gd name="connsiteX2" fmla="*/ 4748066 w 6414658"/>
              <a:gd name="connsiteY2" fmla="*/ 79 h 3336184"/>
              <a:gd name="connsiteX3" fmla="*/ 4917338 w 6414658"/>
              <a:gd name="connsiteY3" fmla="*/ 8596 h 3336184"/>
              <a:gd name="connsiteX4" fmla="*/ 6414658 w 6414658"/>
              <a:gd name="connsiteY4" fmla="*/ 1668093 h 3336184"/>
              <a:gd name="connsiteX5" fmla="*/ 4916764 w 6414658"/>
              <a:gd name="connsiteY5" fmla="*/ 3327590 h 3336184"/>
              <a:gd name="connsiteX6" fmla="*/ 4748066 w 6414658"/>
              <a:gd name="connsiteY6" fmla="*/ 3336106 h 3336184"/>
              <a:gd name="connsiteX7" fmla="*/ 4748066 w 6414658"/>
              <a:gd name="connsiteY7" fmla="*/ 3336181 h 3336184"/>
              <a:gd name="connsiteX8" fmla="*/ 4746579 w 6414658"/>
              <a:gd name="connsiteY8" fmla="*/ 3336181 h 3336184"/>
              <a:gd name="connsiteX9" fmla="*/ 4746519 w 6414658"/>
              <a:gd name="connsiteY9" fmla="*/ 3336184 h 3336184"/>
              <a:gd name="connsiteX10" fmla="*/ 4746437 w 6414658"/>
              <a:gd name="connsiteY10" fmla="*/ 3336181 h 3336184"/>
              <a:gd name="connsiteX11" fmla="*/ 4652490 w 6414658"/>
              <a:gd name="connsiteY11" fmla="*/ 3336181 h 3336184"/>
              <a:gd name="connsiteX12" fmla="*/ 4652490 w 6414658"/>
              <a:gd name="connsiteY12" fmla="*/ 3336184 h 3336184"/>
              <a:gd name="connsiteX13" fmla="*/ 2812197 w 6414658"/>
              <a:gd name="connsiteY13" fmla="*/ 3336184 h 3336184"/>
              <a:gd name="connsiteX14" fmla="*/ 2812197 w 6414658"/>
              <a:gd name="connsiteY14" fmla="*/ 3336181 h 3336184"/>
              <a:gd name="connsiteX15" fmla="*/ 0 w 6414658"/>
              <a:gd name="connsiteY15" fmla="*/ 3336181 h 333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14658" h="3336184">
                <a:moveTo>
                  <a:pt x="0" y="0"/>
                </a:moveTo>
                <a:lnTo>
                  <a:pt x="4748066" y="0"/>
                </a:lnTo>
                <a:lnTo>
                  <a:pt x="4748066" y="79"/>
                </a:lnTo>
                <a:lnTo>
                  <a:pt x="4917338" y="8596"/>
                </a:lnTo>
                <a:cubicBezTo>
                  <a:pt x="5759641" y="93850"/>
                  <a:pt x="6414658" y="802922"/>
                  <a:pt x="6414658" y="1668093"/>
                </a:cubicBezTo>
                <a:cubicBezTo>
                  <a:pt x="6414658" y="2533262"/>
                  <a:pt x="5756579" y="3242335"/>
                  <a:pt x="4916764" y="3327590"/>
                </a:cubicBezTo>
                <a:lnTo>
                  <a:pt x="4748066" y="3336106"/>
                </a:lnTo>
                <a:lnTo>
                  <a:pt x="4748066" y="3336181"/>
                </a:lnTo>
                <a:lnTo>
                  <a:pt x="4746579" y="3336181"/>
                </a:lnTo>
                <a:lnTo>
                  <a:pt x="4746519" y="3336184"/>
                </a:lnTo>
                <a:lnTo>
                  <a:pt x="4746437" y="3336181"/>
                </a:lnTo>
                <a:lnTo>
                  <a:pt x="4652490" y="3336181"/>
                </a:lnTo>
                <a:lnTo>
                  <a:pt x="4652490" y="3336184"/>
                </a:lnTo>
                <a:lnTo>
                  <a:pt x="2812197" y="3336184"/>
                </a:lnTo>
                <a:lnTo>
                  <a:pt x="2812197" y="3336181"/>
                </a:lnTo>
                <a:lnTo>
                  <a:pt x="0" y="3336181"/>
                </a:lnTo>
                <a:close/>
              </a:path>
            </a:pathLst>
          </a:cu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1" name="object 3">
            <a:extLst>
              <a:ext uri="{FF2B5EF4-FFF2-40B4-BE49-F238E27FC236}">
                <a16:creationId xmlns:a16="http://schemas.microsoft.com/office/drawing/2014/main" id="{4EB31FB1-367A-D7AC-046D-9AAC71D3B7CA}"/>
              </a:ext>
            </a:extLst>
          </p:cNvPr>
          <p:cNvSpPr/>
          <p:nvPr userDrawn="1"/>
        </p:nvSpPr>
        <p:spPr>
          <a:xfrm>
            <a:off x="9232269" y="1076909"/>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30" name="Freeform 29">
            <a:extLst>
              <a:ext uri="{FF2B5EF4-FFF2-40B4-BE49-F238E27FC236}">
                <a16:creationId xmlns:a16="http://schemas.microsoft.com/office/drawing/2014/main" id="{E7A73EEE-7365-180F-BE9D-B8FD2CAD094B}"/>
              </a:ext>
            </a:extLst>
          </p:cNvPr>
          <p:cNvSpPr>
            <a:spLocks noGrp="1"/>
          </p:cNvSpPr>
          <p:nvPr>
            <p:ph type="pic" sz="quarter" idx="19"/>
          </p:nvPr>
        </p:nvSpPr>
        <p:spPr>
          <a:xfrm>
            <a:off x="5957002" y="1303139"/>
            <a:ext cx="6234998" cy="4198861"/>
          </a:xfrm>
          <a:custGeom>
            <a:avLst/>
            <a:gdLst>
              <a:gd name="connsiteX0" fmla="*/ 2122138 w 6234998"/>
              <a:gd name="connsiteY0" fmla="*/ 0 h 4198861"/>
              <a:gd name="connsiteX1" fmla="*/ 2245434 w 6234998"/>
              <a:gd name="connsiteY1" fmla="*/ 4566 h 4198861"/>
              <a:gd name="connsiteX2" fmla="*/ 2245434 w 6234998"/>
              <a:gd name="connsiteY2" fmla="*/ 0 h 4198861"/>
              <a:gd name="connsiteX3" fmla="*/ 3128047 w 6234998"/>
              <a:gd name="connsiteY3" fmla="*/ 0 h 4198861"/>
              <a:gd name="connsiteX4" fmla="*/ 3238167 w 6234998"/>
              <a:gd name="connsiteY4" fmla="*/ 0 h 4198861"/>
              <a:gd name="connsiteX5" fmla="*/ 3275267 w 6234998"/>
              <a:gd name="connsiteY5" fmla="*/ 0 h 4198861"/>
              <a:gd name="connsiteX6" fmla="*/ 3275267 w 6234998"/>
              <a:gd name="connsiteY6" fmla="*/ 226190 h 4198861"/>
              <a:gd name="connsiteX7" fmla="*/ 6234963 w 6234998"/>
              <a:gd name="connsiteY7" fmla="*/ 226190 h 4198861"/>
              <a:gd name="connsiteX8" fmla="*/ 6234963 w 6234998"/>
              <a:gd name="connsiteY8" fmla="*/ 0 h 4198861"/>
              <a:gd name="connsiteX9" fmla="*/ 6234998 w 6234998"/>
              <a:gd name="connsiteY9" fmla="*/ 0 h 4198861"/>
              <a:gd name="connsiteX10" fmla="*/ 6234998 w 6234998"/>
              <a:gd name="connsiteY10" fmla="*/ 3862384 h 4198861"/>
              <a:gd name="connsiteX11" fmla="*/ 2638721 w 6234998"/>
              <a:gd name="connsiteY11" fmla="*/ 3862384 h 4198861"/>
              <a:gd name="connsiteX12" fmla="*/ 1813887 w 6234998"/>
              <a:gd name="connsiteY12" fmla="*/ 3862384 h 4198861"/>
              <a:gd name="connsiteX13" fmla="*/ 1297402 w 6234998"/>
              <a:gd name="connsiteY13" fmla="*/ 4120011 h 4198861"/>
              <a:gd name="connsiteX14" fmla="*/ 1264701 w 6234998"/>
              <a:gd name="connsiteY14" fmla="*/ 4198861 h 4198861"/>
              <a:gd name="connsiteX15" fmla="*/ 1078582 w 6234998"/>
              <a:gd name="connsiteY15" fmla="*/ 4112121 h 4198861"/>
              <a:gd name="connsiteX16" fmla="*/ 307781 w 6234998"/>
              <a:gd name="connsiteY16" fmla="*/ 3412066 h 4198861"/>
              <a:gd name="connsiteX17" fmla="*/ 296799 w 6234998"/>
              <a:gd name="connsiteY17" fmla="*/ 3393965 h 4198861"/>
              <a:gd name="connsiteX18" fmla="*/ 301948 w 6234998"/>
              <a:gd name="connsiteY18" fmla="*/ 3382497 h 4198861"/>
              <a:gd name="connsiteX19" fmla="*/ 417895 w 6234998"/>
              <a:gd name="connsiteY19" fmla="*/ 2770196 h 4198861"/>
              <a:gd name="connsiteX20" fmla="*/ 80940 w 6234998"/>
              <a:gd name="connsiteY20" fmla="*/ 1763461 h 4198861"/>
              <a:gd name="connsiteX21" fmla="*/ 0 w 6234998"/>
              <a:gd name="connsiteY21" fmla="*/ 1665934 h 4198861"/>
              <a:gd name="connsiteX22" fmla="*/ 33314 w 6234998"/>
              <a:gd name="connsiteY22" fmla="*/ 1536503 h 4198861"/>
              <a:gd name="connsiteX23" fmla="*/ 2122138 w 6234998"/>
              <a:gd name="connsiteY23" fmla="*/ 0 h 419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234998" h="4198861">
                <a:moveTo>
                  <a:pt x="2122138" y="0"/>
                </a:moveTo>
                <a:cubicBezTo>
                  <a:pt x="2163235" y="0"/>
                  <a:pt x="2208903" y="0"/>
                  <a:pt x="2245434" y="4566"/>
                </a:cubicBezTo>
                <a:lnTo>
                  <a:pt x="2245434" y="0"/>
                </a:lnTo>
                <a:lnTo>
                  <a:pt x="3128047" y="0"/>
                </a:lnTo>
                <a:lnTo>
                  <a:pt x="3238167" y="0"/>
                </a:lnTo>
                <a:lnTo>
                  <a:pt x="3275267" y="0"/>
                </a:lnTo>
                <a:lnTo>
                  <a:pt x="3275267" y="226190"/>
                </a:lnTo>
                <a:lnTo>
                  <a:pt x="6234963" y="226190"/>
                </a:lnTo>
                <a:lnTo>
                  <a:pt x="6234963" y="0"/>
                </a:lnTo>
                <a:lnTo>
                  <a:pt x="6234998" y="0"/>
                </a:lnTo>
                <a:lnTo>
                  <a:pt x="6234998" y="3862384"/>
                </a:lnTo>
                <a:lnTo>
                  <a:pt x="2638721" y="3862384"/>
                </a:lnTo>
                <a:lnTo>
                  <a:pt x="1813887" y="3862384"/>
                </a:lnTo>
                <a:cubicBezTo>
                  <a:pt x="1582341" y="3862384"/>
                  <a:pt x="1382734" y="3968885"/>
                  <a:pt x="1297402" y="4120011"/>
                </a:cubicBezTo>
                <a:lnTo>
                  <a:pt x="1264701" y="4198861"/>
                </a:lnTo>
                <a:lnTo>
                  <a:pt x="1078582" y="4112121"/>
                </a:lnTo>
                <a:cubicBezTo>
                  <a:pt x="768617" y="3943931"/>
                  <a:pt x="504112" y="3703006"/>
                  <a:pt x="307781" y="3412066"/>
                </a:cubicBezTo>
                <a:lnTo>
                  <a:pt x="296799" y="3393965"/>
                </a:lnTo>
                <a:lnTo>
                  <a:pt x="301948" y="3382497"/>
                </a:lnTo>
                <a:cubicBezTo>
                  <a:pt x="376765" y="3193025"/>
                  <a:pt x="417895" y="2986488"/>
                  <a:pt x="417895" y="2770196"/>
                </a:cubicBezTo>
                <a:cubicBezTo>
                  <a:pt x="417895" y="2391684"/>
                  <a:pt x="292521" y="2043050"/>
                  <a:pt x="80940" y="1763461"/>
                </a:cubicBezTo>
                <a:lnTo>
                  <a:pt x="0" y="1665934"/>
                </a:lnTo>
                <a:lnTo>
                  <a:pt x="33314" y="1536503"/>
                </a:lnTo>
                <a:cubicBezTo>
                  <a:pt x="310805" y="645283"/>
                  <a:pt x="1142613" y="0"/>
                  <a:pt x="2122138" y="0"/>
                </a:cubicBezTo>
                <a:close/>
              </a:path>
            </a:pathLst>
          </a:custGeom>
          <a:solidFill>
            <a:schemeClr val="bg1">
              <a:lumMod val="95000"/>
            </a:schemeClr>
          </a:solidFill>
        </p:spPr>
        <p:txBody>
          <a:bodyPr wrap="square">
            <a:noAutofit/>
          </a:bodyPr>
          <a:lstStyle>
            <a:lvl1pPr marL="0" indent="0" algn="ctr">
              <a:buNone/>
              <a:defRPr>
                <a:solidFill>
                  <a:schemeClr val="bg1">
                    <a:lumMod val="95000"/>
                  </a:schemeClr>
                </a:solidFill>
              </a:defRPr>
            </a:lvl1pPr>
          </a:lstStyle>
          <a:p>
            <a:endParaRPr lang="en-US" dirty="0"/>
          </a:p>
        </p:txBody>
      </p:sp>
      <p:sp>
        <p:nvSpPr>
          <p:cNvPr id="27" name="Text Placeholder 23">
            <a:extLst>
              <a:ext uri="{FF2B5EF4-FFF2-40B4-BE49-F238E27FC236}">
                <a16:creationId xmlns:a16="http://schemas.microsoft.com/office/drawing/2014/main" id="{74D6682C-F555-E900-9A32-F2E1975ABE2D}"/>
              </a:ext>
            </a:extLst>
          </p:cNvPr>
          <p:cNvSpPr>
            <a:spLocks noGrp="1"/>
          </p:cNvSpPr>
          <p:nvPr>
            <p:ph type="body" sz="quarter" idx="15" hasCustomPrompt="1"/>
          </p:nvPr>
        </p:nvSpPr>
        <p:spPr>
          <a:xfrm>
            <a:off x="553654" y="4185564"/>
            <a:ext cx="5089964" cy="697353"/>
          </a:xfrm>
          <a:prstGeom prst="rect">
            <a:avLst/>
          </a:prstGeom>
        </p:spPr>
        <p:txBody>
          <a:bodyPr>
            <a:noAutofit/>
          </a:bodyPr>
          <a:lstStyle>
            <a:lvl1pPr marL="0" indent="0" algn="l">
              <a:buNone/>
              <a:defRPr sz="4800" b="1" baseline="0">
                <a:solidFill>
                  <a:schemeClr val="bg1"/>
                </a:solidFill>
                <a:latin typeface="+mn-lt"/>
              </a:defRPr>
            </a:lvl1pPr>
          </a:lstStyle>
          <a:p>
            <a:pPr lvl="0"/>
            <a:r>
              <a:rPr lang="en-US" dirty="0"/>
              <a:t>Epic Stays</a:t>
            </a:r>
          </a:p>
        </p:txBody>
      </p:sp>
      <p:sp>
        <p:nvSpPr>
          <p:cNvPr id="28" name="Text Placeholder 23">
            <a:extLst>
              <a:ext uri="{FF2B5EF4-FFF2-40B4-BE49-F238E27FC236}">
                <a16:creationId xmlns:a16="http://schemas.microsoft.com/office/drawing/2014/main" id="{A30E17E1-7F76-F9B6-EF94-0CA7B47A4BEC}"/>
              </a:ext>
            </a:extLst>
          </p:cNvPr>
          <p:cNvSpPr>
            <a:spLocks noGrp="1"/>
          </p:cNvSpPr>
          <p:nvPr>
            <p:ph type="body" sz="quarter" idx="16" hasCustomPrompt="1"/>
          </p:nvPr>
        </p:nvSpPr>
        <p:spPr>
          <a:xfrm>
            <a:off x="553654" y="3562838"/>
            <a:ext cx="5089964" cy="697353"/>
          </a:xfrm>
          <a:prstGeom prst="rect">
            <a:avLst/>
          </a:prstGeom>
        </p:spPr>
        <p:txBody>
          <a:bodyPr>
            <a:normAutofit/>
          </a:bodyPr>
          <a:lstStyle>
            <a:lvl1pPr marL="0" indent="0" algn="l">
              <a:buNone/>
              <a:defRPr sz="3600" b="0" i="0">
                <a:solidFill>
                  <a:schemeClr val="bg1"/>
                </a:solidFill>
                <a:latin typeface="+mn-lt"/>
              </a:defRPr>
            </a:lvl1pPr>
          </a:lstStyle>
          <a:p>
            <a:pPr lvl="0"/>
            <a:r>
              <a:rPr lang="en-US" dirty="0"/>
              <a:t>Your guide to</a:t>
            </a:r>
          </a:p>
        </p:txBody>
      </p:sp>
      <p:sp>
        <p:nvSpPr>
          <p:cNvPr id="10" name="Text Placeholder 23">
            <a:extLst>
              <a:ext uri="{FF2B5EF4-FFF2-40B4-BE49-F238E27FC236}">
                <a16:creationId xmlns:a16="http://schemas.microsoft.com/office/drawing/2014/main" id="{C18B7723-77FE-5BC3-BCDF-3133F9EBDD75}"/>
              </a:ext>
            </a:extLst>
          </p:cNvPr>
          <p:cNvSpPr>
            <a:spLocks noGrp="1"/>
          </p:cNvSpPr>
          <p:nvPr>
            <p:ph type="body" sz="quarter" idx="17" hasCustomPrompt="1"/>
          </p:nvPr>
        </p:nvSpPr>
        <p:spPr>
          <a:xfrm>
            <a:off x="7210213" y="5320492"/>
            <a:ext cx="4981787" cy="679345"/>
          </a:xfrm>
          <a:prstGeom prst="rect">
            <a:avLst/>
          </a:prstGeom>
        </p:spPr>
        <p:txBody>
          <a:bodyPr>
            <a:noAutofit/>
          </a:bodyPr>
          <a:lstStyle>
            <a:lvl1pPr marL="0" indent="0" algn="ctr">
              <a:buNone/>
              <a:defRPr sz="2800" b="0" i="0">
                <a:solidFill>
                  <a:schemeClr val="bg1"/>
                </a:solidFill>
                <a:latin typeface="+mn-lt"/>
              </a:defRPr>
            </a:lvl1pPr>
          </a:lstStyle>
          <a:p>
            <a:pPr lvl="0"/>
            <a:r>
              <a:rPr lang="en-US" dirty="0" err="1"/>
              <a:t>www.epicstays.eu</a:t>
            </a:r>
            <a:endParaRPr lang="en-US" dirty="0"/>
          </a:p>
        </p:txBody>
      </p:sp>
      <p:pic>
        <p:nvPicPr>
          <p:cNvPr id="2" name="Picture 1">
            <a:extLst>
              <a:ext uri="{FF2B5EF4-FFF2-40B4-BE49-F238E27FC236}">
                <a16:creationId xmlns:a16="http://schemas.microsoft.com/office/drawing/2014/main" id="{552D84C8-F650-72DA-C963-282BFA2B990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12" name="Picture 11" descr="Co-funded by the European Union logo in png for web usage">
            <a:extLst>
              <a:ext uri="{FF2B5EF4-FFF2-40B4-BE49-F238E27FC236}">
                <a16:creationId xmlns:a16="http://schemas.microsoft.com/office/drawing/2014/main" id="{F38FA00A-5536-10FA-7E69-F7497EB7BDBB}"/>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14" name="Rectangle 13">
            <a:extLst>
              <a:ext uri="{FF2B5EF4-FFF2-40B4-BE49-F238E27FC236}">
                <a16:creationId xmlns:a16="http://schemas.microsoft.com/office/drawing/2014/main" id="{BC0EB9F1-D05A-E4B2-7B1D-EA4A4D249737}"/>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15" name="Group 14">
            <a:extLst>
              <a:ext uri="{FF2B5EF4-FFF2-40B4-BE49-F238E27FC236}">
                <a16:creationId xmlns:a16="http://schemas.microsoft.com/office/drawing/2014/main" id="{E74111D7-91B3-9D15-09A8-B071A5C3D6AB}"/>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11058133-DBC5-ACCD-E759-4C543DC4BECF}"/>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A323537A-72A2-78E1-E9E4-2D49E776E4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
        <p:nvSpPr>
          <p:cNvPr id="19" name="Text Placeholder 23">
            <a:extLst>
              <a:ext uri="{FF2B5EF4-FFF2-40B4-BE49-F238E27FC236}">
                <a16:creationId xmlns:a16="http://schemas.microsoft.com/office/drawing/2014/main" id="{29538861-2B30-B1F1-C558-F20C42AC0A91}"/>
              </a:ext>
            </a:extLst>
          </p:cNvPr>
          <p:cNvSpPr>
            <a:spLocks noGrp="1"/>
          </p:cNvSpPr>
          <p:nvPr>
            <p:ph type="body" sz="quarter" idx="65" hasCustomPrompt="1"/>
          </p:nvPr>
        </p:nvSpPr>
        <p:spPr>
          <a:xfrm>
            <a:off x="9238279" y="10769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208650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EC7C69"/>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129256844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Photo/Text Slide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C66CE20-4F9E-FEAC-513B-A94340530F35}"/>
              </a:ext>
            </a:extLst>
          </p:cNvPr>
          <p:cNvSpPr/>
          <p:nvPr userDrawn="1"/>
        </p:nvSpPr>
        <p:spPr>
          <a:xfrm rot="16200000">
            <a:off x="-1008681" y="994824"/>
            <a:ext cx="2469817"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 name="Freeform 1">
            <a:extLst>
              <a:ext uri="{FF2B5EF4-FFF2-40B4-BE49-F238E27FC236}">
                <a16:creationId xmlns:a16="http://schemas.microsoft.com/office/drawing/2014/main" id="{90A762DC-C1C5-4617-87D3-4AC57CCD90EA}"/>
              </a:ext>
            </a:extLst>
          </p:cNvPr>
          <p:cNvSpPr/>
          <p:nvPr userDrawn="1"/>
        </p:nvSpPr>
        <p:spPr>
          <a:xfrm rot="5400000">
            <a:off x="8456527" y="-708051"/>
            <a:ext cx="2637007" cy="4833938"/>
          </a:xfrm>
          <a:custGeom>
            <a:avLst/>
            <a:gdLst>
              <a:gd name="connsiteX0" fmla="*/ 2580643 w 2580643"/>
              <a:gd name="connsiteY0" fmla="*/ 0 h 3923456"/>
              <a:gd name="connsiteX1" fmla="*/ 2580643 w 2580643"/>
              <a:gd name="connsiteY1" fmla="*/ 2560718 h 3923456"/>
              <a:gd name="connsiteX2" fmla="*/ 2577950 w 2580643"/>
              <a:gd name="connsiteY2" fmla="*/ 2560718 h 3923456"/>
              <a:gd name="connsiteX3" fmla="*/ 2580643 w 2580643"/>
              <a:gd name="connsiteY3" fmla="*/ 2633433 h 3923456"/>
              <a:gd name="connsiteX4" fmla="*/ 1290321 w 2580643"/>
              <a:gd name="connsiteY4" fmla="*/ 3923456 h 3923456"/>
              <a:gd name="connsiteX5" fmla="*/ 0 w 2580643"/>
              <a:gd name="connsiteY5" fmla="*/ 2633433 h 3923456"/>
              <a:gd name="connsiteX6" fmla="*/ 2693 w 2580643"/>
              <a:gd name="connsiteY6" fmla="*/ 2560717 h 3923456"/>
              <a:gd name="connsiteX7" fmla="*/ 0 w 2580643"/>
              <a:gd name="connsiteY7" fmla="*/ 2560717 h 3923456"/>
              <a:gd name="connsiteX8" fmla="*/ 0 w 2580643"/>
              <a:gd name="connsiteY8" fmla="*/ 0 h 39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0643" h="3923456">
                <a:moveTo>
                  <a:pt x="2580643" y="0"/>
                </a:moveTo>
                <a:lnTo>
                  <a:pt x="2580643" y="2560718"/>
                </a:lnTo>
                <a:lnTo>
                  <a:pt x="2577950" y="2560718"/>
                </a:lnTo>
                <a:cubicBezTo>
                  <a:pt x="2580643" y="2584956"/>
                  <a:pt x="2580643" y="2609195"/>
                  <a:pt x="2580643" y="2633433"/>
                </a:cubicBezTo>
                <a:cubicBezTo>
                  <a:pt x="2580643" y="3347121"/>
                  <a:pt x="2004174" y="3923456"/>
                  <a:pt x="1290321" y="3923456"/>
                </a:cubicBezTo>
                <a:cubicBezTo>
                  <a:pt x="576470" y="3923456"/>
                  <a:pt x="0" y="3344426"/>
                  <a:pt x="0" y="2633433"/>
                </a:cubicBezTo>
                <a:cubicBezTo>
                  <a:pt x="0" y="2609195"/>
                  <a:pt x="0" y="2582262"/>
                  <a:pt x="2693" y="2560717"/>
                </a:cubicBezTo>
                <a:lnTo>
                  <a:pt x="0" y="2560717"/>
                </a:lnTo>
                <a:lnTo>
                  <a:pt x="0" y="0"/>
                </a:lnTo>
                <a:close/>
              </a:path>
            </a:pathLst>
          </a:custGeom>
          <a:solidFill>
            <a:srgbClr val="FBA63B"/>
          </a:solidFill>
          <a:ln w="15768" cap="flat">
            <a:noFill/>
            <a:prstDash val="solid"/>
            <a:miter/>
          </a:ln>
        </p:spPr>
        <p:txBody>
          <a:bodyPr wrap="square" rtlCol="0" anchor="ctr">
            <a:noAutofit/>
          </a:bodyPr>
          <a:lstStyle/>
          <a:p>
            <a:endParaRPr lang="en-US" dirty="0">
              <a:latin typeface="Calibri" panose="020F0502020204030204" pitchFamily="34" charset="0"/>
              <a:cs typeface="Calibri" panose="020F0502020204030204" pitchFamily="34" charset="0"/>
            </a:endParaRPr>
          </a:p>
        </p:txBody>
      </p:sp>
      <p:cxnSp>
        <p:nvCxnSpPr>
          <p:cNvPr id="4" name="Straight Connector 3">
            <a:extLst>
              <a:ext uri="{FF2B5EF4-FFF2-40B4-BE49-F238E27FC236}">
                <a16:creationId xmlns:a16="http://schemas.microsoft.com/office/drawing/2014/main" id="{E787CB57-5C99-222D-D409-94817E1736D1}"/>
              </a:ext>
            </a:extLst>
          </p:cNvPr>
          <p:cNvCxnSpPr>
            <a:cxnSpLocks/>
          </p:cNvCxnSpPr>
          <p:nvPr userDrawn="1"/>
        </p:nvCxnSpPr>
        <p:spPr>
          <a:xfrm>
            <a:off x="7946949" y="1680945"/>
            <a:ext cx="3796944" cy="0"/>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 Placeholder 32">
            <a:extLst>
              <a:ext uri="{FF2B5EF4-FFF2-40B4-BE49-F238E27FC236}">
                <a16:creationId xmlns:a16="http://schemas.microsoft.com/office/drawing/2014/main" id="{A87FE47C-12D9-1039-A0FD-603B1E773FD2}"/>
              </a:ext>
            </a:extLst>
          </p:cNvPr>
          <p:cNvSpPr>
            <a:spLocks noGrp="1"/>
          </p:cNvSpPr>
          <p:nvPr>
            <p:ph type="body" sz="quarter" idx="18" hasCustomPrompt="1"/>
          </p:nvPr>
        </p:nvSpPr>
        <p:spPr>
          <a:xfrm>
            <a:off x="10011341" y="1857125"/>
            <a:ext cx="1532272" cy="870198"/>
          </a:xfrm>
          <a:prstGeom prst="rect">
            <a:avLst/>
          </a:prstGeom>
        </p:spPr>
        <p:txBody>
          <a:bodyPr anchor="t">
            <a:noAutofit/>
          </a:bodyPr>
          <a:lstStyle>
            <a:lvl1pPr marL="0" indent="0" algn="r">
              <a:lnSpc>
                <a:spcPts val="2520"/>
              </a:lnSpc>
              <a:spcBef>
                <a:spcPts val="0"/>
              </a:spcBef>
              <a:buNone/>
              <a:defRPr lang="en-US" sz="2800" b="1" i="0" kern="1200" dirty="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6" name="Text Placeholder 32">
            <a:extLst>
              <a:ext uri="{FF2B5EF4-FFF2-40B4-BE49-F238E27FC236}">
                <a16:creationId xmlns:a16="http://schemas.microsoft.com/office/drawing/2014/main" id="{BF79257D-7DC8-49E5-8ACE-00A39FD8C2B0}"/>
              </a:ext>
            </a:extLst>
          </p:cNvPr>
          <p:cNvSpPr>
            <a:spLocks noGrp="1"/>
          </p:cNvSpPr>
          <p:nvPr>
            <p:ph type="body" sz="quarter" idx="19" hasCustomPrompt="1"/>
          </p:nvPr>
        </p:nvSpPr>
        <p:spPr>
          <a:xfrm>
            <a:off x="10346310" y="922205"/>
            <a:ext cx="1197303" cy="319777"/>
          </a:xfrm>
          <a:prstGeom prst="rect">
            <a:avLst/>
          </a:prstGeom>
        </p:spPr>
        <p:txBody>
          <a:bodyPr anchor="t">
            <a:noAutofit/>
          </a:bodyPr>
          <a:lstStyle>
            <a:lvl1pPr marL="0" indent="0" algn="r">
              <a:lnSpc>
                <a:spcPct val="100000"/>
              </a:lnSpc>
              <a:spcBef>
                <a:spcPts val="0"/>
              </a:spcBef>
              <a:buNone/>
              <a:defRPr sz="44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10" name="Freeform 9">
            <a:extLst>
              <a:ext uri="{FF2B5EF4-FFF2-40B4-BE49-F238E27FC236}">
                <a16:creationId xmlns:a16="http://schemas.microsoft.com/office/drawing/2014/main" id="{ED8F36CA-7EDA-8F93-3327-64F428FB19C8}"/>
              </a:ext>
            </a:extLst>
          </p:cNvPr>
          <p:cNvSpPr>
            <a:spLocks noGrp="1"/>
          </p:cNvSpPr>
          <p:nvPr>
            <p:ph type="pic" sz="quarter" idx="22"/>
          </p:nvPr>
        </p:nvSpPr>
        <p:spPr>
          <a:xfrm>
            <a:off x="0" y="148452"/>
            <a:ext cx="8097183" cy="3704457"/>
          </a:xfrm>
          <a:custGeom>
            <a:avLst/>
            <a:gdLst>
              <a:gd name="connsiteX0" fmla="*/ 452417 w 8097183"/>
              <a:gd name="connsiteY0" fmla="*/ 0 h 4466563"/>
              <a:gd name="connsiteX1" fmla="*/ 647268 w 8097183"/>
              <a:gd name="connsiteY1" fmla="*/ 0 h 4466563"/>
              <a:gd name="connsiteX2" fmla="*/ 1666217 w 8097183"/>
              <a:gd name="connsiteY2" fmla="*/ 0 h 4466563"/>
              <a:gd name="connsiteX3" fmla="*/ 2313486 w 8097183"/>
              <a:gd name="connsiteY3" fmla="*/ 0 h 4466563"/>
              <a:gd name="connsiteX4" fmla="*/ 3059015 w 8097183"/>
              <a:gd name="connsiteY4" fmla="*/ 0 h 4466563"/>
              <a:gd name="connsiteX5" fmla="*/ 3171419 w 8097183"/>
              <a:gd name="connsiteY5" fmla="*/ 0 h 4466563"/>
              <a:gd name="connsiteX6" fmla="*/ 4072346 w 8097183"/>
              <a:gd name="connsiteY6" fmla="*/ 0 h 4466563"/>
              <a:gd name="connsiteX7" fmla="*/ 4198202 w 8097183"/>
              <a:gd name="connsiteY7" fmla="*/ 0 h 4466563"/>
              <a:gd name="connsiteX8" fmla="*/ 4725231 w 8097183"/>
              <a:gd name="connsiteY8" fmla="*/ 0 h 4466563"/>
              <a:gd name="connsiteX9" fmla="*/ 4837637 w 8097183"/>
              <a:gd name="connsiteY9" fmla="*/ 0 h 4466563"/>
              <a:gd name="connsiteX10" fmla="*/ 5738563 w 8097183"/>
              <a:gd name="connsiteY10" fmla="*/ 0 h 4466563"/>
              <a:gd name="connsiteX11" fmla="*/ 5738563 w 8097183"/>
              <a:gd name="connsiteY11" fmla="*/ 4661 h 4466563"/>
              <a:gd name="connsiteX12" fmla="*/ 5864419 w 8097183"/>
              <a:gd name="connsiteY12" fmla="*/ 0 h 4466563"/>
              <a:gd name="connsiteX13" fmla="*/ 8097183 w 8097183"/>
              <a:gd name="connsiteY13" fmla="*/ 2233280 h 4466563"/>
              <a:gd name="connsiteX14" fmla="*/ 5864418 w 8097183"/>
              <a:gd name="connsiteY14" fmla="*/ 4466563 h 4466563"/>
              <a:gd name="connsiteX15" fmla="*/ 5738563 w 8097183"/>
              <a:gd name="connsiteY15" fmla="*/ 4461902 h 4466563"/>
              <a:gd name="connsiteX16" fmla="*/ 5738563 w 8097183"/>
              <a:gd name="connsiteY16" fmla="*/ 4466563 h 4466563"/>
              <a:gd name="connsiteX17" fmla="*/ 4837637 w 8097183"/>
              <a:gd name="connsiteY17" fmla="*/ 4466563 h 4466563"/>
              <a:gd name="connsiteX18" fmla="*/ 4725231 w 8097183"/>
              <a:gd name="connsiteY18" fmla="*/ 4466563 h 4466563"/>
              <a:gd name="connsiteX19" fmla="*/ 4198201 w 8097183"/>
              <a:gd name="connsiteY19" fmla="*/ 4466563 h 4466563"/>
              <a:gd name="connsiteX20" fmla="*/ 4072346 w 8097183"/>
              <a:gd name="connsiteY20" fmla="*/ 4466563 h 4466563"/>
              <a:gd name="connsiteX21" fmla="*/ 3171419 w 8097183"/>
              <a:gd name="connsiteY21" fmla="*/ 4466563 h 4466563"/>
              <a:gd name="connsiteX22" fmla="*/ 3059014 w 8097183"/>
              <a:gd name="connsiteY22" fmla="*/ 4466563 h 4466563"/>
              <a:gd name="connsiteX23" fmla="*/ 2313485 w 8097183"/>
              <a:gd name="connsiteY23" fmla="*/ 4466563 h 4466563"/>
              <a:gd name="connsiteX24" fmla="*/ 1666217 w 8097183"/>
              <a:gd name="connsiteY24" fmla="*/ 4466563 h 4466563"/>
              <a:gd name="connsiteX25" fmla="*/ 647268 w 8097183"/>
              <a:gd name="connsiteY25" fmla="*/ 4466563 h 4466563"/>
              <a:gd name="connsiteX26" fmla="*/ 0 w 8097183"/>
              <a:gd name="connsiteY26" fmla="*/ 4466563 h 4466563"/>
              <a:gd name="connsiteX27" fmla="*/ 0 w 8097183"/>
              <a:gd name="connsiteY27" fmla="*/ 2815615 h 4466563"/>
              <a:gd name="connsiteX28" fmla="*/ 452417 w 8097183"/>
              <a:gd name="connsiteY28" fmla="*/ 2815615 h 446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7183" h="4466563">
                <a:moveTo>
                  <a:pt x="452417" y="0"/>
                </a:moveTo>
                <a:lnTo>
                  <a:pt x="647268" y="0"/>
                </a:lnTo>
                <a:lnTo>
                  <a:pt x="1666217" y="0"/>
                </a:lnTo>
                <a:lnTo>
                  <a:pt x="2313486" y="0"/>
                </a:lnTo>
                <a:lnTo>
                  <a:pt x="3059015" y="0"/>
                </a:lnTo>
                <a:lnTo>
                  <a:pt x="3171419" y="0"/>
                </a:lnTo>
                <a:lnTo>
                  <a:pt x="4072346" y="0"/>
                </a:lnTo>
                <a:lnTo>
                  <a:pt x="4198202" y="0"/>
                </a:lnTo>
                <a:lnTo>
                  <a:pt x="4725231" y="0"/>
                </a:lnTo>
                <a:lnTo>
                  <a:pt x="4837637" y="0"/>
                </a:lnTo>
                <a:lnTo>
                  <a:pt x="5738563" y="0"/>
                </a:lnTo>
                <a:lnTo>
                  <a:pt x="5738563" y="4661"/>
                </a:lnTo>
                <a:cubicBezTo>
                  <a:pt x="5780513" y="0"/>
                  <a:pt x="5822468" y="0"/>
                  <a:pt x="5864419" y="0"/>
                </a:cubicBezTo>
                <a:cubicBezTo>
                  <a:pt x="7099666" y="0"/>
                  <a:pt x="8097183" y="997748"/>
                  <a:pt x="8097183" y="2233280"/>
                </a:cubicBezTo>
                <a:cubicBezTo>
                  <a:pt x="8097183" y="3468811"/>
                  <a:pt x="7095002" y="4466563"/>
                  <a:pt x="5864418" y="4466563"/>
                </a:cubicBezTo>
                <a:cubicBezTo>
                  <a:pt x="5822468" y="4466563"/>
                  <a:pt x="5775853" y="4466563"/>
                  <a:pt x="5738563" y="4461902"/>
                </a:cubicBezTo>
                <a:lnTo>
                  <a:pt x="5738563" y="4466563"/>
                </a:lnTo>
                <a:lnTo>
                  <a:pt x="4837637" y="4466563"/>
                </a:lnTo>
                <a:lnTo>
                  <a:pt x="4725231" y="4466563"/>
                </a:lnTo>
                <a:lnTo>
                  <a:pt x="4198201" y="4466563"/>
                </a:lnTo>
                <a:lnTo>
                  <a:pt x="4072346" y="4466563"/>
                </a:lnTo>
                <a:lnTo>
                  <a:pt x="3171419" y="4466563"/>
                </a:lnTo>
                <a:lnTo>
                  <a:pt x="3059014" y="4466563"/>
                </a:lnTo>
                <a:lnTo>
                  <a:pt x="2313485" y="4466563"/>
                </a:lnTo>
                <a:lnTo>
                  <a:pt x="1666217" y="4466563"/>
                </a:lnTo>
                <a:lnTo>
                  <a:pt x="647268" y="4466563"/>
                </a:lnTo>
                <a:lnTo>
                  <a:pt x="0" y="4466563"/>
                </a:lnTo>
                <a:lnTo>
                  <a:pt x="0" y="2815615"/>
                </a:lnTo>
                <a:lnTo>
                  <a:pt x="452417" y="2815615"/>
                </a:lnTo>
                <a:close/>
              </a:path>
            </a:pathLst>
          </a:custGeom>
          <a:solidFill>
            <a:schemeClr val="bg1">
              <a:lumMod val="95000"/>
            </a:schemeClr>
          </a:solidFill>
        </p:spPr>
        <p:txBody>
          <a:bodyPr wrap="square">
            <a:noAutofit/>
          </a:bodyPr>
          <a:lstStyle>
            <a:lvl1pPr>
              <a:defRPr>
                <a:solidFill>
                  <a:schemeClr val="bg1">
                    <a:lumMod val="95000"/>
                  </a:schemeClr>
                </a:solidFill>
              </a:defRPr>
            </a:lvl1pPr>
          </a:lstStyle>
          <a:p>
            <a:endParaRPr lang="en-US"/>
          </a:p>
        </p:txBody>
      </p:sp>
      <p:sp>
        <p:nvSpPr>
          <p:cNvPr id="3" name="Slide Number Placeholder 5">
            <a:extLst>
              <a:ext uri="{FF2B5EF4-FFF2-40B4-BE49-F238E27FC236}">
                <a16:creationId xmlns:a16="http://schemas.microsoft.com/office/drawing/2014/main" id="{7036C250-FBAB-4B59-B7C7-3866450FE59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7" name="Text Placeholder 17">
            <a:extLst>
              <a:ext uri="{FF2B5EF4-FFF2-40B4-BE49-F238E27FC236}">
                <a16:creationId xmlns:a16="http://schemas.microsoft.com/office/drawing/2014/main" id="{382D9EF9-F866-B982-4A32-608F09A8F391}"/>
              </a:ext>
            </a:extLst>
          </p:cNvPr>
          <p:cNvSpPr>
            <a:spLocks noGrp="1"/>
          </p:cNvSpPr>
          <p:nvPr>
            <p:ph type="body" sz="quarter" idx="23" hasCustomPrompt="1"/>
          </p:nvPr>
        </p:nvSpPr>
        <p:spPr>
          <a:xfrm>
            <a:off x="455461" y="4096920"/>
            <a:ext cx="10614687" cy="1248936"/>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B01F4608-B26D-6B1C-7CC5-53B255813DEF}"/>
              </a:ext>
            </a:extLst>
          </p:cNvPr>
          <p:cNvSpPr>
            <a:spLocks noGrp="1"/>
          </p:cNvSpPr>
          <p:nvPr>
            <p:ph type="body" sz="quarter" idx="66" hasCustomPrompt="1"/>
          </p:nvPr>
        </p:nvSpPr>
        <p:spPr>
          <a:xfrm rot="16200000">
            <a:off x="-995641" y="1005985"/>
            <a:ext cx="2449745"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33631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44693" y="1421160"/>
            <a:ext cx="6629107" cy="4819843"/>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6096000" y="1917699"/>
            <a:ext cx="4726114" cy="302260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5753182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ext + Device 0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535F255-6A56-2A77-E9C6-5B560E90E3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50667" y="1421160"/>
            <a:ext cx="5481351" cy="3985341"/>
          </a:xfrm>
          <a:prstGeom prst="rect">
            <a:avLst/>
          </a:prstGeom>
          <a:noFill/>
        </p:spPr>
      </p:pic>
      <p:sp>
        <p:nvSpPr>
          <p:cNvPr id="6" name="Picture Placeholder 9">
            <a:extLst>
              <a:ext uri="{FF2B5EF4-FFF2-40B4-BE49-F238E27FC236}">
                <a16:creationId xmlns:a16="http://schemas.microsoft.com/office/drawing/2014/main" id="{1486B446-7EE2-A521-0043-FE2D14242AAD}"/>
              </a:ext>
            </a:extLst>
          </p:cNvPr>
          <p:cNvSpPr>
            <a:spLocks noGrp="1"/>
          </p:cNvSpPr>
          <p:nvPr>
            <p:ph type="pic" sz="quarter" idx="13"/>
          </p:nvPr>
        </p:nvSpPr>
        <p:spPr>
          <a:xfrm>
            <a:off x="7469994" y="1917699"/>
            <a:ext cx="3710338" cy="2499271"/>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7" name="Slide Number Placeholder 5">
            <a:extLst>
              <a:ext uri="{FF2B5EF4-FFF2-40B4-BE49-F238E27FC236}">
                <a16:creationId xmlns:a16="http://schemas.microsoft.com/office/drawing/2014/main" id="{C8FFBAD9-4E8A-6469-5BFF-24DC7A7880A9}"/>
              </a:ext>
            </a:extLst>
          </p:cNvPr>
          <p:cNvSpPr>
            <a:spLocks noGrp="1"/>
          </p:cNvSpPr>
          <p:nvPr>
            <p:ph type="sldNum" sz="quarter" idx="4"/>
          </p:nvPr>
        </p:nvSpPr>
        <p:spPr>
          <a:xfrm>
            <a:off x="11810530" y="6546433"/>
            <a:ext cx="371723" cy="257623"/>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E97BE9FB-E051-35D2-BB96-1EE0023E29A4}"/>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A6B5D46-F116-3C5A-6E7C-6AC77517284F}"/>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66738C6A-58E4-9F9B-8C5E-591310DDCAB2}"/>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880752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evice 0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DD8D624-C2EB-D1C7-4B03-7BAC84FBB9A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6474192" y="1328699"/>
            <a:ext cx="4881979" cy="5529299"/>
          </a:xfrm>
          <a:custGeom>
            <a:avLst/>
            <a:gdLst>
              <a:gd name="connsiteX0" fmla="*/ 0 w 4991918"/>
              <a:gd name="connsiteY0" fmla="*/ 0 h 5653816"/>
              <a:gd name="connsiteX1" fmla="*/ 4991918 w 4991918"/>
              <a:gd name="connsiteY1" fmla="*/ 0 h 5653816"/>
              <a:gd name="connsiteX2" fmla="*/ 4991918 w 4991918"/>
              <a:gd name="connsiteY2" fmla="*/ 5653816 h 5653816"/>
              <a:gd name="connsiteX3" fmla="*/ 0 w 4991918"/>
              <a:gd name="connsiteY3" fmla="*/ 5653816 h 5653816"/>
            </a:gdLst>
            <a:ahLst/>
            <a:cxnLst>
              <a:cxn ang="0">
                <a:pos x="connsiteX0" y="connsiteY0"/>
              </a:cxn>
              <a:cxn ang="0">
                <a:pos x="connsiteX1" y="connsiteY1"/>
              </a:cxn>
              <a:cxn ang="0">
                <a:pos x="connsiteX2" y="connsiteY2"/>
              </a:cxn>
              <a:cxn ang="0">
                <a:pos x="connsiteX3" y="connsiteY3"/>
              </a:cxn>
            </a:cxnLst>
            <a:rect l="l" t="t" r="r" b="b"/>
            <a:pathLst>
              <a:path w="4991918" h="5653816">
                <a:moveTo>
                  <a:pt x="0" y="0"/>
                </a:moveTo>
                <a:lnTo>
                  <a:pt x="4991918" y="0"/>
                </a:lnTo>
                <a:lnTo>
                  <a:pt x="4991918" y="5653816"/>
                </a:lnTo>
                <a:lnTo>
                  <a:pt x="0" y="5653816"/>
                </a:lnTo>
                <a:close/>
              </a:path>
            </a:pathLst>
          </a:custGeom>
        </p:spPr>
      </p:pic>
      <p:sp>
        <p:nvSpPr>
          <p:cNvPr id="9" name="Picture Placeholder 9">
            <a:extLst>
              <a:ext uri="{FF2B5EF4-FFF2-40B4-BE49-F238E27FC236}">
                <a16:creationId xmlns:a16="http://schemas.microsoft.com/office/drawing/2014/main" id="{6EB8F01E-06BF-8F01-5A40-30285A91F4ED}"/>
              </a:ext>
            </a:extLst>
          </p:cNvPr>
          <p:cNvSpPr>
            <a:spLocks noGrp="1"/>
          </p:cNvSpPr>
          <p:nvPr>
            <p:ph type="pic" sz="quarter" idx="13"/>
          </p:nvPr>
        </p:nvSpPr>
        <p:spPr>
          <a:xfrm>
            <a:off x="6966760" y="2884487"/>
            <a:ext cx="3896842" cy="3973513"/>
          </a:xfrm>
          <a:prstGeom prst="rect">
            <a:avLst/>
          </a:prstGeom>
          <a:solidFill>
            <a:schemeClr val="bg1">
              <a:lumMod val="95000"/>
            </a:schemeClr>
          </a:solidFill>
        </p:spPr>
        <p:txBody>
          <a:bodyPr/>
          <a:lstStyle>
            <a:lvl1pPr>
              <a:defRPr>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5433680D-BD5D-B256-25AF-7651ACEBE909}"/>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E99CF2CF-252F-3C98-8370-182AEA23FA3C}"/>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BCE58870-5ECB-E7F6-23AE-2DCD281AACA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A912C181-762F-F0A0-77F9-36A40E6CB0BB}"/>
              </a:ext>
            </a:extLst>
          </p:cNvPr>
          <p:cNvSpPr>
            <a:spLocks noGrp="1"/>
          </p:cNvSpPr>
          <p:nvPr>
            <p:ph type="body" sz="quarter" idx="19"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
        <p:nvSpPr>
          <p:cNvPr id="11" name="object 3">
            <a:extLst>
              <a:ext uri="{FF2B5EF4-FFF2-40B4-BE49-F238E27FC236}">
                <a16:creationId xmlns:a16="http://schemas.microsoft.com/office/drawing/2014/main" id="{129A9620-C0F4-CBC3-4970-ACD6FCC8D090}"/>
              </a:ext>
            </a:extLst>
          </p:cNvPr>
          <p:cNvSpPr/>
          <p:nvPr userDrawn="1"/>
        </p:nvSpPr>
        <p:spPr>
          <a:xfrm rot="16200000">
            <a:off x="9615266" y="515190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2" name="Text Placeholder 23">
            <a:extLst>
              <a:ext uri="{FF2B5EF4-FFF2-40B4-BE49-F238E27FC236}">
                <a16:creationId xmlns:a16="http://schemas.microsoft.com/office/drawing/2014/main" id="{8370C565-93FA-ECE8-6FE8-6914FFDDAF3C}"/>
              </a:ext>
            </a:extLst>
          </p:cNvPr>
          <p:cNvSpPr>
            <a:spLocks noGrp="1"/>
          </p:cNvSpPr>
          <p:nvPr>
            <p:ph type="body" sz="quarter" idx="65" hasCustomPrompt="1"/>
          </p:nvPr>
        </p:nvSpPr>
        <p:spPr>
          <a:xfrm rot="16200000">
            <a:off x="9621276" y="5151904"/>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86651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xt + Device 03">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15B1AF3C-4A0E-1C81-74A3-55E033E3DF81}"/>
              </a:ext>
            </a:extLst>
          </p:cNvPr>
          <p:cNvPicPr>
            <a:picLocks noChangeAspect="1"/>
          </p:cNvPicPr>
          <p:nvPr userDrawn="1"/>
        </p:nvPicPr>
        <p:blipFill>
          <a:blip r:embed="rId2" cstate="print">
            <a:extLst>
              <a:ext uri="{28A0092B-C50C-407E-A947-70E740481C1C}">
                <a14:useLocalDpi xmlns:a14="http://schemas.microsoft.com/office/drawing/2010/main"/>
              </a:ext>
            </a:extLst>
          </a:blip>
          <a:srcRect b="8549"/>
          <a:stretch>
            <a:fillRect/>
          </a:stretch>
        </p:blipFill>
        <p:spPr>
          <a:xfrm>
            <a:off x="7624257" y="1895475"/>
            <a:ext cx="4071434" cy="4962525"/>
          </a:xfrm>
          <a:custGeom>
            <a:avLst/>
            <a:gdLst>
              <a:gd name="connsiteX0" fmla="*/ 0 w 3809685"/>
              <a:gd name="connsiteY0" fmla="*/ 0 h 4643489"/>
              <a:gd name="connsiteX1" fmla="*/ 3809685 w 3809685"/>
              <a:gd name="connsiteY1" fmla="*/ 0 h 4643489"/>
              <a:gd name="connsiteX2" fmla="*/ 3809685 w 3809685"/>
              <a:gd name="connsiteY2" fmla="*/ 4643489 h 4643489"/>
              <a:gd name="connsiteX3" fmla="*/ 0 w 3809685"/>
              <a:gd name="connsiteY3" fmla="*/ 4643489 h 4643489"/>
            </a:gdLst>
            <a:ahLst/>
            <a:cxnLst>
              <a:cxn ang="0">
                <a:pos x="connsiteX0" y="connsiteY0"/>
              </a:cxn>
              <a:cxn ang="0">
                <a:pos x="connsiteX1" y="connsiteY1"/>
              </a:cxn>
              <a:cxn ang="0">
                <a:pos x="connsiteX2" y="connsiteY2"/>
              </a:cxn>
              <a:cxn ang="0">
                <a:pos x="connsiteX3" y="connsiteY3"/>
              </a:cxn>
            </a:cxnLst>
            <a:rect l="l" t="t" r="r" b="b"/>
            <a:pathLst>
              <a:path w="3809685" h="4643489">
                <a:moveTo>
                  <a:pt x="0" y="0"/>
                </a:moveTo>
                <a:lnTo>
                  <a:pt x="3809685" y="0"/>
                </a:lnTo>
                <a:lnTo>
                  <a:pt x="3809685" y="4643489"/>
                </a:lnTo>
                <a:lnTo>
                  <a:pt x="0" y="4643489"/>
                </a:lnTo>
                <a:close/>
              </a:path>
            </a:pathLst>
          </a:custGeom>
        </p:spPr>
      </p:pic>
      <p:sp>
        <p:nvSpPr>
          <p:cNvPr id="12" name="Picture Placeholder 14">
            <a:extLst>
              <a:ext uri="{FF2B5EF4-FFF2-40B4-BE49-F238E27FC236}">
                <a16:creationId xmlns:a16="http://schemas.microsoft.com/office/drawing/2014/main" id="{51C44BA5-BF7A-7ADD-01ED-C8DFB7937810}"/>
              </a:ext>
            </a:extLst>
          </p:cNvPr>
          <p:cNvSpPr>
            <a:spLocks noGrp="1"/>
          </p:cNvSpPr>
          <p:nvPr>
            <p:ph type="pic" sz="quarter" idx="12"/>
          </p:nvPr>
        </p:nvSpPr>
        <p:spPr>
          <a:xfrm>
            <a:off x="8325568" y="2306834"/>
            <a:ext cx="3028041" cy="4529737"/>
          </a:xfrm>
          <a:custGeom>
            <a:avLst/>
            <a:gdLst>
              <a:gd name="connsiteX0" fmla="*/ 910260 w 4900611"/>
              <a:gd name="connsiteY0" fmla="*/ 4784374 h 6322218"/>
              <a:gd name="connsiteX1" fmla="*/ 910260 w 4900611"/>
              <a:gd name="connsiteY1" fmla="*/ 5430211 h 6322218"/>
              <a:gd name="connsiteX2" fmla="*/ 3961468 w 4900611"/>
              <a:gd name="connsiteY2" fmla="*/ 5430211 h 6322218"/>
              <a:gd name="connsiteX3" fmla="*/ 3961468 w 4900611"/>
              <a:gd name="connsiteY3" fmla="*/ 4784374 h 6322218"/>
              <a:gd name="connsiteX4" fmla="*/ 0 w 4900611"/>
              <a:gd name="connsiteY4" fmla="*/ 0 h 6322218"/>
              <a:gd name="connsiteX5" fmla="*/ 4900611 w 4900611"/>
              <a:gd name="connsiteY5" fmla="*/ 0 h 6322218"/>
              <a:gd name="connsiteX6" fmla="*/ 4900611 w 4900611"/>
              <a:gd name="connsiteY6" fmla="*/ 6322218 h 6322218"/>
              <a:gd name="connsiteX7" fmla="*/ 0 w 4900611"/>
              <a:gd name="connsiteY7" fmla="*/ 6322218 h 632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00611" h="6322218">
                <a:moveTo>
                  <a:pt x="910260" y="4784374"/>
                </a:moveTo>
                <a:lnTo>
                  <a:pt x="910260" y="5430211"/>
                </a:lnTo>
                <a:lnTo>
                  <a:pt x="3961468" y="5430211"/>
                </a:lnTo>
                <a:lnTo>
                  <a:pt x="3961468" y="4784374"/>
                </a:lnTo>
                <a:close/>
                <a:moveTo>
                  <a:pt x="0" y="0"/>
                </a:moveTo>
                <a:lnTo>
                  <a:pt x="4900611" y="0"/>
                </a:lnTo>
                <a:lnTo>
                  <a:pt x="4900611" y="6322218"/>
                </a:lnTo>
                <a:lnTo>
                  <a:pt x="0" y="6322218"/>
                </a:lnTo>
                <a:close/>
              </a:path>
            </a:pathLst>
          </a:custGeom>
          <a:solidFill>
            <a:schemeClr val="bg1">
              <a:lumMod val="95000"/>
            </a:schemeClr>
          </a:solidFill>
        </p:spPr>
        <p:txBody>
          <a:bodyPr wrap="square">
            <a:noAutofit/>
          </a:bodyPr>
          <a:lstStyle>
            <a:lvl1pPr>
              <a:defRPr lang="fr-CA">
                <a:solidFill>
                  <a:schemeClr val="bg1">
                    <a:lumMod val="95000"/>
                  </a:schemeClr>
                </a:solidFill>
              </a:defRPr>
            </a:lvl1pPr>
          </a:lstStyle>
          <a:p>
            <a:endParaRPr lang="fr-CA" dirty="0"/>
          </a:p>
        </p:txBody>
      </p:sp>
      <p:sp>
        <p:nvSpPr>
          <p:cNvPr id="4" name="Slide Number Placeholder 5">
            <a:extLst>
              <a:ext uri="{FF2B5EF4-FFF2-40B4-BE49-F238E27FC236}">
                <a16:creationId xmlns:a16="http://schemas.microsoft.com/office/drawing/2014/main" id="{A22AB95E-FC8F-3340-8544-E4709B0FF23C}"/>
              </a:ext>
            </a:extLst>
          </p:cNvPr>
          <p:cNvSpPr>
            <a:spLocks noGrp="1"/>
          </p:cNvSpPr>
          <p:nvPr>
            <p:ph type="sldNum" sz="quarter" idx="4"/>
          </p:nvPr>
        </p:nvSpPr>
        <p:spPr>
          <a:xfrm>
            <a:off x="12092883" y="6565872"/>
            <a:ext cx="391443" cy="292128"/>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17">
            <a:extLst>
              <a:ext uri="{FF2B5EF4-FFF2-40B4-BE49-F238E27FC236}">
                <a16:creationId xmlns:a16="http://schemas.microsoft.com/office/drawing/2014/main" id="{892931D4-5413-2541-04ED-8124FB232F81}"/>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6" name="Text Placeholder 23">
            <a:extLst>
              <a:ext uri="{FF2B5EF4-FFF2-40B4-BE49-F238E27FC236}">
                <a16:creationId xmlns:a16="http://schemas.microsoft.com/office/drawing/2014/main" id="{CAD6D65B-EFA3-B983-2D37-588496A0C331}"/>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7" name="Text Placeholder 23">
            <a:extLst>
              <a:ext uri="{FF2B5EF4-FFF2-40B4-BE49-F238E27FC236}">
                <a16:creationId xmlns:a16="http://schemas.microsoft.com/office/drawing/2014/main" id="{D8318322-0D20-7ECE-CC2F-EABF1AE9F6C7}"/>
              </a:ext>
            </a:extLst>
          </p:cNvPr>
          <p:cNvSpPr>
            <a:spLocks noGrp="1"/>
          </p:cNvSpPr>
          <p:nvPr>
            <p:ph type="body" sz="quarter" idx="20"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2905739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 Device 04">
    <p:spTree>
      <p:nvGrpSpPr>
        <p:cNvPr id="1" name=""/>
        <p:cNvGrpSpPr/>
        <p:nvPr/>
      </p:nvGrpSpPr>
      <p:grpSpPr>
        <a:xfrm>
          <a:off x="0" y="0"/>
          <a:ext cx="0" cy="0"/>
          <a:chOff x="0" y="0"/>
          <a:chExt cx="0" cy="0"/>
        </a:xfrm>
      </p:grpSpPr>
      <p:pic>
        <p:nvPicPr>
          <p:cNvPr id="5" name="Graphic 106">
            <a:extLst>
              <a:ext uri="{FF2B5EF4-FFF2-40B4-BE49-F238E27FC236}">
                <a16:creationId xmlns:a16="http://schemas.microsoft.com/office/drawing/2014/main" id="{32DC14AD-82AA-2CF8-9D15-33E7E705BB24}"/>
              </a:ext>
            </a:extLst>
          </p:cNvPr>
          <p:cNvPicPr>
            <a:picLocks noChangeAspect="1"/>
          </p:cNvPicPr>
          <p:nvPr userDrawn="1"/>
        </p:nvPicPr>
        <p:blipFill>
          <a:blip r:embed="rId2"/>
          <a:stretch>
            <a:fillRect/>
          </a:stretch>
        </p:blipFill>
        <p:spPr>
          <a:xfrm rot="16200000">
            <a:off x="7299606" y="-200345"/>
            <a:ext cx="4043074" cy="5741714"/>
          </a:xfrm>
          <a:custGeom>
            <a:avLst/>
            <a:gdLst>
              <a:gd name="connsiteX0" fmla="*/ 485 w 1756089"/>
              <a:gd name="connsiteY0" fmla="*/ 268 h 2493884"/>
              <a:gd name="connsiteX1" fmla="*/ 1756574 w 1756089"/>
              <a:gd name="connsiteY1" fmla="*/ 268 h 2493884"/>
              <a:gd name="connsiteX2" fmla="*/ 1756574 w 1756089"/>
              <a:gd name="connsiteY2" fmla="*/ 2494153 h 2493884"/>
              <a:gd name="connsiteX3" fmla="*/ 485 w 1756089"/>
              <a:gd name="connsiteY3" fmla="*/ 2494153 h 2493884"/>
            </a:gdLst>
            <a:ahLst/>
            <a:cxnLst>
              <a:cxn ang="0">
                <a:pos x="connsiteX0" y="connsiteY0"/>
              </a:cxn>
              <a:cxn ang="0">
                <a:pos x="connsiteX1" y="connsiteY1"/>
              </a:cxn>
              <a:cxn ang="0">
                <a:pos x="connsiteX2" y="connsiteY2"/>
              </a:cxn>
              <a:cxn ang="0">
                <a:pos x="connsiteX3" y="connsiteY3"/>
              </a:cxn>
            </a:cxnLst>
            <a:rect l="l" t="t" r="r" b="b"/>
            <a:pathLst>
              <a:path w="1756089" h="2493884">
                <a:moveTo>
                  <a:pt x="485" y="268"/>
                </a:moveTo>
                <a:lnTo>
                  <a:pt x="1756574" y="268"/>
                </a:lnTo>
                <a:lnTo>
                  <a:pt x="1756574" y="2494153"/>
                </a:lnTo>
                <a:lnTo>
                  <a:pt x="485" y="2494153"/>
                </a:lnTo>
                <a:close/>
              </a:path>
            </a:pathLst>
          </a:custGeom>
        </p:spPr>
      </p:pic>
      <p:sp>
        <p:nvSpPr>
          <p:cNvPr id="6" name="Picture Placeholder 112">
            <a:extLst>
              <a:ext uri="{FF2B5EF4-FFF2-40B4-BE49-F238E27FC236}">
                <a16:creationId xmlns:a16="http://schemas.microsoft.com/office/drawing/2014/main" id="{79B22CC8-2DAF-65D6-7B92-F6CDB8F52306}"/>
              </a:ext>
            </a:extLst>
          </p:cNvPr>
          <p:cNvSpPr>
            <a:spLocks noGrp="1"/>
          </p:cNvSpPr>
          <p:nvPr>
            <p:ph type="pic" sz="quarter" idx="20"/>
          </p:nvPr>
        </p:nvSpPr>
        <p:spPr>
          <a:xfrm>
            <a:off x="7143400" y="1219242"/>
            <a:ext cx="3918486" cy="2209758"/>
          </a:xfrm>
          <a:custGeom>
            <a:avLst/>
            <a:gdLst>
              <a:gd name="connsiteX0" fmla="*/ 0 w 2981385"/>
              <a:gd name="connsiteY0" fmla="*/ 0 h 1681297"/>
              <a:gd name="connsiteX1" fmla="*/ 2981385 w 2981385"/>
              <a:gd name="connsiteY1" fmla="*/ 0 h 1681297"/>
              <a:gd name="connsiteX2" fmla="*/ 2981385 w 2981385"/>
              <a:gd name="connsiteY2" fmla="*/ 1042963 h 1681297"/>
              <a:gd name="connsiteX3" fmla="*/ 2903109 w 2981385"/>
              <a:gd name="connsiteY3" fmla="*/ 1014846 h 1681297"/>
              <a:gd name="connsiteX4" fmla="*/ 2812268 w 2981385"/>
              <a:gd name="connsiteY4" fmla="*/ 920940 h 1681297"/>
              <a:gd name="connsiteX5" fmla="*/ 2796591 w 2981385"/>
              <a:gd name="connsiteY5" fmla="*/ 817700 h 1681297"/>
              <a:gd name="connsiteX6" fmla="*/ 2546198 w 2981385"/>
              <a:gd name="connsiteY6" fmla="*/ 514202 h 1681297"/>
              <a:gd name="connsiteX7" fmla="*/ 2327045 w 2981385"/>
              <a:gd name="connsiteY7" fmla="*/ 798918 h 1681297"/>
              <a:gd name="connsiteX8" fmla="*/ 2339610 w 2981385"/>
              <a:gd name="connsiteY8" fmla="*/ 1121198 h 1681297"/>
              <a:gd name="connsiteX9" fmla="*/ 2471145 w 2981385"/>
              <a:gd name="connsiteY9" fmla="*/ 1365241 h 1681297"/>
              <a:gd name="connsiteX10" fmla="*/ 2712200 w 2981385"/>
              <a:gd name="connsiteY10" fmla="*/ 1646846 h 1681297"/>
              <a:gd name="connsiteX11" fmla="*/ 2679844 w 2981385"/>
              <a:gd name="connsiteY11" fmla="*/ 1681297 h 1681297"/>
              <a:gd name="connsiteX12" fmla="*/ 0 w 2981385"/>
              <a:gd name="connsiteY12" fmla="*/ 1681297 h 168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81385" h="1681297">
                <a:moveTo>
                  <a:pt x="0" y="0"/>
                </a:moveTo>
                <a:lnTo>
                  <a:pt x="2981385" y="0"/>
                </a:lnTo>
                <a:lnTo>
                  <a:pt x="2981385" y="1042963"/>
                </a:lnTo>
                <a:cubicBezTo>
                  <a:pt x="2962594" y="1030515"/>
                  <a:pt x="2903109" y="1014846"/>
                  <a:pt x="2903109" y="1014846"/>
                </a:cubicBezTo>
                <a:cubicBezTo>
                  <a:pt x="2874868" y="970950"/>
                  <a:pt x="2812268" y="920940"/>
                  <a:pt x="2812268" y="920940"/>
                </a:cubicBezTo>
                <a:cubicBezTo>
                  <a:pt x="2815381" y="880266"/>
                  <a:pt x="2796591" y="817700"/>
                  <a:pt x="2796591" y="817700"/>
                </a:cubicBezTo>
                <a:cubicBezTo>
                  <a:pt x="2718427" y="586213"/>
                  <a:pt x="2546198" y="514202"/>
                  <a:pt x="2546198" y="514202"/>
                </a:cubicBezTo>
                <a:cubicBezTo>
                  <a:pt x="2360401" y="450523"/>
                  <a:pt x="2295691" y="698790"/>
                  <a:pt x="2327045" y="798918"/>
                </a:cubicBezTo>
                <a:cubicBezTo>
                  <a:pt x="2358401" y="899048"/>
                  <a:pt x="2330270" y="1021070"/>
                  <a:pt x="2339610" y="1121198"/>
                </a:cubicBezTo>
                <a:cubicBezTo>
                  <a:pt x="2349061" y="1221326"/>
                  <a:pt x="2471145" y="1365241"/>
                  <a:pt x="2471145" y="1365241"/>
                </a:cubicBezTo>
                <a:lnTo>
                  <a:pt x="2712200" y="1646846"/>
                </a:lnTo>
                <a:lnTo>
                  <a:pt x="2679844" y="1681297"/>
                </a:lnTo>
                <a:lnTo>
                  <a:pt x="0" y="1681297"/>
                </a:lnTo>
                <a:close/>
              </a:path>
            </a:pathLst>
          </a:custGeom>
          <a:solidFill>
            <a:schemeClr val="bg1">
              <a:lumMod val="95000"/>
            </a:schemeClr>
          </a:solidFill>
        </p:spPr>
        <p:txBody>
          <a:bodyPr wrap="square">
            <a:noAutofit/>
          </a:bodyPr>
          <a:lstStyle>
            <a:lvl1pPr marL="0" indent="0" algn="ctr">
              <a:buNone/>
              <a:defRPr sz="1600">
                <a:solidFill>
                  <a:schemeClr val="bg1">
                    <a:lumMod val="95000"/>
                  </a:schemeClr>
                </a:solidFill>
              </a:defRPr>
            </a:lvl1pPr>
          </a:lstStyle>
          <a:p>
            <a:endParaRPr lang="en-US" dirty="0"/>
          </a:p>
          <a:p>
            <a:r>
              <a:rPr lang="en-US" dirty="0"/>
              <a:t>Click to add photo </a:t>
            </a:r>
          </a:p>
        </p:txBody>
      </p:sp>
      <p:sp>
        <p:nvSpPr>
          <p:cNvPr id="7" name="Slide Number Placeholder 5">
            <a:extLst>
              <a:ext uri="{FF2B5EF4-FFF2-40B4-BE49-F238E27FC236}">
                <a16:creationId xmlns:a16="http://schemas.microsoft.com/office/drawing/2014/main" id="{2A37C2A4-2B3F-1B9C-F7C3-0DC3E394D7E1}"/>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8" name="Text Placeholder 17">
            <a:extLst>
              <a:ext uri="{FF2B5EF4-FFF2-40B4-BE49-F238E27FC236}">
                <a16:creationId xmlns:a16="http://schemas.microsoft.com/office/drawing/2014/main" id="{FA3A7B1A-82F0-193D-CCDC-5C96249A34BD}"/>
              </a:ext>
            </a:extLst>
          </p:cNvPr>
          <p:cNvSpPr>
            <a:spLocks noGrp="1"/>
          </p:cNvSpPr>
          <p:nvPr>
            <p:ph type="body" sz="quarter" idx="18" hasCustomPrompt="1"/>
          </p:nvPr>
        </p:nvSpPr>
        <p:spPr>
          <a:xfrm>
            <a:off x="788657" y="2396438"/>
            <a:ext cx="4726115" cy="3499183"/>
          </a:xfrm>
          <a:prstGeom prst="rect">
            <a:avLst/>
          </a:prstGeom>
        </p:spPr>
        <p:txBody>
          <a:bodyPr/>
          <a:lstStyle>
            <a:lvl1pPr marL="0" indent="0" algn="l">
              <a:lnSpc>
                <a:spcPct val="100000"/>
              </a:lnSpc>
              <a:spcBef>
                <a:spcPts val="0"/>
              </a:spcBef>
              <a:buNone/>
              <a:defRPr lang="en-US" sz="2200" b="0" i="0" kern="1200" spc="0" dirty="0">
                <a:solidFill>
                  <a:srgbClr val="494949"/>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spcAft>
                <a:spcPts val="600"/>
              </a:spcAft>
              <a:buFont typeface="Arial" panose="020B0604020202020204" pitchFamily="34" charset="0"/>
              <a:buNone/>
            </a:pPr>
            <a:r>
              <a:rPr lang="en-GB" dirty="0"/>
              <a:t>Click to type…</a:t>
            </a:r>
            <a:endParaRPr lang="en-US" dirty="0"/>
          </a:p>
        </p:txBody>
      </p:sp>
      <p:sp>
        <p:nvSpPr>
          <p:cNvPr id="9" name="Text Placeholder 23">
            <a:extLst>
              <a:ext uri="{FF2B5EF4-FFF2-40B4-BE49-F238E27FC236}">
                <a16:creationId xmlns:a16="http://schemas.microsoft.com/office/drawing/2014/main" id="{71A8E9F8-516B-15D5-81F8-F961C5CA1B45}"/>
              </a:ext>
            </a:extLst>
          </p:cNvPr>
          <p:cNvSpPr>
            <a:spLocks noGrp="1"/>
          </p:cNvSpPr>
          <p:nvPr>
            <p:ph type="body" sz="quarter" idx="16" hasCustomPrompt="1"/>
          </p:nvPr>
        </p:nvSpPr>
        <p:spPr>
          <a:xfrm>
            <a:off x="788657" y="761603"/>
            <a:ext cx="4726115" cy="803654"/>
          </a:xfrm>
          <a:prstGeom prst="rect">
            <a:avLst/>
          </a:prstGeom>
        </p:spPr>
        <p:txBody>
          <a:bodyPr>
            <a:noAutofit/>
          </a:bodyPr>
          <a:lstStyle>
            <a:lvl1pPr marL="0" indent="0" algn="l">
              <a:lnSpc>
                <a:spcPct val="100000"/>
              </a:lnSpc>
              <a:spcBef>
                <a:spcPts val="0"/>
              </a:spcBef>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Heading</a:t>
            </a:r>
          </a:p>
        </p:txBody>
      </p:sp>
      <p:sp>
        <p:nvSpPr>
          <p:cNvPr id="10" name="Text Placeholder 23">
            <a:extLst>
              <a:ext uri="{FF2B5EF4-FFF2-40B4-BE49-F238E27FC236}">
                <a16:creationId xmlns:a16="http://schemas.microsoft.com/office/drawing/2014/main" id="{D721C18E-EFB9-9B0B-67DA-A6787F1111A6}"/>
              </a:ext>
            </a:extLst>
          </p:cNvPr>
          <p:cNvSpPr>
            <a:spLocks noGrp="1"/>
          </p:cNvSpPr>
          <p:nvPr>
            <p:ph type="body" sz="quarter" idx="21" hasCustomPrompt="1"/>
          </p:nvPr>
        </p:nvSpPr>
        <p:spPr>
          <a:xfrm>
            <a:off x="774803" y="1579021"/>
            <a:ext cx="4726115" cy="803654"/>
          </a:xfrm>
          <a:prstGeom prst="rect">
            <a:avLst/>
          </a:prstGeom>
        </p:spPr>
        <p:txBody>
          <a:bodyPr>
            <a:noAutofit/>
          </a:bodyPr>
          <a:lstStyle>
            <a:lvl1pPr marL="0" indent="0" algn="l">
              <a:lnSpc>
                <a:spcPct val="100000"/>
              </a:lnSpc>
              <a:spcBef>
                <a:spcPts val="0"/>
              </a:spcBef>
              <a:buNone/>
              <a:defRPr lang="en-US" sz="2400" b="1" i="0" kern="1200" dirty="0">
                <a:solidFill>
                  <a:srgbClr val="EC7C69"/>
                </a:solidFill>
                <a:latin typeface="+mn-lt"/>
                <a:ea typeface="+mn-ea"/>
                <a:cs typeface="+mn-cs"/>
              </a:defRPr>
            </a:lvl1pPr>
          </a:lstStyle>
          <a:p>
            <a:pPr lvl="0"/>
            <a:r>
              <a:rPr lang="en-US" dirty="0"/>
              <a:t>Sub-Heading</a:t>
            </a:r>
          </a:p>
        </p:txBody>
      </p:sp>
    </p:spTree>
    <p:extLst>
      <p:ext uri="{BB962C8B-B14F-4D97-AF65-F5344CB8AC3E}">
        <p14:creationId xmlns:p14="http://schemas.microsoft.com/office/powerpoint/2010/main" val="138781307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allery 01">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Freeform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952659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allery 02">
    <p:spTree>
      <p:nvGrpSpPr>
        <p:cNvPr id="1" name=""/>
        <p:cNvGrpSpPr/>
        <p:nvPr/>
      </p:nvGrpSpPr>
      <p:grpSpPr>
        <a:xfrm>
          <a:off x="0" y="0"/>
          <a:ext cx="0" cy="0"/>
          <a:chOff x="0" y="0"/>
          <a:chExt cx="0" cy="0"/>
        </a:xfrm>
      </p:grpSpPr>
      <p:sp>
        <p:nvSpPr>
          <p:cNvPr id="30" name="object 3">
            <a:extLst>
              <a:ext uri="{FF2B5EF4-FFF2-40B4-BE49-F238E27FC236}">
                <a16:creationId xmlns:a16="http://schemas.microsoft.com/office/drawing/2014/main" id="{F8A3C61E-F16A-DA4C-1484-C7ECE9A5A563}"/>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29" name="Picture Placeholder 28">
            <a:extLst>
              <a:ext uri="{FF2B5EF4-FFF2-40B4-BE49-F238E27FC236}">
                <a16:creationId xmlns:a16="http://schemas.microsoft.com/office/drawing/2014/main" id="{EB20269D-D790-E5FA-6398-700750D43B63}"/>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20862246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Gallery 03">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683285E7-580D-481F-9E69-9B07D7743482}"/>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61FF9C18-7E4C-4444-EA26-AE03FF1A4F65}"/>
              </a:ext>
            </a:extLst>
          </p:cNvPr>
          <p:cNvSpPr>
            <a:spLocks noGrp="1"/>
          </p:cNvSpPr>
          <p:nvPr>
            <p:ph type="pic" sz="quarter" idx="75"/>
          </p:nvPr>
        </p:nvSpPr>
        <p:spPr>
          <a:xfrm>
            <a:off x="-1" y="3526971"/>
            <a:ext cx="11526983" cy="3342069"/>
          </a:xfrm>
          <a:custGeom>
            <a:avLst/>
            <a:gdLst>
              <a:gd name="connsiteX0" fmla="*/ 0 w 11526983"/>
              <a:gd name="connsiteY0" fmla="*/ 0 h 3342069"/>
              <a:gd name="connsiteX1" fmla="*/ 11526983 w 11526983"/>
              <a:gd name="connsiteY1" fmla="*/ 0 h 3342069"/>
              <a:gd name="connsiteX2" fmla="*/ 11526983 w 11526983"/>
              <a:gd name="connsiteY2" fmla="*/ 382001 h 3342069"/>
              <a:gd name="connsiteX3" fmla="*/ 11287547 w 11526983"/>
              <a:gd name="connsiteY3" fmla="*/ 382001 h 3342069"/>
              <a:gd name="connsiteX4" fmla="*/ 11287547 w 11526983"/>
              <a:gd name="connsiteY4" fmla="*/ 3341697 h 3342069"/>
              <a:gd name="connsiteX5" fmla="*/ 11526983 w 11526983"/>
              <a:gd name="connsiteY5" fmla="*/ 3341697 h 3342069"/>
              <a:gd name="connsiteX6" fmla="*/ 11526983 w 11526983"/>
              <a:gd name="connsiteY6" fmla="*/ 3342069 h 3342069"/>
              <a:gd name="connsiteX7" fmla="*/ 0 w 11526983"/>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526983" h="3342069">
                <a:moveTo>
                  <a:pt x="0" y="0"/>
                </a:moveTo>
                <a:lnTo>
                  <a:pt x="11526983" y="0"/>
                </a:lnTo>
                <a:lnTo>
                  <a:pt x="11526983" y="382001"/>
                </a:lnTo>
                <a:lnTo>
                  <a:pt x="11287547" y="382001"/>
                </a:lnTo>
                <a:lnTo>
                  <a:pt x="11287547" y="3341697"/>
                </a:lnTo>
                <a:lnTo>
                  <a:pt x="11526983" y="3341697"/>
                </a:lnTo>
                <a:lnTo>
                  <a:pt x="11526983" y="3342069"/>
                </a:lnTo>
                <a:lnTo>
                  <a:pt x="0" y="3342069"/>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46015" y="4082142"/>
            <a:ext cx="44598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11526983"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372050210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9" name="Text Placeholder 32">
            <a:extLst>
              <a:ext uri="{FF2B5EF4-FFF2-40B4-BE49-F238E27FC236}">
                <a16:creationId xmlns:a16="http://schemas.microsoft.com/office/drawing/2014/main" id="{5D6EE418-B1D3-0556-EDEE-628FB5891AE0}"/>
              </a:ext>
            </a:extLst>
          </p:cNvPr>
          <p:cNvSpPr>
            <a:spLocks noGrp="1"/>
          </p:cNvSpPr>
          <p:nvPr>
            <p:ph type="body" sz="quarter" idx="20" hasCustomPrompt="1"/>
          </p:nvPr>
        </p:nvSpPr>
        <p:spPr>
          <a:xfrm>
            <a:off x="1219971" y="3837402"/>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sp>
        <p:nvSpPr>
          <p:cNvPr id="40" name="Text Placeholder 32">
            <a:extLst>
              <a:ext uri="{FF2B5EF4-FFF2-40B4-BE49-F238E27FC236}">
                <a16:creationId xmlns:a16="http://schemas.microsoft.com/office/drawing/2014/main" id="{0728D1F7-D9FD-69F6-1C0B-77B8401340A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sp>
        <p:nvSpPr>
          <p:cNvPr id="54" name="Text Placeholder 32">
            <a:extLst>
              <a:ext uri="{FF2B5EF4-FFF2-40B4-BE49-F238E27FC236}">
                <a16:creationId xmlns:a16="http://schemas.microsoft.com/office/drawing/2014/main" id="{992D58FF-0AA7-C6FB-F16A-3AEEEBBAFC18}"/>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193081380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allery 04">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10" name="Freeform 9">
            <a:extLst>
              <a:ext uri="{FF2B5EF4-FFF2-40B4-BE49-F238E27FC236}">
                <a16:creationId xmlns:a16="http://schemas.microsoft.com/office/drawing/2014/main" id="{38B3A626-8AAD-5C07-63EB-ECD7DE8E9F87}"/>
              </a:ext>
            </a:extLst>
          </p:cNvPr>
          <p:cNvSpPr>
            <a:spLocks noGrp="1"/>
          </p:cNvSpPr>
          <p:nvPr>
            <p:ph type="pic" sz="quarter" idx="76"/>
          </p:nvPr>
        </p:nvSpPr>
        <p:spPr>
          <a:xfrm>
            <a:off x="5832763" y="2344365"/>
            <a:ext cx="5694219" cy="2178997"/>
          </a:xfrm>
          <a:custGeom>
            <a:avLst/>
            <a:gdLst>
              <a:gd name="connsiteX0" fmla="*/ 0 w 5694219"/>
              <a:gd name="connsiteY0" fmla="*/ 0 h 2178997"/>
              <a:gd name="connsiteX1" fmla="*/ 5694219 w 5694219"/>
              <a:gd name="connsiteY1" fmla="*/ 0 h 2178997"/>
              <a:gd name="connsiteX2" fmla="*/ 5694219 w 5694219"/>
              <a:gd name="connsiteY2" fmla="*/ 1564607 h 2178997"/>
              <a:gd name="connsiteX3" fmla="*/ 5454783 w 5694219"/>
              <a:gd name="connsiteY3" fmla="*/ 1564607 h 2178997"/>
              <a:gd name="connsiteX4" fmla="*/ 5454783 w 5694219"/>
              <a:gd name="connsiteY4" fmla="*/ 2178997 h 2178997"/>
              <a:gd name="connsiteX5" fmla="*/ 0 w 5694219"/>
              <a:gd name="connsiteY5" fmla="*/ 2178997 h 217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4219" h="2178997">
                <a:moveTo>
                  <a:pt x="0" y="0"/>
                </a:moveTo>
                <a:lnTo>
                  <a:pt x="5694219" y="0"/>
                </a:lnTo>
                <a:lnTo>
                  <a:pt x="5694219" y="1564607"/>
                </a:lnTo>
                <a:lnTo>
                  <a:pt x="5454783" y="1564607"/>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6" name="Freeform 5">
            <a:extLst>
              <a:ext uri="{FF2B5EF4-FFF2-40B4-BE49-F238E27FC236}">
                <a16:creationId xmlns:a16="http://schemas.microsoft.com/office/drawing/2014/main" id="{EF504E28-163C-C046-DD0F-13F27627BBD4}"/>
              </a:ext>
            </a:extLst>
          </p:cNvPr>
          <p:cNvSpPr>
            <a:spLocks noGrp="1"/>
          </p:cNvSpPr>
          <p:nvPr>
            <p:ph type="pic" sz="quarter" idx="77"/>
          </p:nvPr>
        </p:nvSpPr>
        <p:spPr>
          <a:xfrm>
            <a:off x="5832763" y="4688732"/>
            <a:ext cx="5454783" cy="2178997"/>
          </a:xfrm>
          <a:custGeom>
            <a:avLst/>
            <a:gdLst>
              <a:gd name="connsiteX0" fmla="*/ 0 w 5454783"/>
              <a:gd name="connsiteY0" fmla="*/ 0 h 2178997"/>
              <a:gd name="connsiteX1" fmla="*/ 5454783 w 5454783"/>
              <a:gd name="connsiteY1" fmla="*/ 0 h 2178997"/>
              <a:gd name="connsiteX2" fmla="*/ 5454783 w 5454783"/>
              <a:gd name="connsiteY2" fmla="*/ 2178997 h 2178997"/>
              <a:gd name="connsiteX3" fmla="*/ 0 w 5454783"/>
              <a:gd name="connsiteY3" fmla="*/ 2178997 h 2178997"/>
            </a:gdLst>
            <a:ahLst/>
            <a:cxnLst>
              <a:cxn ang="0">
                <a:pos x="connsiteX0" y="connsiteY0"/>
              </a:cxn>
              <a:cxn ang="0">
                <a:pos x="connsiteX1" y="connsiteY1"/>
              </a:cxn>
              <a:cxn ang="0">
                <a:pos x="connsiteX2" y="connsiteY2"/>
              </a:cxn>
              <a:cxn ang="0">
                <a:pos x="connsiteX3" y="connsiteY3"/>
              </a:cxn>
            </a:cxnLst>
            <a:rect l="l" t="t" r="r" b="b"/>
            <a:pathLst>
              <a:path w="5454783" h="2178997">
                <a:moveTo>
                  <a:pt x="0" y="0"/>
                </a:moveTo>
                <a:lnTo>
                  <a:pt x="5454783" y="0"/>
                </a:lnTo>
                <a:lnTo>
                  <a:pt x="5454783" y="2178997"/>
                </a:lnTo>
                <a:lnTo>
                  <a:pt x="0" y="2178997"/>
                </a:lnTo>
                <a:close/>
              </a:path>
            </a:pathLst>
          </a:custGeom>
          <a:solidFill>
            <a:schemeClr val="bg1">
              <a:lumMod val="95000"/>
            </a:schemeClr>
          </a:solidFill>
        </p:spPr>
        <p:txBody>
          <a:bodyPr wrap="square">
            <a:noAutofit/>
          </a:bodyPr>
          <a:lstStyle/>
          <a:p>
            <a:endParaRPr lang="en-GB"/>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1"/>
            <a:ext cx="5694219" cy="2178997"/>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429006956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Gallery 05">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C69984F8-E61C-6543-43E4-8B2A69F3879A}"/>
              </a:ext>
            </a:extLst>
          </p:cNvPr>
          <p:cNvSpPr/>
          <p:nvPr userDrawn="1"/>
        </p:nvSpPr>
        <p:spPr>
          <a:xfrm rot="16200000">
            <a:off x="10033910" y="5162573"/>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4" name="Rectangle 3">
            <a:extLst>
              <a:ext uri="{FF2B5EF4-FFF2-40B4-BE49-F238E27FC236}">
                <a16:creationId xmlns:a16="http://schemas.microsoft.com/office/drawing/2014/main" id="{998B6F3B-D4DE-7571-F558-B4CAEC7A80FC}"/>
              </a:ext>
            </a:extLst>
          </p:cNvPr>
          <p:cNvSpPr/>
          <p:nvPr userDrawn="1"/>
        </p:nvSpPr>
        <p:spPr>
          <a:xfrm>
            <a:off x="11527914" y="0"/>
            <a:ext cx="654339" cy="2775858"/>
          </a:xfrm>
          <a:prstGeom prst="rect">
            <a:avLst/>
          </a:prstGeom>
          <a:solidFill>
            <a:srgbClr val="4595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E192C22-59B9-AF23-83F5-F9BFCDF0A492}"/>
              </a:ext>
            </a:extLst>
          </p:cNvPr>
          <p:cNvSpPr/>
          <p:nvPr userDrawn="1"/>
        </p:nvSpPr>
        <p:spPr>
          <a:xfrm>
            <a:off x="11731625" y="4082142"/>
            <a:ext cx="460375" cy="277585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icture Placeholder 12">
            <a:extLst>
              <a:ext uri="{FF2B5EF4-FFF2-40B4-BE49-F238E27FC236}">
                <a16:creationId xmlns:a16="http://schemas.microsoft.com/office/drawing/2014/main" id="{D6062D08-5165-13A4-F06B-918E2086020E}"/>
              </a:ext>
            </a:extLst>
          </p:cNvPr>
          <p:cNvSpPr>
            <a:spLocks noGrp="1"/>
          </p:cNvSpPr>
          <p:nvPr>
            <p:ph type="pic" sz="quarter" idx="73"/>
          </p:nvPr>
        </p:nvSpPr>
        <p:spPr>
          <a:xfrm>
            <a:off x="-1" y="-1"/>
            <a:ext cx="5694219" cy="3342069"/>
          </a:xfrm>
          <a:prstGeom prst="rect">
            <a:avLst/>
          </a:prstGeom>
          <a:solidFill>
            <a:schemeClr val="bg1">
              <a:lumMod val="95000"/>
            </a:schemeClr>
          </a:solidFill>
        </p:spPr>
        <p:txBody>
          <a:bodyPr/>
          <a:lstStyle/>
          <a:p>
            <a:endParaRPr lang="en-GB"/>
          </a:p>
        </p:txBody>
      </p:sp>
      <p:sp>
        <p:nvSpPr>
          <p:cNvPr id="8" name="Text Placeholder 32">
            <a:extLst>
              <a:ext uri="{FF2B5EF4-FFF2-40B4-BE49-F238E27FC236}">
                <a16:creationId xmlns:a16="http://schemas.microsoft.com/office/drawing/2014/main" id="{799CDBB0-57E0-3E36-5DF9-8E58EB2F49C1}"/>
              </a:ext>
            </a:extLst>
          </p:cNvPr>
          <p:cNvSpPr>
            <a:spLocks noGrp="1"/>
          </p:cNvSpPr>
          <p:nvPr>
            <p:ph type="body" sz="quarter" idx="42" hasCustomPrompt="1"/>
          </p:nvPr>
        </p:nvSpPr>
        <p:spPr>
          <a:xfrm rot="16200000">
            <a:off x="10498245" y="1161700"/>
            <a:ext cx="2775858" cy="452458"/>
          </a:xfrm>
          <a:prstGeom prst="rect">
            <a:avLst/>
          </a:prstGeom>
        </p:spPr>
        <p:txBody>
          <a:bodyPr anchor="t">
            <a:noAutofit/>
          </a:bodyPr>
          <a:lstStyle>
            <a:lvl1pPr marL="0" indent="0" algn="l">
              <a:lnSpc>
                <a:spcPct val="100000"/>
              </a:lnSpc>
              <a:spcBef>
                <a:spcPts val="0"/>
              </a:spcBef>
              <a:buNone/>
              <a:defRPr sz="2600" b="1" i="0" kern="1700" spc="0" baseline="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COUNTRY</a:t>
            </a:r>
            <a:endParaRPr lang="en-US" dirty="0"/>
          </a:p>
        </p:txBody>
      </p:sp>
      <p:sp>
        <p:nvSpPr>
          <p:cNvPr id="14" name="Picture Placeholder 12">
            <a:extLst>
              <a:ext uri="{FF2B5EF4-FFF2-40B4-BE49-F238E27FC236}">
                <a16:creationId xmlns:a16="http://schemas.microsoft.com/office/drawing/2014/main" id="{1FF4E48B-21C2-D02C-412F-20993FD30A5A}"/>
              </a:ext>
            </a:extLst>
          </p:cNvPr>
          <p:cNvSpPr>
            <a:spLocks noGrp="1"/>
          </p:cNvSpPr>
          <p:nvPr>
            <p:ph type="pic" sz="quarter" idx="74"/>
          </p:nvPr>
        </p:nvSpPr>
        <p:spPr>
          <a:xfrm>
            <a:off x="5832763" y="-2"/>
            <a:ext cx="1799489" cy="3342069"/>
          </a:xfrm>
          <a:prstGeom prst="rect">
            <a:avLst/>
          </a:prstGeom>
          <a:solidFill>
            <a:schemeClr val="bg1">
              <a:lumMod val="95000"/>
            </a:schemeClr>
          </a:solidFill>
        </p:spPr>
        <p:txBody>
          <a:bodyPr/>
          <a:lstStyle/>
          <a:p>
            <a:endParaRPr lang="en-GB"/>
          </a:p>
        </p:txBody>
      </p:sp>
      <p:sp>
        <p:nvSpPr>
          <p:cNvPr id="27" name="Picture Placeholder 12">
            <a:extLst>
              <a:ext uri="{FF2B5EF4-FFF2-40B4-BE49-F238E27FC236}">
                <a16:creationId xmlns:a16="http://schemas.microsoft.com/office/drawing/2014/main" id="{8C5546BD-3250-E6BA-FD6B-560D835D63EA}"/>
              </a:ext>
            </a:extLst>
          </p:cNvPr>
          <p:cNvSpPr>
            <a:spLocks noGrp="1"/>
          </p:cNvSpPr>
          <p:nvPr>
            <p:ph type="pic" sz="quarter" idx="75"/>
          </p:nvPr>
        </p:nvSpPr>
        <p:spPr>
          <a:xfrm>
            <a:off x="-1" y="3526971"/>
            <a:ext cx="5694219" cy="3342069"/>
          </a:xfrm>
          <a:prstGeom prst="rect">
            <a:avLst/>
          </a:prstGeom>
          <a:solidFill>
            <a:schemeClr val="bg1">
              <a:lumMod val="95000"/>
            </a:schemeClr>
          </a:solidFill>
        </p:spPr>
        <p:txBody>
          <a:bodyPr/>
          <a:lstStyle/>
          <a:p>
            <a:endParaRPr lang="en-GB"/>
          </a:p>
        </p:txBody>
      </p:sp>
      <p:sp>
        <p:nvSpPr>
          <p:cNvPr id="12" name="Text Placeholder 23">
            <a:extLst>
              <a:ext uri="{FF2B5EF4-FFF2-40B4-BE49-F238E27FC236}">
                <a16:creationId xmlns:a16="http://schemas.microsoft.com/office/drawing/2014/main" id="{597BB42B-9ADC-487E-05C1-5FEA017F325D}"/>
              </a:ext>
            </a:extLst>
          </p:cNvPr>
          <p:cNvSpPr>
            <a:spLocks noGrp="1"/>
          </p:cNvSpPr>
          <p:nvPr>
            <p:ph type="body" sz="quarter" idx="65" hasCustomPrompt="1"/>
          </p:nvPr>
        </p:nvSpPr>
        <p:spPr>
          <a:xfrm rot="16200000">
            <a:off x="10039920" y="5165578"/>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 name="Freeform 1">
            <a:extLst>
              <a:ext uri="{FF2B5EF4-FFF2-40B4-BE49-F238E27FC236}">
                <a16:creationId xmlns:a16="http://schemas.microsoft.com/office/drawing/2014/main" id="{3F88BD6C-5286-2FDF-1DA8-EB249E636D56}"/>
              </a:ext>
            </a:extLst>
          </p:cNvPr>
          <p:cNvSpPr>
            <a:spLocks noGrp="1"/>
          </p:cNvSpPr>
          <p:nvPr>
            <p:ph type="pic" sz="quarter" idx="76"/>
          </p:nvPr>
        </p:nvSpPr>
        <p:spPr>
          <a:xfrm>
            <a:off x="5832763" y="3526971"/>
            <a:ext cx="5694219" cy="3342069"/>
          </a:xfrm>
          <a:custGeom>
            <a:avLst/>
            <a:gdLst>
              <a:gd name="connsiteX0" fmla="*/ 0 w 5694219"/>
              <a:gd name="connsiteY0" fmla="*/ 0 h 3342069"/>
              <a:gd name="connsiteX1" fmla="*/ 5694219 w 5694219"/>
              <a:gd name="connsiteY1" fmla="*/ 0 h 3342069"/>
              <a:gd name="connsiteX2" fmla="*/ 5694219 w 5694219"/>
              <a:gd name="connsiteY2" fmla="*/ 382001 h 3342069"/>
              <a:gd name="connsiteX3" fmla="*/ 5454783 w 5694219"/>
              <a:gd name="connsiteY3" fmla="*/ 382001 h 3342069"/>
              <a:gd name="connsiteX4" fmla="*/ 5454783 w 5694219"/>
              <a:gd name="connsiteY4" fmla="*/ 3341697 h 3342069"/>
              <a:gd name="connsiteX5" fmla="*/ 5694219 w 5694219"/>
              <a:gd name="connsiteY5" fmla="*/ 3341697 h 3342069"/>
              <a:gd name="connsiteX6" fmla="*/ 5694219 w 5694219"/>
              <a:gd name="connsiteY6" fmla="*/ 3342069 h 3342069"/>
              <a:gd name="connsiteX7" fmla="*/ 0 w 5694219"/>
              <a:gd name="connsiteY7" fmla="*/ 3342069 h 334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94219" h="3342069">
                <a:moveTo>
                  <a:pt x="0" y="0"/>
                </a:moveTo>
                <a:lnTo>
                  <a:pt x="5694219" y="0"/>
                </a:lnTo>
                <a:lnTo>
                  <a:pt x="5694219" y="382001"/>
                </a:lnTo>
                <a:lnTo>
                  <a:pt x="5454783" y="382001"/>
                </a:lnTo>
                <a:lnTo>
                  <a:pt x="5454783" y="3341697"/>
                </a:lnTo>
                <a:lnTo>
                  <a:pt x="5694219" y="3341697"/>
                </a:lnTo>
                <a:lnTo>
                  <a:pt x="5694219" y="3342069"/>
                </a:lnTo>
                <a:lnTo>
                  <a:pt x="0" y="3342069"/>
                </a:lnTo>
                <a:close/>
              </a:path>
            </a:pathLst>
          </a:custGeom>
          <a:solidFill>
            <a:schemeClr val="bg1">
              <a:lumMod val="95000"/>
            </a:schemeClr>
          </a:solidFill>
        </p:spPr>
        <p:txBody>
          <a:bodyPr wrap="square">
            <a:noAutofit/>
          </a:bodyPr>
          <a:lstStyle/>
          <a:p>
            <a:endParaRPr lang="en-GB"/>
          </a:p>
        </p:txBody>
      </p:sp>
      <p:sp>
        <p:nvSpPr>
          <p:cNvPr id="16" name="Picture Placeholder 12">
            <a:extLst>
              <a:ext uri="{FF2B5EF4-FFF2-40B4-BE49-F238E27FC236}">
                <a16:creationId xmlns:a16="http://schemas.microsoft.com/office/drawing/2014/main" id="{8C624E47-695B-5CA8-0DFF-70206D787EAF}"/>
              </a:ext>
            </a:extLst>
          </p:cNvPr>
          <p:cNvSpPr>
            <a:spLocks noGrp="1"/>
          </p:cNvSpPr>
          <p:nvPr>
            <p:ph type="pic" sz="quarter" idx="77"/>
          </p:nvPr>
        </p:nvSpPr>
        <p:spPr>
          <a:xfrm>
            <a:off x="7777018" y="-2"/>
            <a:ext cx="1799489" cy="3342069"/>
          </a:xfrm>
          <a:prstGeom prst="rect">
            <a:avLst/>
          </a:prstGeom>
          <a:solidFill>
            <a:schemeClr val="bg1">
              <a:lumMod val="95000"/>
            </a:schemeClr>
          </a:solidFill>
        </p:spPr>
        <p:txBody>
          <a:bodyPr/>
          <a:lstStyle/>
          <a:p>
            <a:endParaRPr lang="en-GB"/>
          </a:p>
        </p:txBody>
      </p:sp>
      <p:sp>
        <p:nvSpPr>
          <p:cNvPr id="17" name="Picture Placeholder 12">
            <a:extLst>
              <a:ext uri="{FF2B5EF4-FFF2-40B4-BE49-F238E27FC236}">
                <a16:creationId xmlns:a16="http://schemas.microsoft.com/office/drawing/2014/main" id="{9747594A-A68A-1C5A-3E82-B49221D19424}"/>
              </a:ext>
            </a:extLst>
          </p:cNvPr>
          <p:cNvSpPr>
            <a:spLocks noGrp="1"/>
          </p:cNvSpPr>
          <p:nvPr>
            <p:ph type="pic" sz="quarter" idx="78"/>
          </p:nvPr>
        </p:nvSpPr>
        <p:spPr>
          <a:xfrm>
            <a:off x="9721272" y="-2"/>
            <a:ext cx="1799489" cy="3342069"/>
          </a:xfrm>
          <a:prstGeom prst="rect">
            <a:avLst/>
          </a:prstGeom>
          <a:solidFill>
            <a:schemeClr val="bg1">
              <a:lumMod val="95000"/>
            </a:schemeClr>
          </a:solidFill>
        </p:spPr>
        <p:txBody>
          <a:bodyPr/>
          <a:lstStyle/>
          <a:p>
            <a:endParaRPr lang="en-GB"/>
          </a:p>
        </p:txBody>
      </p:sp>
    </p:spTree>
    <p:extLst>
      <p:ext uri="{BB962C8B-B14F-4D97-AF65-F5344CB8AC3E}">
        <p14:creationId xmlns:p14="http://schemas.microsoft.com/office/powerpoint/2010/main" val="196971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0E807BD2-97E5-C5B5-B370-F5AF1F8A37FB}"/>
              </a:ext>
            </a:extLst>
          </p:cNvPr>
          <p:cNvSpPr/>
          <p:nvPr userDrawn="1"/>
        </p:nvSpPr>
        <p:spPr>
          <a:xfrm rot="5400000" flipH="1">
            <a:off x="5832064" y="-240813"/>
            <a:ext cx="6115866" cy="6604005"/>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45959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8708808" y="4566502"/>
            <a:ext cx="3195486" cy="731140"/>
          </a:xfrm>
          <a:prstGeom prst="rect">
            <a:avLst/>
          </a:prstGeom>
        </p:spPr>
        <p:txBody>
          <a:bodyPr anchor="ctr">
            <a:normAutofit/>
          </a:bodyPr>
          <a:lstStyle>
            <a:lvl1pPr marL="0" indent="0" algn="r">
              <a:buNone/>
              <a:defRPr sz="2800" baseline="0">
                <a:solidFill>
                  <a:schemeClr val="bg1"/>
                </a:solidFill>
                <a:latin typeface="+mn-lt"/>
              </a:defRPr>
            </a:lvl1pPr>
          </a:lstStyle>
          <a:p>
            <a:pPr lvl="0"/>
            <a:r>
              <a:rPr lang="en-US" dirty="0"/>
              <a:t>follow our journey</a:t>
            </a:r>
          </a:p>
        </p:txBody>
      </p:sp>
      <p:sp>
        <p:nvSpPr>
          <p:cNvPr id="2" name="Freeform 1">
            <a:extLst>
              <a:ext uri="{FF2B5EF4-FFF2-40B4-BE49-F238E27FC236}">
                <a16:creationId xmlns:a16="http://schemas.microsoft.com/office/drawing/2014/main" id="{85DB1E34-A754-6299-9916-AB30C9F37056}"/>
              </a:ext>
            </a:extLst>
          </p:cNvPr>
          <p:cNvSpPr/>
          <p:nvPr userDrawn="1"/>
        </p:nvSpPr>
        <p:spPr>
          <a:xfrm>
            <a:off x="-36951" y="4542735"/>
            <a:ext cx="6700701" cy="778675"/>
          </a:xfrm>
          <a:custGeom>
            <a:avLst/>
            <a:gdLst>
              <a:gd name="connsiteX0" fmla="*/ 0 w 6700701"/>
              <a:gd name="connsiteY0" fmla="*/ 0 h 778675"/>
              <a:gd name="connsiteX1" fmla="*/ 824834 w 6700701"/>
              <a:gd name="connsiteY1" fmla="*/ 0 h 778675"/>
              <a:gd name="connsiteX2" fmla="*/ 5315191 w 6700701"/>
              <a:gd name="connsiteY2" fmla="*/ 0 h 778675"/>
              <a:gd name="connsiteX3" fmla="*/ 6140025 w 6700701"/>
              <a:gd name="connsiteY3" fmla="*/ 0 h 778675"/>
              <a:gd name="connsiteX4" fmla="*/ 6700701 w 6700701"/>
              <a:gd name="connsiteY4" fmla="*/ 421337 h 778675"/>
              <a:gd name="connsiteX5" fmla="*/ 6700701 w 6700701"/>
              <a:gd name="connsiteY5" fmla="*/ 778675 h 778675"/>
              <a:gd name="connsiteX6" fmla="*/ 5875867 w 6700701"/>
              <a:gd name="connsiteY6" fmla="*/ 778675 h 778675"/>
              <a:gd name="connsiteX7" fmla="*/ 843201 w 6700701"/>
              <a:gd name="connsiteY7" fmla="*/ 778675 h 778675"/>
              <a:gd name="connsiteX8" fmla="*/ 18367 w 6700701"/>
              <a:gd name="connsiteY8" fmla="*/ 778675 h 778675"/>
              <a:gd name="connsiteX9" fmla="*/ 18367 w 6700701"/>
              <a:gd name="connsiteY9" fmla="*/ 154913 h 778675"/>
              <a:gd name="connsiteX10" fmla="*/ 11904 w 6700701"/>
              <a:gd name="connsiteY10" fmla="*/ 58650 h 77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00701" h="778675">
                <a:moveTo>
                  <a:pt x="0" y="0"/>
                </a:moveTo>
                <a:lnTo>
                  <a:pt x="824834" y="0"/>
                </a:lnTo>
                <a:lnTo>
                  <a:pt x="5315191" y="0"/>
                </a:lnTo>
                <a:lnTo>
                  <a:pt x="6140025" y="0"/>
                </a:lnTo>
                <a:cubicBezTo>
                  <a:pt x="6448753" y="0"/>
                  <a:pt x="6700701" y="189335"/>
                  <a:pt x="6700701" y="421337"/>
                </a:cubicBezTo>
                <a:lnTo>
                  <a:pt x="6700701" y="778675"/>
                </a:lnTo>
                <a:lnTo>
                  <a:pt x="5875867" y="778675"/>
                </a:lnTo>
                <a:lnTo>
                  <a:pt x="843201" y="778675"/>
                </a:lnTo>
                <a:lnTo>
                  <a:pt x="18367" y="778675"/>
                </a:lnTo>
                <a:lnTo>
                  <a:pt x="18367" y="154913"/>
                </a:lnTo>
                <a:cubicBezTo>
                  <a:pt x="18367" y="122412"/>
                  <a:pt x="16178" y="90298"/>
                  <a:pt x="11904" y="58650"/>
                </a:cubicBez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19" name="Text Placeholder 23">
            <a:extLst>
              <a:ext uri="{FF2B5EF4-FFF2-40B4-BE49-F238E27FC236}">
                <a16:creationId xmlns:a16="http://schemas.microsoft.com/office/drawing/2014/main" id="{68D02844-8FD4-0761-81EA-96690D61DEE3}"/>
              </a:ext>
            </a:extLst>
          </p:cNvPr>
          <p:cNvSpPr>
            <a:spLocks noGrp="1"/>
          </p:cNvSpPr>
          <p:nvPr>
            <p:ph type="body" sz="quarter" idx="17" hasCustomPrompt="1"/>
          </p:nvPr>
        </p:nvSpPr>
        <p:spPr>
          <a:xfrm>
            <a:off x="603661" y="4708722"/>
            <a:ext cx="4414577" cy="679345"/>
          </a:xfrm>
          <a:prstGeom prst="rect">
            <a:avLst/>
          </a:prstGeom>
        </p:spPr>
        <p:txBody>
          <a:bodyPr>
            <a:noAutofit/>
          </a:bodyPr>
          <a:lstStyle>
            <a:lvl1pPr marL="0" indent="0" algn="l">
              <a:buNone/>
              <a:defRPr sz="2800" b="0" i="0">
                <a:solidFill>
                  <a:schemeClr val="bg1"/>
                </a:solidFill>
                <a:latin typeface="+mn-lt"/>
              </a:defRPr>
            </a:lvl1pPr>
          </a:lstStyle>
          <a:p>
            <a:pPr lvl="0"/>
            <a:r>
              <a:rPr lang="en-US" dirty="0" err="1"/>
              <a:t>www.epicstays.eu</a:t>
            </a:r>
            <a:endParaRPr lang="en-US" dirty="0"/>
          </a:p>
        </p:txBody>
      </p:sp>
      <p:pic>
        <p:nvPicPr>
          <p:cNvPr id="3" name="Picture 2">
            <a:extLst>
              <a:ext uri="{FF2B5EF4-FFF2-40B4-BE49-F238E27FC236}">
                <a16:creationId xmlns:a16="http://schemas.microsoft.com/office/drawing/2014/main" id="{CE0EE440-4826-E654-F6AE-1B53749CDE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89868" y="346930"/>
            <a:ext cx="2882520" cy="1786177"/>
          </a:xfrm>
          <a:prstGeom prst="rect">
            <a:avLst/>
          </a:prstGeom>
        </p:spPr>
      </p:pic>
      <p:pic>
        <p:nvPicPr>
          <p:cNvPr id="4" name="Picture 3" descr="Co-funded by the European Union logo in png for web usage">
            <a:extLst>
              <a:ext uri="{FF2B5EF4-FFF2-40B4-BE49-F238E27FC236}">
                <a16:creationId xmlns:a16="http://schemas.microsoft.com/office/drawing/2014/main" id="{8BBBDFE7-FA04-3AB8-62A8-D970A1906FF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845636" y="6345603"/>
            <a:ext cx="1530819" cy="319792"/>
          </a:xfrm>
          <a:prstGeom prst="rect">
            <a:avLst/>
          </a:prstGeom>
          <a:noFill/>
          <a:ln>
            <a:noFill/>
          </a:ln>
        </p:spPr>
      </p:pic>
      <p:sp>
        <p:nvSpPr>
          <p:cNvPr id="5" name="Rectangle 4">
            <a:extLst>
              <a:ext uri="{FF2B5EF4-FFF2-40B4-BE49-F238E27FC236}">
                <a16:creationId xmlns:a16="http://schemas.microsoft.com/office/drawing/2014/main" id="{2F14D5EC-CFE7-019F-EE05-B294D3238EE0}"/>
              </a:ext>
            </a:extLst>
          </p:cNvPr>
          <p:cNvSpPr/>
          <p:nvPr userDrawn="1"/>
        </p:nvSpPr>
        <p:spPr>
          <a:xfrm>
            <a:off x="3345743" y="6199117"/>
            <a:ext cx="4292836" cy="553998"/>
          </a:xfrm>
          <a:prstGeom prst="rect">
            <a:avLst/>
          </a:prstGeom>
        </p:spPr>
        <p:txBody>
          <a:bodyPr wrap="square">
            <a:spAutoFit/>
          </a:bodyPr>
          <a:lstStyle/>
          <a:p>
            <a:pPr algn="just">
              <a:lnSpc>
                <a:spcPts val="880"/>
              </a:lnSpc>
            </a:pPr>
            <a:r>
              <a:rPr lang="en-US" sz="800" dirty="0">
                <a:solidFill>
                  <a:schemeClr val="tx1"/>
                </a:solidFill>
                <a:latin typeface="+mj-lt"/>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grpSp>
        <p:nvGrpSpPr>
          <p:cNvPr id="6" name="Group 5">
            <a:extLst>
              <a:ext uri="{FF2B5EF4-FFF2-40B4-BE49-F238E27FC236}">
                <a16:creationId xmlns:a16="http://schemas.microsoft.com/office/drawing/2014/main" id="{837936D7-4553-E9CC-FC55-D1B5E5D4647D}"/>
              </a:ext>
            </a:extLst>
          </p:cNvPr>
          <p:cNvGrpSpPr/>
          <p:nvPr userDrawn="1"/>
        </p:nvGrpSpPr>
        <p:grpSpPr>
          <a:xfrm>
            <a:off x="441852" y="5906548"/>
            <a:ext cx="1307461" cy="742180"/>
            <a:chOff x="340586" y="8789227"/>
            <a:chExt cx="1307461" cy="742180"/>
          </a:xfrm>
        </p:grpSpPr>
        <p:sp>
          <p:nvSpPr>
            <p:cNvPr id="16" name="Rectangle 15">
              <a:extLst>
                <a:ext uri="{FF2B5EF4-FFF2-40B4-BE49-F238E27FC236}">
                  <a16:creationId xmlns:a16="http://schemas.microsoft.com/office/drawing/2014/main" id="{34C90407-84FA-28AB-9FD2-61204671CEBA}"/>
                </a:ext>
              </a:extLst>
            </p:cNvPr>
            <p:cNvSpPr/>
            <p:nvPr userDrawn="1"/>
          </p:nvSpPr>
          <p:spPr>
            <a:xfrm>
              <a:off x="340586" y="8789227"/>
              <a:ext cx="1307461" cy="369332"/>
            </a:xfrm>
            <a:prstGeom prst="rect">
              <a:avLst/>
            </a:prstGeom>
          </p:spPr>
          <p:txBody>
            <a:bodyPr wrap="square" anchor="ctr">
              <a:spAutoFit/>
            </a:bodyPr>
            <a:lstStyle/>
            <a:p>
              <a:pPr algn="just"/>
              <a:r>
                <a:rPr lang="en-US" sz="900" b="1" dirty="0">
                  <a:solidFill>
                    <a:schemeClr val="tx1"/>
                  </a:solidFill>
                  <a:latin typeface="+mj-lt"/>
                </a:rPr>
                <a:t>EPIC STAYS is licensed </a:t>
              </a:r>
            </a:p>
            <a:p>
              <a:pPr algn="just"/>
              <a:r>
                <a:rPr lang="en-US" sz="900" b="1" dirty="0">
                  <a:solidFill>
                    <a:schemeClr val="tx1"/>
                  </a:solidFill>
                  <a:latin typeface="+mj-lt"/>
                </a:rPr>
                <a:t>under </a:t>
              </a:r>
              <a:r>
                <a:rPr lang="en-US" sz="900" b="1" dirty="0">
                  <a:solidFill>
                    <a:srgbClr val="459597"/>
                  </a:solidFill>
                  <a:latin typeface="+mj-lt"/>
                  <a:hlinkClick r:id="rId4">
                    <a:extLst>
                      <a:ext uri="{A12FA001-AC4F-418D-AE19-62706E023703}">
                        <ahyp:hlinkClr xmlns:ahyp="http://schemas.microsoft.com/office/drawing/2018/hyperlinkcolor" val="tx"/>
                      </a:ext>
                    </a:extLst>
                  </a:hlinkClick>
                </a:rPr>
                <a:t>CC BY-SA 4.0</a:t>
              </a:r>
              <a:endParaRPr lang="en-US" sz="900" b="1" dirty="0">
                <a:solidFill>
                  <a:schemeClr val="tx1">
                    <a:lumMod val="50000"/>
                    <a:lumOff val="50000"/>
                  </a:schemeClr>
                </a:solidFill>
                <a:latin typeface="+mj-lt"/>
              </a:endParaRPr>
            </a:p>
          </p:txBody>
        </p:sp>
        <p:pic>
          <p:nvPicPr>
            <p:cNvPr id="17" name="Picture 16">
              <a:extLst>
                <a:ext uri="{FF2B5EF4-FFF2-40B4-BE49-F238E27FC236}">
                  <a16:creationId xmlns:a16="http://schemas.microsoft.com/office/drawing/2014/main" id="{F8E08C42-E0A7-8749-9117-84638ABB9F9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23792" y="9172027"/>
              <a:ext cx="1022236" cy="359380"/>
            </a:xfrm>
            <a:prstGeom prst="rect">
              <a:avLst/>
            </a:prstGeom>
          </p:spPr>
        </p:pic>
      </p:grpSp>
    </p:spTree>
    <p:extLst>
      <p:ext uri="{BB962C8B-B14F-4D97-AF65-F5344CB8AC3E}">
        <p14:creationId xmlns:p14="http://schemas.microsoft.com/office/powerpoint/2010/main" val="30970682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3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48833"/>
            <a:ext cx="11122944" cy="5985342"/>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82CCCA"/>
          </a:solidFill>
          <a:ln w="3598" cap="flat">
            <a:noFill/>
            <a:prstDash val="solid"/>
            <a:miter/>
          </a:ln>
        </p:spPr>
        <p:txBody>
          <a:bodyPr rtlCol="0" anchor="ct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10190900" cy="4671588"/>
          </a:xfrm>
          <a:prstGeom prst="rect">
            <a:avLst/>
          </a:prstGeom>
          <a:noFill/>
        </p:spPr>
        <p:txBody>
          <a:bodyPr/>
          <a:lstStyle>
            <a:lvl1pPr marL="0" indent="0">
              <a:buNone/>
              <a:defRPr lang="en-US" sz="2200" b="0" i="0" kern="1200" spc="0" dirty="0">
                <a:solidFill>
                  <a:srgbClr val="414141"/>
                </a:solidFill>
                <a:latin typeface="+mn-lt"/>
                <a:ea typeface="+mn-ea"/>
                <a:cs typeface="+mn-cs"/>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0" lvl="0" indent="-228600" algn="l" defTabSz="914400" rtl="0" eaLnBrk="1" latinLnBrk="0" hangingPunct="1">
              <a:lnSpc>
                <a:spcPct val="100000"/>
              </a:lnSpc>
              <a:spcBef>
                <a:spcPts val="0"/>
              </a:spcBef>
              <a:buFont typeface="Arial" panose="020B0604020202020204" pitchFamily="34" charset="0"/>
              <a:buNone/>
            </a:pPr>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buNone/>
              <a:defRPr lang="en-US" sz="2800" b="1" i="0" kern="1200" dirty="0">
                <a:solidFill>
                  <a:srgbClr val="459597"/>
                </a:solidFill>
                <a:latin typeface="+mn-lt"/>
                <a:ea typeface="+mn-ea"/>
                <a:cs typeface="+mn-cs"/>
              </a:defRPr>
            </a:lvl1pPr>
          </a:lstStyle>
          <a:p>
            <a:pPr marL="0" lvl="0" indent="0" algn="l" defTabSz="914400" rtl="0" eaLnBrk="1" latinLnBrk="0" hangingPunct="1">
              <a:lnSpc>
                <a:spcPct val="100000"/>
              </a:lnSpc>
              <a:spcBef>
                <a:spcPts val="0"/>
              </a:spcBef>
              <a:buFont typeface="Arial" panose="020B0604020202020204" pitchFamily="34" charset="0"/>
              <a:buNone/>
            </a:pPr>
            <a:r>
              <a:rPr lang="en-US" dirty="0"/>
              <a:t>Project Overview</a:t>
            </a:r>
          </a:p>
        </p:txBody>
      </p:sp>
    </p:spTree>
    <p:extLst>
      <p:ext uri="{BB962C8B-B14F-4D97-AF65-F5344CB8AC3E}">
        <p14:creationId xmlns:p14="http://schemas.microsoft.com/office/powerpoint/2010/main" val="388572386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userDrawn="1">
  <p:cSld name="1_Contents Slide 01">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7263AFD7-3BAB-8E0E-41DF-51372F40E69A}"/>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BA63B"/>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EDA3A190-F984-7B05-2392-6EE8C339C1FE}"/>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8" name="object 3">
            <a:extLst>
              <a:ext uri="{FF2B5EF4-FFF2-40B4-BE49-F238E27FC236}">
                <a16:creationId xmlns:a16="http://schemas.microsoft.com/office/drawing/2014/main" id="{DE86D902-E7B4-FF83-527C-1268935F12B0}"/>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 name="Freeform 3">
            <a:extLst>
              <a:ext uri="{FF2B5EF4-FFF2-40B4-BE49-F238E27FC236}">
                <a16:creationId xmlns:a16="http://schemas.microsoft.com/office/drawing/2014/main" id="{579DE3B8-3F5E-FF57-8203-9E6B4768F77A}"/>
              </a:ext>
            </a:extLst>
          </p:cNvPr>
          <p:cNvSpPr/>
          <p:nvPr userDrawn="1"/>
        </p:nvSpPr>
        <p:spPr>
          <a:xfrm>
            <a:off x="543033" y="2521170"/>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Text Placeholder 32">
            <a:extLst>
              <a:ext uri="{FF2B5EF4-FFF2-40B4-BE49-F238E27FC236}">
                <a16:creationId xmlns:a16="http://schemas.microsoft.com/office/drawing/2014/main" id="{956BFD1E-3718-630F-9C42-C9649D9936F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8" name="Text Placeholder 32">
            <a:extLst>
              <a:ext uri="{FF2B5EF4-FFF2-40B4-BE49-F238E27FC236}">
                <a16:creationId xmlns:a16="http://schemas.microsoft.com/office/drawing/2014/main" id="{49B6294C-EC15-36C2-74CE-695F5668E6A3}"/>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cxnSp>
        <p:nvCxnSpPr>
          <p:cNvPr id="10" name="Straight Connector 9">
            <a:extLst>
              <a:ext uri="{FF2B5EF4-FFF2-40B4-BE49-F238E27FC236}">
                <a16:creationId xmlns:a16="http://schemas.microsoft.com/office/drawing/2014/main" id="{2A5E65B9-B032-EF49-8461-BFA65C53002D}"/>
              </a:ext>
            </a:extLst>
          </p:cNvPr>
          <p:cNvCxnSpPr>
            <a:cxnSpLocks/>
          </p:cNvCxnSpPr>
          <p:nvPr userDrawn="1"/>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Freeform 26">
            <a:extLst>
              <a:ext uri="{FF2B5EF4-FFF2-40B4-BE49-F238E27FC236}">
                <a16:creationId xmlns:a16="http://schemas.microsoft.com/office/drawing/2014/main" id="{071122C1-0DBA-21F0-E9AF-2E8EF0078FB4}"/>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3" name="Text Placeholder 23">
            <a:extLst>
              <a:ext uri="{FF2B5EF4-FFF2-40B4-BE49-F238E27FC236}">
                <a16:creationId xmlns:a16="http://schemas.microsoft.com/office/drawing/2014/main" id="{C1478FC6-3221-D38D-4BFA-101F85A70602}"/>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9" name="object 3">
            <a:extLst>
              <a:ext uri="{FF2B5EF4-FFF2-40B4-BE49-F238E27FC236}">
                <a16:creationId xmlns:a16="http://schemas.microsoft.com/office/drawing/2014/main" id="{F76A21AE-2578-2444-0FF1-A5BC33671349}"/>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0" name="Freeform 29">
            <a:extLst>
              <a:ext uri="{FF2B5EF4-FFF2-40B4-BE49-F238E27FC236}">
                <a16:creationId xmlns:a16="http://schemas.microsoft.com/office/drawing/2014/main" id="{321E9D60-3805-0000-1904-0B2C7E3B1550}"/>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FE9E71F1-AFF5-4371-3E21-CA16DF81BAB3}"/>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4" name="Text Placeholder 32">
            <a:extLst>
              <a:ext uri="{FF2B5EF4-FFF2-40B4-BE49-F238E27FC236}">
                <a16:creationId xmlns:a16="http://schemas.microsoft.com/office/drawing/2014/main" id="{594BAFA5-AC5D-D483-97BD-694FF4215BCB}"/>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36" name="Text Placeholder 32">
            <a:extLst>
              <a:ext uri="{FF2B5EF4-FFF2-40B4-BE49-F238E27FC236}">
                <a16:creationId xmlns:a16="http://schemas.microsoft.com/office/drawing/2014/main" id="{A354B995-A8AC-DDA0-B372-E8EA021210F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02</a:t>
            </a:r>
            <a:endParaRPr lang="en-US" dirty="0"/>
          </a:p>
        </p:txBody>
      </p:sp>
      <p:cxnSp>
        <p:nvCxnSpPr>
          <p:cNvPr id="41" name="Straight Connector 40">
            <a:extLst>
              <a:ext uri="{FF2B5EF4-FFF2-40B4-BE49-F238E27FC236}">
                <a16:creationId xmlns:a16="http://schemas.microsoft.com/office/drawing/2014/main" id="{91D6FE6B-A426-4D0D-01A3-BBD13DABA2A1}"/>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object 3">
            <a:extLst>
              <a:ext uri="{FF2B5EF4-FFF2-40B4-BE49-F238E27FC236}">
                <a16:creationId xmlns:a16="http://schemas.microsoft.com/office/drawing/2014/main" id="{188025B6-A722-4EA8-AE0E-2CF7CA414D65}"/>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5" name="Text Placeholder 32">
            <a:extLst>
              <a:ext uri="{FF2B5EF4-FFF2-40B4-BE49-F238E27FC236}">
                <a16:creationId xmlns:a16="http://schemas.microsoft.com/office/drawing/2014/main" id="{9198FEE8-44BD-0E36-3CE0-94BE53BC2BDA}"/>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marL="0" lvl="0" indent="0" algn="l" defTabSz="914400" rtl="0" eaLnBrk="1" latinLnBrk="0" hangingPunct="1">
              <a:lnSpc>
                <a:spcPct val="100000"/>
              </a:lnSpc>
              <a:spcBef>
                <a:spcPts val="0"/>
              </a:spcBef>
              <a:buFont typeface="Arial" panose="020B0604020202020204" pitchFamily="34" charset="0"/>
              <a:buNone/>
            </a:pPr>
            <a:r>
              <a:rPr lang="en-US" dirty="0"/>
              <a:t>Title</a:t>
            </a:r>
          </a:p>
        </p:txBody>
      </p:sp>
      <p:sp>
        <p:nvSpPr>
          <p:cNvPr id="46" name="Text Placeholder 32">
            <a:extLst>
              <a:ext uri="{FF2B5EF4-FFF2-40B4-BE49-F238E27FC236}">
                <a16:creationId xmlns:a16="http://schemas.microsoft.com/office/drawing/2014/main" id="{4AE00B4D-D121-2B75-3B44-FDE3DFE8E00D}"/>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03</a:t>
            </a:r>
            <a:endParaRPr lang="en-US" dirty="0"/>
          </a:p>
        </p:txBody>
      </p:sp>
      <p:cxnSp>
        <p:nvCxnSpPr>
          <p:cNvPr id="55" name="Straight Connector 54">
            <a:extLst>
              <a:ext uri="{FF2B5EF4-FFF2-40B4-BE49-F238E27FC236}">
                <a16:creationId xmlns:a16="http://schemas.microsoft.com/office/drawing/2014/main" id="{05A7438C-23BE-5C91-3161-445555F79406}"/>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6" name="Freeform 55">
            <a:extLst>
              <a:ext uri="{FF2B5EF4-FFF2-40B4-BE49-F238E27FC236}">
                <a16:creationId xmlns:a16="http://schemas.microsoft.com/office/drawing/2014/main" id="{BDA15F7A-A7A8-9191-1E86-0531DAF210A5}"/>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57" name="Text Placeholder 23">
            <a:extLst>
              <a:ext uri="{FF2B5EF4-FFF2-40B4-BE49-F238E27FC236}">
                <a16:creationId xmlns:a16="http://schemas.microsoft.com/office/drawing/2014/main" id="{03FEF671-AD38-449A-7146-320D75633A36}"/>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73" name="Text Placeholder 32">
            <a:extLst>
              <a:ext uri="{FF2B5EF4-FFF2-40B4-BE49-F238E27FC236}">
                <a16:creationId xmlns:a16="http://schemas.microsoft.com/office/drawing/2014/main" id="{445291E5-E8FB-06B9-3A8F-F924A72BC11E}"/>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
        <p:nvSpPr>
          <p:cNvPr id="2" name="Text Placeholder 32">
            <a:extLst>
              <a:ext uri="{FF2B5EF4-FFF2-40B4-BE49-F238E27FC236}">
                <a16:creationId xmlns:a16="http://schemas.microsoft.com/office/drawing/2014/main" id="{C410C645-D626-87F4-8CC0-65D6BDAE2D8F}"/>
              </a:ext>
            </a:extLst>
          </p:cNvPr>
          <p:cNvSpPr>
            <a:spLocks noGrp="1"/>
          </p:cNvSpPr>
          <p:nvPr>
            <p:ph type="body" sz="quarter" idx="20" hasCustomPrompt="1"/>
          </p:nvPr>
        </p:nvSpPr>
        <p:spPr>
          <a:xfrm>
            <a:off x="1219970" y="3850654"/>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3" name="Text Placeholder 32">
            <a:extLst>
              <a:ext uri="{FF2B5EF4-FFF2-40B4-BE49-F238E27FC236}">
                <a16:creationId xmlns:a16="http://schemas.microsoft.com/office/drawing/2014/main" id="{E2F9FBC8-7F91-9E71-4445-B5EDFDF68FFD}"/>
              </a:ext>
            </a:extLst>
          </p:cNvPr>
          <p:cNvSpPr>
            <a:spLocks noGrp="1"/>
          </p:cNvSpPr>
          <p:nvPr>
            <p:ph type="body" sz="quarter" idx="82" hasCustomPrompt="1"/>
          </p:nvPr>
        </p:nvSpPr>
        <p:spPr>
          <a:xfrm>
            <a:off x="4484440" y="1440781"/>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
        <p:nvSpPr>
          <p:cNvPr id="5" name="Text Placeholder 32">
            <a:extLst>
              <a:ext uri="{FF2B5EF4-FFF2-40B4-BE49-F238E27FC236}">
                <a16:creationId xmlns:a16="http://schemas.microsoft.com/office/drawing/2014/main" id="{BCF2FF0C-8872-6C2B-C3FE-B9905DE086FE}"/>
              </a:ext>
            </a:extLst>
          </p:cNvPr>
          <p:cNvSpPr>
            <a:spLocks noGrp="1"/>
          </p:cNvSpPr>
          <p:nvPr>
            <p:ph type="body" sz="quarter" idx="83" hasCustomPrompt="1"/>
          </p:nvPr>
        </p:nvSpPr>
        <p:spPr>
          <a:xfrm>
            <a:off x="7657348" y="3834123"/>
            <a:ext cx="1748911" cy="243728"/>
          </a:xfrm>
          <a:prstGeom prst="rect">
            <a:avLst/>
          </a:prstGeom>
        </p:spPr>
        <p:txBody>
          <a:bodyPr anchor="ctr">
            <a:noAutofit/>
          </a:bodyPr>
          <a:lstStyle>
            <a:lvl1pPr marL="0" indent="0" algn="l">
              <a:lnSpc>
                <a:spcPct val="100000"/>
              </a:lnSpc>
              <a:spcBef>
                <a:spcPts val="0"/>
              </a:spcBef>
              <a:buNone/>
              <a:defRPr sz="28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spTree>
    <p:extLst>
      <p:ext uri="{BB962C8B-B14F-4D97-AF65-F5344CB8AC3E}">
        <p14:creationId xmlns:p14="http://schemas.microsoft.com/office/powerpoint/2010/main" val="4071358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1_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0" y="748832"/>
            <a:ext cx="6662885" cy="6109168"/>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6185499"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2A158"/>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22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41588261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s Slide 02">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64AFAF"/>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6BF8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F1B4AC"/>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04</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Freeform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Freeform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05</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06</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Freeform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40952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ontents Slide 03">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3515016-77D0-F673-A698-964A4A238443}"/>
              </a:ext>
            </a:extLst>
          </p:cNvPr>
          <p:cNvSpPr/>
          <p:nvPr userDrawn="1"/>
        </p:nvSpPr>
        <p:spPr>
          <a:xfrm>
            <a:off x="543033"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82CCCA"/>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 name="Freeform 1">
            <a:extLst>
              <a:ext uri="{FF2B5EF4-FFF2-40B4-BE49-F238E27FC236}">
                <a16:creationId xmlns:a16="http://schemas.microsoft.com/office/drawing/2014/main" id="{91134937-D6A1-E5BD-6DFD-B479BC9E4756}"/>
              </a:ext>
            </a:extLst>
          </p:cNvPr>
          <p:cNvSpPr/>
          <p:nvPr userDrawn="1"/>
        </p:nvSpPr>
        <p:spPr>
          <a:xfrm>
            <a:off x="6929984" y="2534422"/>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459597"/>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7" name="Freeform 6">
            <a:extLst>
              <a:ext uri="{FF2B5EF4-FFF2-40B4-BE49-F238E27FC236}">
                <a16:creationId xmlns:a16="http://schemas.microsoft.com/office/drawing/2014/main" id="{1CE52DF9-51AC-B5E3-9FE8-6CD0794E7F6C}"/>
              </a:ext>
            </a:extLst>
          </p:cNvPr>
          <p:cNvSpPr/>
          <p:nvPr userDrawn="1"/>
        </p:nvSpPr>
        <p:spPr>
          <a:xfrm rot="10800000">
            <a:off x="3729613" y="342496"/>
            <a:ext cx="2651694" cy="4019901"/>
          </a:xfrm>
          <a:custGeom>
            <a:avLst/>
            <a:gdLst>
              <a:gd name="connsiteX0" fmla="*/ 0 w 1511252"/>
              <a:gd name="connsiteY0" fmla="*/ 1887839 h 2643289"/>
              <a:gd name="connsiteX1" fmla="*/ 755626 w 1511252"/>
              <a:gd name="connsiteY1" fmla="*/ 2643290 h 2643289"/>
              <a:gd name="connsiteX2" fmla="*/ 1511252 w 1511252"/>
              <a:gd name="connsiteY2" fmla="*/ 1887839 h 2643289"/>
              <a:gd name="connsiteX3" fmla="*/ 1509675 w 1511252"/>
              <a:gd name="connsiteY3" fmla="*/ 1845256 h 2643289"/>
              <a:gd name="connsiteX4" fmla="*/ 1511252 w 1511252"/>
              <a:gd name="connsiteY4" fmla="*/ 1845256 h 2643289"/>
              <a:gd name="connsiteX5" fmla="*/ 1511252 w 1511252"/>
              <a:gd name="connsiteY5" fmla="*/ 0 h 2643289"/>
              <a:gd name="connsiteX6" fmla="*/ 0 w 1511252"/>
              <a:gd name="connsiteY6" fmla="*/ 0 h 2643289"/>
              <a:gd name="connsiteX7" fmla="*/ 0 w 1511252"/>
              <a:gd name="connsiteY7" fmla="*/ 1845256 h 2643289"/>
              <a:gd name="connsiteX8" fmla="*/ 1577 w 1511252"/>
              <a:gd name="connsiteY8" fmla="*/ 1845256 h 2643289"/>
              <a:gd name="connsiteX9" fmla="*/ 0 w 1511252"/>
              <a:gd name="connsiteY9" fmla="*/ 1887839 h 2643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1252" h="2643289">
                <a:moveTo>
                  <a:pt x="0" y="1887839"/>
                </a:moveTo>
                <a:cubicBezTo>
                  <a:pt x="0" y="2304204"/>
                  <a:pt x="337587" y="2643290"/>
                  <a:pt x="755626" y="2643290"/>
                </a:cubicBezTo>
                <a:cubicBezTo>
                  <a:pt x="1173666" y="2643290"/>
                  <a:pt x="1511252" y="2305782"/>
                  <a:pt x="1511252" y="1887839"/>
                </a:cubicBezTo>
                <a:cubicBezTo>
                  <a:pt x="1511252" y="1873645"/>
                  <a:pt x="1511252" y="1859450"/>
                  <a:pt x="1509675" y="1845256"/>
                </a:cubicBezTo>
                <a:lnTo>
                  <a:pt x="1511252" y="1845256"/>
                </a:lnTo>
                <a:lnTo>
                  <a:pt x="1511252" y="0"/>
                </a:lnTo>
                <a:lnTo>
                  <a:pt x="0" y="0"/>
                </a:lnTo>
                <a:lnTo>
                  <a:pt x="0" y="1845256"/>
                </a:lnTo>
                <a:lnTo>
                  <a:pt x="1577" y="1845256"/>
                </a:lnTo>
                <a:cubicBezTo>
                  <a:pt x="0" y="1857873"/>
                  <a:pt x="0" y="1873645"/>
                  <a:pt x="0" y="1887839"/>
                </a:cubicBezTo>
                <a:close/>
              </a:path>
            </a:pathLst>
          </a:custGeom>
          <a:solidFill>
            <a:srgbClr val="EC7C69"/>
          </a:solidFill>
          <a:ln w="15768"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9" name="object 3">
            <a:extLst>
              <a:ext uri="{FF2B5EF4-FFF2-40B4-BE49-F238E27FC236}">
                <a16:creationId xmlns:a16="http://schemas.microsoft.com/office/drawing/2014/main" id="{2B7F1452-4174-3090-DD4E-6BCB133F1995}"/>
              </a:ext>
            </a:extLst>
          </p:cNvPr>
          <p:cNvSpPr/>
          <p:nvPr userDrawn="1"/>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2" name="Text Placeholder 32">
            <a:extLst>
              <a:ext uri="{FF2B5EF4-FFF2-40B4-BE49-F238E27FC236}">
                <a16:creationId xmlns:a16="http://schemas.microsoft.com/office/drawing/2014/main" id="{2F46D999-1D1D-866D-E272-5988A6CDB47C}"/>
              </a:ext>
            </a:extLst>
          </p:cNvPr>
          <p:cNvSpPr>
            <a:spLocks noGrp="1"/>
          </p:cNvSpPr>
          <p:nvPr>
            <p:ph type="body" sz="quarter" idx="18" hasCustomPrompt="1"/>
          </p:nvPr>
        </p:nvSpPr>
        <p:spPr>
          <a:xfrm>
            <a:off x="558534"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13" name="Text Placeholder 32">
            <a:extLst>
              <a:ext uri="{FF2B5EF4-FFF2-40B4-BE49-F238E27FC236}">
                <a16:creationId xmlns:a16="http://schemas.microsoft.com/office/drawing/2014/main" id="{123C28DF-74C0-4CA9-CFC5-14D9DC8E52A2}"/>
              </a:ext>
            </a:extLst>
          </p:cNvPr>
          <p:cNvSpPr>
            <a:spLocks noGrp="1"/>
          </p:cNvSpPr>
          <p:nvPr>
            <p:ph type="body" sz="quarter" idx="19" hasCustomPrompt="1"/>
          </p:nvPr>
        </p:nvSpPr>
        <p:spPr>
          <a:xfrm>
            <a:off x="571972"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07</a:t>
            </a:r>
            <a:endParaRPr lang="en-US" dirty="0"/>
          </a:p>
        </p:txBody>
      </p:sp>
      <p:sp>
        <p:nvSpPr>
          <p:cNvPr id="14" name="Text Placeholder 32">
            <a:extLst>
              <a:ext uri="{FF2B5EF4-FFF2-40B4-BE49-F238E27FC236}">
                <a16:creationId xmlns:a16="http://schemas.microsoft.com/office/drawing/2014/main" id="{47D01B68-3293-E4BF-EA1E-13A77CB73CB8}"/>
              </a:ext>
            </a:extLst>
          </p:cNvPr>
          <p:cNvSpPr>
            <a:spLocks noGrp="1"/>
          </p:cNvSpPr>
          <p:nvPr>
            <p:ph type="body" sz="quarter" idx="20" hasCustomPrompt="1"/>
          </p:nvPr>
        </p:nvSpPr>
        <p:spPr>
          <a:xfrm>
            <a:off x="1219971"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15" name="Straight Connector 14">
            <a:extLst>
              <a:ext uri="{FF2B5EF4-FFF2-40B4-BE49-F238E27FC236}">
                <a16:creationId xmlns:a16="http://schemas.microsoft.com/office/drawing/2014/main" id="{F208E46D-99A0-E60A-03A5-6364C1D04727}"/>
              </a:ext>
            </a:extLst>
          </p:cNvPr>
          <p:cNvCxnSpPr>
            <a:cxnSpLocks/>
          </p:cNvCxnSpPr>
          <p:nvPr userDrawn="1"/>
        </p:nvCxnSpPr>
        <p:spPr>
          <a:xfrm flipV="1">
            <a:off x="543032"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Picture Placeholder 15">
            <a:extLst>
              <a:ext uri="{FF2B5EF4-FFF2-40B4-BE49-F238E27FC236}">
                <a16:creationId xmlns:a16="http://schemas.microsoft.com/office/drawing/2014/main" id="{1BA4959D-346B-00F7-AFFC-FA34638A3299}"/>
              </a:ext>
            </a:extLst>
          </p:cNvPr>
          <p:cNvSpPr>
            <a:spLocks noGrp="1"/>
          </p:cNvSpPr>
          <p:nvPr>
            <p:ph type="pic" sz="quarter" idx="67"/>
          </p:nvPr>
        </p:nvSpPr>
        <p:spPr>
          <a:xfrm>
            <a:off x="540029"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17" name="Text Placeholder 23">
            <a:extLst>
              <a:ext uri="{FF2B5EF4-FFF2-40B4-BE49-F238E27FC236}">
                <a16:creationId xmlns:a16="http://schemas.microsoft.com/office/drawing/2014/main" id="{AB7EF919-BA79-2119-6B33-7A2614842215}"/>
              </a:ext>
            </a:extLst>
          </p:cNvPr>
          <p:cNvSpPr>
            <a:spLocks noGrp="1"/>
          </p:cNvSpPr>
          <p:nvPr>
            <p:ph type="body" sz="quarter" idx="66" hasCustomPrompt="1"/>
          </p:nvPr>
        </p:nvSpPr>
        <p:spPr>
          <a:xfrm rot="16200000">
            <a:off x="1718251"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18" name="object 3">
            <a:extLst>
              <a:ext uri="{FF2B5EF4-FFF2-40B4-BE49-F238E27FC236}">
                <a16:creationId xmlns:a16="http://schemas.microsoft.com/office/drawing/2014/main" id="{F05CFEED-C536-E9BD-17F2-E4642610D0FB}"/>
              </a:ext>
            </a:extLst>
          </p:cNvPr>
          <p:cNvSpPr/>
          <p:nvPr userDrawn="1"/>
        </p:nvSpPr>
        <p:spPr>
          <a:xfrm rot="16200000">
            <a:off x="4891348" y="4769513"/>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19" name="Picture Placeholder 18">
            <a:extLst>
              <a:ext uri="{FF2B5EF4-FFF2-40B4-BE49-F238E27FC236}">
                <a16:creationId xmlns:a16="http://schemas.microsoft.com/office/drawing/2014/main" id="{1BA28C88-724A-FE7B-2FBF-776DF6E0FE47}"/>
              </a:ext>
            </a:extLst>
          </p:cNvPr>
          <p:cNvSpPr>
            <a:spLocks noGrp="1"/>
          </p:cNvSpPr>
          <p:nvPr>
            <p:ph type="pic" sz="quarter" idx="69"/>
          </p:nvPr>
        </p:nvSpPr>
        <p:spPr>
          <a:xfrm>
            <a:off x="3728231" y="3506787"/>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20" name="Text Placeholder 23">
            <a:extLst>
              <a:ext uri="{FF2B5EF4-FFF2-40B4-BE49-F238E27FC236}">
                <a16:creationId xmlns:a16="http://schemas.microsoft.com/office/drawing/2014/main" id="{A17206B8-5F50-1C4C-3928-B9A7DCF3D2EC}"/>
              </a:ext>
            </a:extLst>
          </p:cNvPr>
          <p:cNvSpPr>
            <a:spLocks noGrp="1"/>
          </p:cNvSpPr>
          <p:nvPr>
            <p:ph type="body" sz="quarter" idx="70" hasCustomPrompt="1"/>
          </p:nvPr>
        </p:nvSpPr>
        <p:spPr>
          <a:xfrm rot="16200000">
            <a:off x="4906453" y="4778610"/>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21" name="Text Placeholder 32">
            <a:extLst>
              <a:ext uri="{FF2B5EF4-FFF2-40B4-BE49-F238E27FC236}">
                <a16:creationId xmlns:a16="http://schemas.microsoft.com/office/drawing/2014/main" id="{2ACD06F4-312B-CD90-6485-1EA70D330B12}"/>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2" name="Text Placeholder 32">
            <a:extLst>
              <a:ext uri="{FF2B5EF4-FFF2-40B4-BE49-F238E27FC236}">
                <a16:creationId xmlns:a16="http://schemas.microsoft.com/office/drawing/2014/main" id="{995C8F85-BC2A-4D12-469F-35EEE1D4D056}"/>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sp>
        <p:nvSpPr>
          <p:cNvPr id="23" name="Text Placeholder 32">
            <a:extLst>
              <a:ext uri="{FF2B5EF4-FFF2-40B4-BE49-F238E27FC236}">
                <a16:creationId xmlns:a16="http://schemas.microsoft.com/office/drawing/2014/main" id="{77A28340-02D5-02C1-AAB3-C3FB58B4AC13}"/>
              </a:ext>
            </a:extLst>
          </p:cNvPr>
          <p:cNvSpPr>
            <a:spLocks noGrp="1"/>
          </p:cNvSpPr>
          <p:nvPr>
            <p:ph type="body" sz="quarter" idx="73" hasCustomPrompt="1"/>
          </p:nvPr>
        </p:nvSpPr>
        <p:spPr>
          <a:xfrm>
            <a:off x="4401315" y="146178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4" name="Straight Connector 23">
            <a:extLst>
              <a:ext uri="{FF2B5EF4-FFF2-40B4-BE49-F238E27FC236}">
                <a16:creationId xmlns:a16="http://schemas.microsoft.com/office/drawing/2014/main" id="{6FFD6034-6BEF-0DE1-CFBE-E18EA887A52F}"/>
              </a:ext>
            </a:extLst>
          </p:cNvPr>
          <p:cNvCxnSpPr>
            <a:cxnSpLocks/>
          </p:cNvCxnSpPr>
          <p:nvPr userDrawn="1"/>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object 3">
            <a:extLst>
              <a:ext uri="{FF2B5EF4-FFF2-40B4-BE49-F238E27FC236}">
                <a16:creationId xmlns:a16="http://schemas.microsoft.com/office/drawing/2014/main" id="{FB22AF5F-9A3A-3354-2811-8618537D825F}"/>
              </a:ext>
            </a:extLst>
          </p:cNvPr>
          <p:cNvSpPr/>
          <p:nvPr userDrawn="1"/>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26" name="Text Placeholder 32">
            <a:extLst>
              <a:ext uri="{FF2B5EF4-FFF2-40B4-BE49-F238E27FC236}">
                <a16:creationId xmlns:a16="http://schemas.microsoft.com/office/drawing/2014/main" id="{F471E7B9-7844-384D-43BA-B0C1B155CD87}"/>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Title</a:t>
            </a:r>
          </a:p>
        </p:txBody>
      </p:sp>
      <p:sp>
        <p:nvSpPr>
          <p:cNvPr id="27" name="Text Placeholder 32">
            <a:extLst>
              <a:ext uri="{FF2B5EF4-FFF2-40B4-BE49-F238E27FC236}">
                <a16:creationId xmlns:a16="http://schemas.microsoft.com/office/drawing/2014/main" id="{2BA82E59-7B7D-F7CF-769F-49F416B4D7EC}"/>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sp>
        <p:nvSpPr>
          <p:cNvPr id="28" name="Text Placeholder 32">
            <a:extLst>
              <a:ext uri="{FF2B5EF4-FFF2-40B4-BE49-F238E27FC236}">
                <a16:creationId xmlns:a16="http://schemas.microsoft.com/office/drawing/2014/main" id="{4C03374C-ED9D-BE83-20A8-2AE4D4BA84A7}"/>
              </a:ext>
            </a:extLst>
          </p:cNvPr>
          <p:cNvSpPr>
            <a:spLocks noGrp="1"/>
          </p:cNvSpPr>
          <p:nvPr>
            <p:ph type="body" sz="quarter" idx="76" hasCustomPrompt="1"/>
          </p:nvPr>
        </p:nvSpPr>
        <p:spPr>
          <a:xfrm>
            <a:off x="7606922" y="3850654"/>
            <a:ext cx="828994" cy="243728"/>
          </a:xfrm>
          <a:prstGeom prst="rect">
            <a:avLst/>
          </a:prstGeom>
        </p:spPr>
        <p:txBody>
          <a:bodyPr anchor="t">
            <a:noAutofit/>
          </a:bodyPr>
          <a:lstStyle>
            <a:lvl1pPr marL="0" indent="0" algn="r">
              <a:lnSpc>
                <a:spcPts val="1220"/>
              </a:lnSpc>
              <a:spcBef>
                <a:spcPts val="0"/>
              </a:spcBef>
              <a:buNone/>
              <a:defRPr sz="12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US" dirty="0"/>
              <a:t>Page 0</a:t>
            </a:r>
          </a:p>
        </p:txBody>
      </p:sp>
      <p:cxnSp>
        <p:nvCxnSpPr>
          <p:cNvPr id="29" name="Straight Connector 28">
            <a:extLst>
              <a:ext uri="{FF2B5EF4-FFF2-40B4-BE49-F238E27FC236}">
                <a16:creationId xmlns:a16="http://schemas.microsoft.com/office/drawing/2014/main" id="{6DCBBFC1-66FF-E287-91BE-5CB5DBD07931}"/>
              </a:ext>
            </a:extLst>
          </p:cNvPr>
          <p:cNvCxnSpPr>
            <a:cxnSpLocks/>
          </p:cNvCxnSpPr>
          <p:nvPr userDrawn="1"/>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Picture Placeholder 29">
            <a:extLst>
              <a:ext uri="{FF2B5EF4-FFF2-40B4-BE49-F238E27FC236}">
                <a16:creationId xmlns:a16="http://schemas.microsoft.com/office/drawing/2014/main" id="{AB8EFDD0-11E6-3DFE-A668-3FEFAD9C3FB8}"/>
              </a:ext>
            </a:extLst>
          </p:cNvPr>
          <p:cNvSpPr>
            <a:spLocks noGrp="1"/>
          </p:cNvSpPr>
          <p:nvPr>
            <p:ph type="pic" sz="quarter" idx="77"/>
          </p:nvPr>
        </p:nvSpPr>
        <p:spPr>
          <a:xfrm>
            <a:off x="6926980" y="0"/>
            <a:ext cx="2654458" cy="3351213"/>
          </a:xfrm>
          <a:custGeom>
            <a:avLst/>
            <a:gdLst>
              <a:gd name="connsiteX0" fmla="*/ 0 w 2654458"/>
              <a:gd name="connsiteY0" fmla="*/ 0 h 3351213"/>
              <a:gd name="connsiteX1" fmla="*/ 2654458 w 2654458"/>
              <a:gd name="connsiteY1" fmla="*/ 0 h 3351213"/>
              <a:gd name="connsiteX2" fmla="*/ 2654458 w 2654458"/>
              <a:gd name="connsiteY2" fmla="*/ 30 h 3351213"/>
              <a:gd name="connsiteX3" fmla="*/ 2425849 w 2654458"/>
              <a:gd name="connsiteY3" fmla="*/ 30 h 3351213"/>
              <a:gd name="connsiteX4" fmla="*/ 2425849 w 2654458"/>
              <a:gd name="connsiteY4" fmla="*/ 2977917 h 3351213"/>
              <a:gd name="connsiteX5" fmla="*/ 2654458 w 2654458"/>
              <a:gd name="connsiteY5" fmla="*/ 2977917 h 3351213"/>
              <a:gd name="connsiteX6" fmla="*/ 2654458 w 2654458"/>
              <a:gd name="connsiteY6" fmla="*/ 3351213 h 3351213"/>
              <a:gd name="connsiteX7" fmla="*/ 0 w 2654458"/>
              <a:gd name="connsiteY7" fmla="*/ 3351213 h 335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54458" h="3351213">
                <a:moveTo>
                  <a:pt x="0" y="0"/>
                </a:moveTo>
                <a:lnTo>
                  <a:pt x="2654458" y="0"/>
                </a:lnTo>
                <a:lnTo>
                  <a:pt x="2654458" y="30"/>
                </a:lnTo>
                <a:lnTo>
                  <a:pt x="2425849" y="30"/>
                </a:lnTo>
                <a:lnTo>
                  <a:pt x="2425849" y="2977917"/>
                </a:lnTo>
                <a:lnTo>
                  <a:pt x="2654458" y="2977917"/>
                </a:lnTo>
                <a:lnTo>
                  <a:pt x="2654458" y="3351213"/>
                </a:lnTo>
                <a:lnTo>
                  <a:pt x="0" y="3351213"/>
                </a:lnTo>
                <a:close/>
              </a:path>
            </a:pathLst>
          </a:custGeom>
          <a:solidFill>
            <a:schemeClr val="bg1">
              <a:lumMod val="95000"/>
            </a:schemeClr>
          </a:solidFill>
        </p:spPr>
        <p:txBody>
          <a:bodyPr wrap="square">
            <a:noAutofit/>
          </a:bodyPr>
          <a:lstStyle/>
          <a:p>
            <a:endParaRPr lang="en-GB"/>
          </a:p>
        </p:txBody>
      </p:sp>
      <p:sp>
        <p:nvSpPr>
          <p:cNvPr id="31" name="Text Placeholder 23">
            <a:extLst>
              <a:ext uri="{FF2B5EF4-FFF2-40B4-BE49-F238E27FC236}">
                <a16:creationId xmlns:a16="http://schemas.microsoft.com/office/drawing/2014/main" id="{D390E0E8-5174-7E5B-D507-C782BD985FC7}"/>
              </a:ext>
            </a:extLst>
          </p:cNvPr>
          <p:cNvSpPr>
            <a:spLocks noGrp="1"/>
          </p:cNvSpPr>
          <p:nvPr>
            <p:ph type="body" sz="quarter" idx="78" hasCustomPrompt="1"/>
          </p:nvPr>
        </p:nvSpPr>
        <p:spPr>
          <a:xfrm rot="16200000">
            <a:off x="8105202" y="1271823"/>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
        <p:nvSpPr>
          <p:cNvPr id="32" name="Text Placeholder 32">
            <a:extLst>
              <a:ext uri="{FF2B5EF4-FFF2-40B4-BE49-F238E27FC236}">
                <a16:creationId xmlns:a16="http://schemas.microsoft.com/office/drawing/2014/main" id="{3DA85171-B6FA-218B-60BA-5086302B9CB3}"/>
              </a:ext>
            </a:extLst>
          </p:cNvPr>
          <p:cNvSpPr>
            <a:spLocks noGrp="1"/>
          </p:cNvSpPr>
          <p:nvPr>
            <p:ph type="body" sz="quarter" idx="42" hasCustomPrompt="1"/>
          </p:nvPr>
        </p:nvSpPr>
        <p:spPr>
          <a:xfrm rot="16200000">
            <a:off x="8040727" y="2764577"/>
            <a:ext cx="6351996" cy="822843"/>
          </a:xfrm>
          <a:prstGeom prst="rect">
            <a:avLst/>
          </a:prstGeom>
        </p:spPr>
        <p:txBody>
          <a:bodyPr anchor="t">
            <a:noAutofit/>
          </a:bodyPr>
          <a:lstStyle>
            <a:lvl1pPr marL="0" indent="0" algn="r">
              <a:lnSpc>
                <a:spcPct val="100000"/>
              </a:lnSpc>
              <a:spcBef>
                <a:spcPts val="0"/>
              </a:spcBef>
              <a:buNone/>
              <a:defRPr sz="2600" b="1" i="0" kern="1700" spc="4000" baseline="0">
                <a:solidFill>
                  <a:srgbClr val="45959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spTree>
    <p:extLst>
      <p:ext uri="{BB962C8B-B14F-4D97-AF65-F5344CB8AC3E}">
        <p14:creationId xmlns:p14="http://schemas.microsoft.com/office/powerpoint/2010/main" val="21406638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Overview/Content Slide">
    <p:spTree>
      <p:nvGrpSpPr>
        <p:cNvPr id="1" name=""/>
        <p:cNvGrpSpPr/>
        <p:nvPr/>
      </p:nvGrpSpPr>
      <p:grpSpPr>
        <a:xfrm>
          <a:off x="0" y="0"/>
          <a:ext cx="0" cy="0"/>
          <a:chOff x="0" y="0"/>
          <a:chExt cx="0" cy="0"/>
        </a:xfrm>
      </p:grpSpPr>
      <p:sp>
        <p:nvSpPr>
          <p:cNvPr id="19" name="Freeform 18">
            <a:extLst>
              <a:ext uri="{FF2B5EF4-FFF2-40B4-BE49-F238E27FC236}">
                <a16:creationId xmlns:a16="http://schemas.microsoft.com/office/drawing/2014/main" id="{CC4BD56C-7F96-4A48-AB8B-634DA34C1622}"/>
              </a:ext>
            </a:extLst>
          </p:cNvPr>
          <p:cNvSpPr/>
          <p:nvPr userDrawn="1"/>
        </p:nvSpPr>
        <p:spPr>
          <a:xfrm>
            <a:off x="477385" y="78077"/>
            <a:ext cx="6185499" cy="6677827"/>
          </a:xfrm>
          <a:custGeom>
            <a:avLst/>
            <a:gdLst>
              <a:gd name="connsiteX0" fmla="*/ 1180419 w 1180419"/>
              <a:gd name="connsiteY0" fmla="*/ 1059840 h 1059839"/>
              <a:gd name="connsiteX1" fmla="*/ 301407 w 1180419"/>
              <a:gd name="connsiteY1" fmla="*/ 1059840 h 1059839"/>
              <a:gd name="connsiteX2" fmla="*/ 0 w 1180419"/>
              <a:gd name="connsiteY2" fmla="*/ 758520 h 1059839"/>
              <a:gd name="connsiteX3" fmla="*/ 0 w 1180419"/>
              <a:gd name="connsiteY3" fmla="*/ 0 h 1059839"/>
              <a:gd name="connsiteX4" fmla="*/ 975160 w 1180419"/>
              <a:gd name="connsiteY4" fmla="*/ 0 h 1059839"/>
              <a:gd name="connsiteX5" fmla="*/ 1180419 w 1180419"/>
              <a:gd name="connsiteY5" fmla="*/ 205200 h 1059839"/>
              <a:gd name="connsiteX6" fmla="*/ 1180419 w 1180419"/>
              <a:gd name="connsiteY6" fmla="*/ 1059840 h 10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0419" h="1059839">
                <a:moveTo>
                  <a:pt x="1180419" y="1059840"/>
                </a:moveTo>
                <a:lnTo>
                  <a:pt x="301407" y="1059840"/>
                </a:lnTo>
                <a:cubicBezTo>
                  <a:pt x="135039" y="1059840"/>
                  <a:pt x="0" y="924840"/>
                  <a:pt x="0" y="758520"/>
                </a:cubicBezTo>
                <a:lnTo>
                  <a:pt x="0" y="0"/>
                </a:lnTo>
                <a:lnTo>
                  <a:pt x="975160" y="0"/>
                </a:lnTo>
                <a:cubicBezTo>
                  <a:pt x="1088593" y="0"/>
                  <a:pt x="1180419" y="91800"/>
                  <a:pt x="1180419" y="205200"/>
                </a:cubicBezTo>
                <a:lnTo>
                  <a:pt x="1180419" y="1059840"/>
                </a:lnTo>
                <a:close/>
              </a:path>
            </a:pathLst>
          </a:custGeom>
          <a:solidFill>
            <a:srgbClr val="459597"/>
          </a:solidFill>
          <a:ln w="3598" cap="flat">
            <a:noFill/>
            <a:prstDash val="solid"/>
            <a:miter/>
          </a:ln>
        </p:spPr>
        <p:txBody>
          <a:bodyPr rtlCol="0" anchor="ctr"/>
          <a:lstStyle/>
          <a:p>
            <a:endParaRPr lang="en-US" b="0" i="0" dirty="0">
              <a:latin typeface="Calibri" panose="020F0502020204030204" pitchFamily="34" charset="0"/>
            </a:endParaRPr>
          </a:p>
        </p:txBody>
      </p:sp>
      <p:sp>
        <p:nvSpPr>
          <p:cNvPr id="29" name="Freeform 28">
            <a:extLst>
              <a:ext uri="{FF2B5EF4-FFF2-40B4-BE49-F238E27FC236}">
                <a16:creationId xmlns:a16="http://schemas.microsoft.com/office/drawing/2014/main" id="{7FF3A346-0A8B-C042-A53A-1E67C60EDC20}"/>
              </a:ext>
            </a:extLst>
          </p:cNvPr>
          <p:cNvSpPr/>
          <p:nvPr userDrawn="1"/>
        </p:nvSpPr>
        <p:spPr>
          <a:xfrm>
            <a:off x="-15514" y="268990"/>
            <a:ext cx="4963395" cy="875479"/>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FBA63B"/>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5812897" y="79970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6648193" y="79970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979124" y="1519186"/>
            <a:ext cx="4198618" cy="4671588"/>
          </a:xfrm>
          <a:prstGeom prst="rect">
            <a:avLst/>
          </a:prstGeom>
          <a:noFill/>
        </p:spPr>
        <p:txBody>
          <a:bodyPr/>
          <a:lstStyle>
            <a:lvl1pPr>
              <a:lnSpc>
                <a:spcPct val="100000"/>
              </a:lnSpc>
              <a:spcBef>
                <a:spcPts val="0"/>
              </a:spcBef>
              <a:buNone/>
              <a:defRPr sz="30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5834600" y="1714697"/>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6669896" y="1714697"/>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5841179" y="2629684"/>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6676475" y="2629684"/>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5862882" y="3544672"/>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6698178" y="3544672"/>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5841179" y="4459659"/>
            <a:ext cx="700387" cy="689518"/>
          </a:xfrm>
          <a:prstGeom prst="rect">
            <a:avLst/>
          </a:prstGeom>
          <a:noFill/>
        </p:spPr>
        <p:txBody>
          <a:bodyPr anchor="ctr">
            <a:noAutofit/>
          </a:bodyPr>
          <a:lstStyle>
            <a:lvl1pPr marL="0" indent="0" algn="ctr">
              <a:lnSpc>
                <a:spcPct val="100000"/>
              </a:lnSpc>
              <a:spcBef>
                <a:spcPts val="0"/>
              </a:spcBef>
              <a:buNone/>
              <a:defRPr sz="32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6676475" y="4459659"/>
            <a:ext cx="4608000" cy="689519"/>
          </a:xfrm>
          <a:prstGeom prst="rect">
            <a:avLst/>
          </a:prstGeom>
        </p:spPr>
        <p:txBody>
          <a:bodyPr anchor="ctr">
            <a:noAutofit/>
          </a:bodyPr>
          <a:lstStyle>
            <a:lvl1pPr marL="0" indent="0" algn="l">
              <a:lnSpc>
                <a:spcPct val="100000"/>
              </a:lnSpc>
              <a:spcBef>
                <a:spcPts val="0"/>
              </a:spcBef>
              <a:buNone/>
              <a:defRPr sz="2400" baseline="0">
                <a:solidFill>
                  <a:srgbClr val="459597"/>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1" name="Text Placeholder 23">
            <a:extLst>
              <a:ext uri="{FF2B5EF4-FFF2-40B4-BE49-F238E27FC236}">
                <a16:creationId xmlns:a16="http://schemas.microsoft.com/office/drawing/2014/main" id="{AB58C52D-FBF3-E14A-9BE0-2639D73A3859}"/>
              </a:ext>
            </a:extLst>
          </p:cNvPr>
          <p:cNvSpPr>
            <a:spLocks noGrp="1"/>
          </p:cNvSpPr>
          <p:nvPr>
            <p:ph type="body" sz="quarter" idx="27" hasCustomPrompt="1"/>
          </p:nvPr>
        </p:nvSpPr>
        <p:spPr>
          <a:xfrm>
            <a:off x="849241" y="383586"/>
            <a:ext cx="5041923" cy="720752"/>
          </a:xfrm>
          <a:prstGeom prst="rect">
            <a:avLst/>
          </a:prstGeom>
          <a:noFill/>
        </p:spPr>
        <p:txBody>
          <a:bodyPr anchor="ctr">
            <a:noAutofit/>
          </a:bodyPr>
          <a:lstStyle>
            <a:lvl1pPr marL="0" indent="0" algn="l">
              <a:lnSpc>
                <a:spcPct val="100000"/>
              </a:lnSpc>
              <a:spcBef>
                <a:spcPts val="0"/>
              </a:spcBef>
              <a:buNone/>
              <a:defRPr sz="3600" b="0" i="0">
                <a:solidFill>
                  <a:schemeClr val="bg1"/>
                </a:solidFill>
                <a:latin typeface="+mn-lt"/>
              </a:defRPr>
            </a:lvl1pPr>
          </a:lstStyle>
          <a:p>
            <a:pPr lvl="0"/>
            <a:r>
              <a:rPr lang="en-US" dirty="0"/>
              <a:t>Project Overview</a:t>
            </a:r>
          </a:p>
        </p:txBody>
      </p:sp>
      <p:cxnSp>
        <p:nvCxnSpPr>
          <p:cNvPr id="2" name="Straight Connector 1">
            <a:extLst>
              <a:ext uri="{FF2B5EF4-FFF2-40B4-BE49-F238E27FC236}">
                <a16:creationId xmlns:a16="http://schemas.microsoft.com/office/drawing/2014/main" id="{42D92AE2-8DEA-3406-410E-6A20238C8164}"/>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AF2699A1-72FA-36D5-CDD9-C238F0EA8508}"/>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4" name="Rectangle 3">
            <a:extLst>
              <a:ext uri="{FF2B5EF4-FFF2-40B4-BE49-F238E27FC236}">
                <a16:creationId xmlns:a16="http://schemas.microsoft.com/office/drawing/2014/main" id="{B4691F02-C785-F6D2-6DC2-78AFD51F5263}"/>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EPIC STAYS </a:t>
            </a:r>
            <a:r>
              <a:rPr lang="en-GB" sz="600" b="1" i="0" u="none" spc="0" dirty="0">
                <a:solidFill>
                  <a:srgbClr val="FBA63B"/>
                </a:solidFill>
                <a:latin typeface="Calibri" panose="020F0502020204030204" pitchFamily="34" charset="0"/>
                <a:cs typeface="Calibri" panose="020F0502020204030204" pitchFamily="34" charset="0"/>
              </a:rPr>
              <a:t>|</a:t>
            </a:r>
            <a:r>
              <a:rPr lang="en-GB" sz="600" b="1" i="0" u="none" spc="0" dirty="0">
                <a:solidFill>
                  <a:srgbClr val="459597"/>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DESIGNING INNOVATIVE TOURISM STAYS</a:t>
            </a:r>
          </a:p>
        </p:txBody>
      </p:sp>
    </p:spTree>
    <p:extLst>
      <p:ext uri="{BB962C8B-B14F-4D97-AF65-F5344CB8AC3E}">
        <p14:creationId xmlns:p14="http://schemas.microsoft.com/office/powerpoint/2010/main" val="24765027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01">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DDCA6A74-0F05-4A37-278E-DFD3C0622D66}"/>
              </a:ext>
            </a:extLst>
          </p:cNvPr>
          <p:cNvSpPr/>
          <p:nvPr userDrawn="1"/>
        </p:nvSpPr>
        <p:spPr>
          <a:xfrm>
            <a:off x="8391777" y="6405541"/>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2" name="Freeform 1">
            <a:extLst>
              <a:ext uri="{FF2B5EF4-FFF2-40B4-BE49-F238E27FC236}">
                <a16:creationId xmlns:a16="http://schemas.microsoft.com/office/drawing/2014/main" id="{3D984B40-C966-3344-5C21-5B1E55326303}"/>
              </a:ext>
            </a:extLst>
          </p:cNvPr>
          <p:cNvSpPr/>
          <p:nvPr userDrawn="1"/>
        </p:nvSpPr>
        <p:spPr>
          <a:xfrm>
            <a:off x="441705" y="0"/>
            <a:ext cx="5254245" cy="5672138"/>
          </a:xfrm>
          <a:custGeom>
            <a:avLst/>
            <a:gdLst>
              <a:gd name="connsiteX0" fmla="*/ 0 w 4487360"/>
              <a:gd name="connsiteY0" fmla="*/ 0 h 4844259"/>
              <a:gd name="connsiteX1" fmla="*/ 4487360 w 4487360"/>
              <a:gd name="connsiteY1" fmla="*/ 0 h 4844259"/>
              <a:gd name="connsiteX2" fmla="*/ 4487360 w 4487360"/>
              <a:gd name="connsiteY2" fmla="*/ 2474657 h 4844259"/>
              <a:gd name="connsiteX3" fmla="*/ 4482678 w 4487360"/>
              <a:gd name="connsiteY3" fmla="*/ 2474657 h 4844259"/>
              <a:gd name="connsiteX4" fmla="*/ 4487360 w 4487360"/>
              <a:gd name="connsiteY4" fmla="*/ 2601099 h 4844259"/>
              <a:gd name="connsiteX5" fmla="*/ 2243680 w 4487360"/>
              <a:gd name="connsiteY5" fmla="*/ 4844259 h 4844259"/>
              <a:gd name="connsiteX6" fmla="*/ 0 w 4487360"/>
              <a:gd name="connsiteY6" fmla="*/ 2601099 h 4844259"/>
              <a:gd name="connsiteX7" fmla="*/ 4683 w 4487360"/>
              <a:gd name="connsiteY7" fmla="*/ 2474657 h 4844259"/>
              <a:gd name="connsiteX8" fmla="*/ 0 w 4487360"/>
              <a:gd name="connsiteY8" fmla="*/ 2474657 h 4844259"/>
              <a:gd name="connsiteX9" fmla="*/ 0 w 4487360"/>
              <a:gd name="connsiteY9" fmla="*/ 0 h 48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7360" h="4844259">
                <a:moveTo>
                  <a:pt x="0" y="0"/>
                </a:moveTo>
                <a:lnTo>
                  <a:pt x="4487360" y="0"/>
                </a:lnTo>
                <a:lnTo>
                  <a:pt x="4487360" y="2474657"/>
                </a:lnTo>
                <a:lnTo>
                  <a:pt x="4482678" y="2474657"/>
                </a:lnTo>
                <a:cubicBezTo>
                  <a:pt x="4487360" y="2516804"/>
                  <a:pt x="4487360" y="2558953"/>
                  <a:pt x="4487360" y="2601099"/>
                </a:cubicBezTo>
                <a:cubicBezTo>
                  <a:pt x="4487360" y="3842097"/>
                  <a:pt x="3484966" y="4844259"/>
                  <a:pt x="2243680" y="4844259"/>
                </a:cubicBezTo>
                <a:cubicBezTo>
                  <a:pt x="1002397" y="4844259"/>
                  <a:pt x="0" y="3837411"/>
                  <a:pt x="0" y="2601099"/>
                </a:cubicBezTo>
                <a:cubicBezTo>
                  <a:pt x="0" y="2558953"/>
                  <a:pt x="0" y="2512121"/>
                  <a:pt x="4683" y="2474657"/>
                </a:cubicBezTo>
                <a:lnTo>
                  <a:pt x="0" y="2474657"/>
                </a:lnTo>
                <a:lnTo>
                  <a:pt x="0" y="0"/>
                </a:lnTo>
                <a:close/>
              </a:path>
            </a:pathLst>
          </a:custGeom>
          <a:solidFill>
            <a:srgbClr val="EC7C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41241" y="792400"/>
            <a:ext cx="5055171" cy="3808175"/>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6" name="Freeform 5">
            <a:extLst>
              <a:ext uri="{FF2B5EF4-FFF2-40B4-BE49-F238E27FC236}">
                <a16:creationId xmlns:a16="http://schemas.microsoft.com/office/drawing/2014/main" id="{5339985B-2849-EA23-A37C-964C34A0E1CE}"/>
              </a:ext>
            </a:extLst>
          </p:cNvPr>
          <p:cNvSpPr>
            <a:spLocks noGrp="1"/>
          </p:cNvSpPr>
          <p:nvPr>
            <p:ph type="pic" sz="quarter" idx="41"/>
          </p:nvPr>
        </p:nvSpPr>
        <p:spPr>
          <a:xfrm>
            <a:off x="4229099" y="1658170"/>
            <a:ext cx="7122409" cy="5199830"/>
          </a:xfrm>
          <a:custGeom>
            <a:avLst/>
            <a:gdLst>
              <a:gd name="connsiteX0" fmla="*/ 4162678 w 7122409"/>
              <a:gd name="connsiteY0" fmla="*/ 4747371 h 5199830"/>
              <a:gd name="connsiteX1" fmla="*/ 4162678 w 7122409"/>
              <a:gd name="connsiteY1" fmla="*/ 5199791 h 5199830"/>
              <a:gd name="connsiteX2" fmla="*/ 7122374 w 7122409"/>
              <a:gd name="connsiteY2" fmla="*/ 5199791 h 5199830"/>
              <a:gd name="connsiteX3" fmla="*/ 7122374 w 7122409"/>
              <a:gd name="connsiteY3" fmla="*/ 4747371 h 5199830"/>
              <a:gd name="connsiteX4" fmla="*/ 3561205 w 7122409"/>
              <a:gd name="connsiteY4" fmla="*/ 0 h 5199830"/>
              <a:gd name="connsiteX5" fmla="*/ 7122409 w 7122409"/>
              <a:gd name="connsiteY5" fmla="*/ 3560379 h 5199830"/>
              <a:gd name="connsiteX6" fmla="*/ 7114976 w 7122409"/>
              <a:gd name="connsiteY6" fmla="*/ 3761070 h 5199830"/>
              <a:gd name="connsiteX7" fmla="*/ 7122409 w 7122409"/>
              <a:gd name="connsiteY7" fmla="*/ 3761070 h 5199830"/>
              <a:gd name="connsiteX8" fmla="*/ 7122409 w 7122409"/>
              <a:gd name="connsiteY8" fmla="*/ 5199830 h 5199830"/>
              <a:gd name="connsiteX9" fmla="*/ 0 w 7122409"/>
              <a:gd name="connsiteY9" fmla="*/ 5199830 h 5199830"/>
              <a:gd name="connsiteX10" fmla="*/ 0 w 7122409"/>
              <a:gd name="connsiteY10" fmla="*/ 3761070 h 5199830"/>
              <a:gd name="connsiteX11" fmla="*/ 7431 w 7122409"/>
              <a:gd name="connsiteY11" fmla="*/ 3761070 h 5199830"/>
              <a:gd name="connsiteX12" fmla="*/ 0 w 7122409"/>
              <a:gd name="connsiteY12" fmla="*/ 3560380 h 5199830"/>
              <a:gd name="connsiteX13" fmla="*/ 3561205 w 7122409"/>
              <a:gd name="connsiteY13" fmla="*/ 0 h 5199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22409" h="5199830">
                <a:moveTo>
                  <a:pt x="4162678" y="4747371"/>
                </a:moveTo>
                <a:lnTo>
                  <a:pt x="4162678" y="5199791"/>
                </a:lnTo>
                <a:lnTo>
                  <a:pt x="7122374" y="5199791"/>
                </a:lnTo>
                <a:lnTo>
                  <a:pt x="7122374" y="4747371"/>
                </a:lnTo>
                <a:close/>
                <a:moveTo>
                  <a:pt x="3561205" y="0"/>
                </a:moveTo>
                <a:cubicBezTo>
                  <a:pt x="5531389" y="0"/>
                  <a:pt x="7122409" y="1598085"/>
                  <a:pt x="7122409" y="3560379"/>
                </a:cubicBezTo>
                <a:cubicBezTo>
                  <a:pt x="7122409" y="3627274"/>
                  <a:pt x="7122409" y="3701607"/>
                  <a:pt x="7114976" y="3761070"/>
                </a:cubicBezTo>
                <a:lnTo>
                  <a:pt x="7122409" y="3761070"/>
                </a:lnTo>
                <a:lnTo>
                  <a:pt x="7122409" y="5199830"/>
                </a:lnTo>
                <a:lnTo>
                  <a:pt x="0" y="5199830"/>
                </a:lnTo>
                <a:lnTo>
                  <a:pt x="0" y="3761070"/>
                </a:lnTo>
                <a:lnTo>
                  <a:pt x="7431" y="3761070"/>
                </a:lnTo>
                <a:cubicBezTo>
                  <a:pt x="0" y="3694174"/>
                  <a:pt x="0" y="3627274"/>
                  <a:pt x="0" y="3560380"/>
                </a:cubicBezTo>
                <a:cubicBezTo>
                  <a:pt x="0" y="1590648"/>
                  <a:pt x="1591015" y="0"/>
                  <a:pt x="3561205" y="0"/>
                </a:cubicBezTo>
                <a:close/>
              </a:path>
            </a:pathLst>
          </a:custGeom>
          <a:solidFill>
            <a:schemeClr val="bg1">
              <a:lumMod val="95000"/>
            </a:schemeClr>
          </a:solidFill>
          <a:ln>
            <a:noFill/>
          </a:ln>
        </p:spPr>
        <p:txBody>
          <a:bodyPr wrap="square" anchor="ctr">
            <a:noAutofit/>
          </a:bodyPr>
          <a:lstStyle>
            <a:lvl1pPr marL="0" indent="0" algn="ctr">
              <a:buNone/>
              <a:defRPr sz="800">
                <a:solidFill>
                  <a:schemeClr val="bg1">
                    <a:lumMod val="95000"/>
                  </a:schemeClr>
                </a:solidFill>
                <a:latin typeface="Calibri" panose="020F0502020204030204" pitchFamily="34" charset="0"/>
                <a:cs typeface="Calibri" panose="020F0502020204030204" pitchFamily="34" charset="0"/>
              </a:defRPr>
            </a:lvl1pPr>
          </a:lstStyle>
          <a:p>
            <a:endParaRPr lang="en-US" dirty="0"/>
          </a:p>
        </p:txBody>
      </p:sp>
      <p:sp>
        <p:nvSpPr>
          <p:cNvPr id="3" name="Slide Number Placeholder 5">
            <a:extLst>
              <a:ext uri="{FF2B5EF4-FFF2-40B4-BE49-F238E27FC236}">
                <a16:creationId xmlns:a16="http://schemas.microsoft.com/office/drawing/2014/main" id="{60112ED1-CEA1-671E-97F9-8DD1377E2D7B}"/>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pPr/>
              <a:t>‹#›</a:t>
            </a:fld>
            <a:endParaRPr lang="fr-CA" dirty="0"/>
          </a:p>
        </p:txBody>
      </p:sp>
      <p:sp>
        <p:nvSpPr>
          <p:cNvPr id="5" name="Text Placeholder 23">
            <a:extLst>
              <a:ext uri="{FF2B5EF4-FFF2-40B4-BE49-F238E27FC236}">
                <a16:creationId xmlns:a16="http://schemas.microsoft.com/office/drawing/2014/main" id="{622F69F4-FE50-DCDE-7B3C-45C87E383DF5}"/>
              </a:ext>
            </a:extLst>
          </p:cNvPr>
          <p:cNvSpPr>
            <a:spLocks noGrp="1"/>
          </p:cNvSpPr>
          <p:nvPr>
            <p:ph type="body" sz="quarter" idx="65" hasCustomPrompt="1"/>
          </p:nvPr>
        </p:nvSpPr>
        <p:spPr>
          <a:xfrm>
            <a:off x="8397787" y="6405542"/>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649323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ote Slide 03">
    <p:spTree>
      <p:nvGrpSpPr>
        <p:cNvPr id="1" name=""/>
        <p:cNvGrpSpPr/>
        <p:nvPr/>
      </p:nvGrpSpPr>
      <p:grpSpPr>
        <a:xfrm>
          <a:off x="0" y="0"/>
          <a:ext cx="0" cy="0"/>
          <a:chOff x="0" y="0"/>
          <a:chExt cx="0" cy="0"/>
        </a:xfrm>
      </p:grpSpPr>
      <p:sp>
        <p:nvSpPr>
          <p:cNvPr id="11" name="object 3">
            <a:extLst>
              <a:ext uri="{FF2B5EF4-FFF2-40B4-BE49-F238E27FC236}">
                <a16:creationId xmlns:a16="http://schemas.microsoft.com/office/drawing/2014/main" id="{60CD57FA-B3ED-4372-0D79-54D3FCF6B4E5}"/>
              </a:ext>
            </a:extLst>
          </p:cNvPr>
          <p:cNvSpPr/>
          <p:nvPr userDrawn="1"/>
        </p:nvSpPr>
        <p:spPr>
          <a:xfrm>
            <a:off x="9232269" y="6009098"/>
            <a:ext cx="2959731"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solidFill>
                <a:srgbClr val="459597"/>
              </a:solidFill>
            </a:endParaRPr>
          </a:p>
        </p:txBody>
      </p:sp>
      <p:sp>
        <p:nvSpPr>
          <p:cNvPr id="7" name="Freeform 6">
            <a:extLst>
              <a:ext uri="{FF2B5EF4-FFF2-40B4-BE49-F238E27FC236}">
                <a16:creationId xmlns:a16="http://schemas.microsoft.com/office/drawing/2014/main" id="{903C83E3-1DC4-31AF-AF62-B0BEC7B5CFF7}"/>
              </a:ext>
            </a:extLst>
          </p:cNvPr>
          <p:cNvSpPr/>
          <p:nvPr userDrawn="1"/>
        </p:nvSpPr>
        <p:spPr>
          <a:xfrm rot="16200000">
            <a:off x="973329" y="-521495"/>
            <a:ext cx="5254245" cy="7200902"/>
          </a:xfrm>
          <a:custGeom>
            <a:avLst/>
            <a:gdLst>
              <a:gd name="connsiteX0" fmla="*/ 5254245 w 5254245"/>
              <a:gd name="connsiteY0" fmla="*/ 0 h 7200902"/>
              <a:gd name="connsiteX1" fmla="*/ 5254245 w 5254245"/>
              <a:gd name="connsiteY1" fmla="*/ 1528764 h 7200902"/>
              <a:gd name="connsiteX2" fmla="*/ 5254245 w 5254245"/>
              <a:gd name="connsiteY2" fmla="*/ 2897574 h 7200902"/>
              <a:gd name="connsiteX3" fmla="*/ 5254245 w 5254245"/>
              <a:gd name="connsiteY3" fmla="*/ 3045624 h 7200902"/>
              <a:gd name="connsiteX4" fmla="*/ 5254245 w 5254245"/>
              <a:gd name="connsiteY4" fmla="*/ 4426338 h 7200902"/>
              <a:gd name="connsiteX5" fmla="*/ 5248763 w 5254245"/>
              <a:gd name="connsiteY5" fmla="*/ 4426338 h 7200902"/>
              <a:gd name="connsiteX6" fmla="*/ 5254245 w 5254245"/>
              <a:gd name="connsiteY6" fmla="*/ 4574389 h 7200902"/>
              <a:gd name="connsiteX7" fmla="*/ 2627122 w 5254245"/>
              <a:gd name="connsiteY7" fmla="*/ 7200902 h 7200902"/>
              <a:gd name="connsiteX8" fmla="*/ 0 w 5254245"/>
              <a:gd name="connsiteY8" fmla="*/ 4574389 h 7200902"/>
              <a:gd name="connsiteX9" fmla="*/ 5483 w 5254245"/>
              <a:gd name="connsiteY9" fmla="*/ 4426338 h 7200902"/>
              <a:gd name="connsiteX10" fmla="*/ 0 w 5254245"/>
              <a:gd name="connsiteY10" fmla="*/ 4426338 h 7200902"/>
              <a:gd name="connsiteX11" fmla="*/ 0 w 5254245"/>
              <a:gd name="connsiteY11" fmla="*/ 3045624 h 7200902"/>
              <a:gd name="connsiteX12" fmla="*/ 0 w 5254245"/>
              <a:gd name="connsiteY12" fmla="*/ 2897573 h 7200902"/>
              <a:gd name="connsiteX13" fmla="*/ 0 w 5254245"/>
              <a:gd name="connsiteY13" fmla="*/ 1528764 h 7200902"/>
              <a:gd name="connsiteX14" fmla="*/ 0 w 5254245"/>
              <a:gd name="connsiteY14" fmla="*/ 0 h 7200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54245" h="7200902">
                <a:moveTo>
                  <a:pt x="5254245" y="0"/>
                </a:moveTo>
                <a:lnTo>
                  <a:pt x="5254245" y="1528764"/>
                </a:lnTo>
                <a:lnTo>
                  <a:pt x="5254245" y="2897574"/>
                </a:lnTo>
                <a:lnTo>
                  <a:pt x="5254245" y="3045624"/>
                </a:lnTo>
                <a:lnTo>
                  <a:pt x="5254245" y="4426338"/>
                </a:lnTo>
                <a:lnTo>
                  <a:pt x="5248763" y="4426338"/>
                </a:lnTo>
                <a:cubicBezTo>
                  <a:pt x="5254245" y="4475688"/>
                  <a:pt x="5254245" y="4525040"/>
                  <a:pt x="5254245" y="4574389"/>
                </a:cubicBezTo>
                <a:cubicBezTo>
                  <a:pt x="5254245" y="6027472"/>
                  <a:pt x="4080543" y="7200902"/>
                  <a:pt x="2627122" y="7200902"/>
                </a:cubicBezTo>
                <a:cubicBezTo>
                  <a:pt x="1173705" y="7200902"/>
                  <a:pt x="0" y="6021985"/>
                  <a:pt x="0" y="4574389"/>
                </a:cubicBezTo>
                <a:cubicBezTo>
                  <a:pt x="0" y="4525040"/>
                  <a:pt x="0" y="4470204"/>
                  <a:pt x="5483" y="4426338"/>
                </a:cubicBezTo>
                <a:lnTo>
                  <a:pt x="0" y="4426338"/>
                </a:lnTo>
                <a:lnTo>
                  <a:pt x="0" y="3045624"/>
                </a:lnTo>
                <a:lnTo>
                  <a:pt x="0" y="2897573"/>
                </a:lnTo>
                <a:lnTo>
                  <a:pt x="0" y="1528764"/>
                </a:lnTo>
                <a:lnTo>
                  <a:pt x="0" y="0"/>
                </a:lnTo>
                <a:close/>
              </a:path>
            </a:pathLst>
          </a:custGeom>
          <a:solidFill>
            <a:srgbClr val="FBA63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 Placeholder 23">
            <a:extLst>
              <a:ext uri="{FF2B5EF4-FFF2-40B4-BE49-F238E27FC236}">
                <a16:creationId xmlns:a16="http://schemas.microsoft.com/office/drawing/2014/main" id="{CEEA58C9-11E4-74DF-FA2A-21DB2EC78C60}"/>
              </a:ext>
            </a:extLst>
          </p:cNvPr>
          <p:cNvSpPr>
            <a:spLocks noGrp="1"/>
          </p:cNvSpPr>
          <p:nvPr>
            <p:ph type="body" sz="quarter" idx="13" hasCustomPrompt="1"/>
          </p:nvPr>
        </p:nvSpPr>
        <p:spPr>
          <a:xfrm>
            <a:off x="640591" y="981987"/>
            <a:ext cx="4802284" cy="4193938"/>
          </a:xfrm>
          <a:prstGeom prst="rect">
            <a:avLst/>
          </a:prstGeom>
        </p:spPr>
        <p:txBody>
          <a:bodyPr anchor="ctr">
            <a:normAutofit/>
          </a:bodyPr>
          <a:lstStyle>
            <a:lvl1pPr marL="0" indent="0" algn="ctr">
              <a:lnSpc>
                <a:spcPct val="100000"/>
              </a:lnSpc>
              <a:spcBef>
                <a:spcPts val="0"/>
              </a:spcBef>
              <a:buNone/>
              <a:defRPr sz="3000" i="1" baseline="0">
                <a:solidFill>
                  <a:schemeClr val="bg1"/>
                </a:solidFill>
                <a:latin typeface="+mn-lt"/>
              </a:defRPr>
            </a:lvl1pPr>
          </a:lstStyle>
          <a:p>
            <a:pPr lvl="0"/>
            <a:r>
              <a:rPr lang="en-US" dirty="0"/>
              <a:t>Quote Slide</a:t>
            </a:r>
          </a:p>
        </p:txBody>
      </p:sp>
      <p:sp>
        <p:nvSpPr>
          <p:cNvPr id="10" name="Freeform 9">
            <a:extLst>
              <a:ext uri="{FF2B5EF4-FFF2-40B4-BE49-F238E27FC236}">
                <a16:creationId xmlns:a16="http://schemas.microsoft.com/office/drawing/2014/main" id="{A263F50D-15C6-1DC5-D2E6-86D7C375F099}"/>
              </a:ext>
            </a:extLst>
          </p:cNvPr>
          <p:cNvSpPr>
            <a:spLocks noGrp="1"/>
          </p:cNvSpPr>
          <p:nvPr>
            <p:ph type="pic" sz="quarter" idx="19"/>
          </p:nvPr>
        </p:nvSpPr>
        <p:spPr>
          <a:xfrm>
            <a:off x="5631688" y="1678929"/>
            <a:ext cx="6560312" cy="4556399"/>
          </a:xfrm>
          <a:custGeom>
            <a:avLst/>
            <a:gdLst>
              <a:gd name="connsiteX0" fmla="*/ 2277673 w 6560312"/>
              <a:gd name="connsiteY0" fmla="*/ 0 h 4556399"/>
              <a:gd name="connsiteX1" fmla="*/ 2406059 w 6560312"/>
              <a:gd name="connsiteY1" fmla="*/ 4755 h 4556399"/>
              <a:gd name="connsiteX2" fmla="*/ 2406059 w 6560312"/>
              <a:gd name="connsiteY2" fmla="*/ 0 h 4556399"/>
              <a:gd name="connsiteX3" fmla="*/ 3325106 w 6560312"/>
              <a:gd name="connsiteY3" fmla="*/ 0 h 4556399"/>
              <a:gd name="connsiteX4" fmla="*/ 3439772 w 6560312"/>
              <a:gd name="connsiteY4" fmla="*/ 0 h 4556399"/>
              <a:gd name="connsiteX5" fmla="*/ 5900026 w 6560312"/>
              <a:gd name="connsiteY5" fmla="*/ 0 h 4556399"/>
              <a:gd name="connsiteX6" fmla="*/ 6560312 w 6560312"/>
              <a:gd name="connsiteY6" fmla="*/ 0 h 4556399"/>
              <a:gd name="connsiteX7" fmla="*/ 6560312 w 6560312"/>
              <a:gd name="connsiteY7" fmla="*/ 4556399 h 4556399"/>
              <a:gd name="connsiteX8" fmla="*/ 6560277 w 6560312"/>
              <a:gd name="connsiteY8" fmla="*/ 4556399 h 4556399"/>
              <a:gd name="connsiteX9" fmla="*/ 6560277 w 6560312"/>
              <a:gd name="connsiteY9" fmla="*/ 4330169 h 4556399"/>
              <a:gd name="connsiteX10" fmla="*/ 3600581 w 6560312"/>
              <a:gd name="connsiteY10" fmla="*/ 4330169 h 4556399"/>
              <a:gd name="connsiteX11" fmla="*/ 3600581 w 6560312"/>
              <a:gd name="connsiteY11" fmla="*/ 4556399 h 4556399"/>
              <a:gd name="connsiteX12" fmla="*/ 3439772 w 6560312"/>
              <a:gd name="connsiteY12" fmla="*/ 4556399 h 4556399"/>
              <a:gd name="connsiteX13" fmla="*/ 3325106 w 6560312"/>
              <a:gd name="connsiteY13" fmla="*/ 4556399 h 4556399"/>
              <a:gd name="connsiteX14" fmla="*/ 2406059 w 6560312"/>
              <a:gd name="connsiteY14" fmla="*/ 4556399 h 4556399"/>
              <a:gd name="connsiteX15" fmla="*/ 2406059 w 6560312"/>
              <a:gd name="connsiteY15" fmla="*/ 4551645 h 4556399"/>
              <a:gd name="connsiteX16" fmla="*/ 2277673 w 6560312"/>
              <a:gd name="connsiteY16" fmla="*/ 4556399 h 4556399"/>
              <a:gd name="connsiteX17" fmla="*/ 0 w 6560312"/>
              <a:gd name="connsiteY17" fmla="*/ 2278201 h 4556399"/>
              <a:gd name="connsiteX18" fmla="*/ 2277673 w 6560312"/>
              <a:gd name="connsiteY18" fmla="*/ 0 h 4556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560312" h="4556399">
                <a:moveTo>
                  <a:pt x="2277673" y="0"/>
                </a:moveTo>
                <a:cubicBezTo>
                  <a:pt x="2320467" y="0"/>
                  <a:pt x="2368019" y="0"/>
                  <a:pt x="2406059" y="4755"/>
                </a:cubicBezTo>
                <a:lnTo>
                  <a:pt x="2406059" y="0"/>
                </a:lnTo>
                <a:lnTo>
                  <a:pt x="3325106" y="0"/>
                </a:lnTo>
                <a:lnTo>
                  <a:pt x="3439772" y="0"/>
                </a:lnTo>
                <a:lnTo>
                  <a:pt x="5900026" y="0"/>
                </a:lnTo>
                <a:lnTo>
                  <a:pt x="6560312" y="0"/>
                </a:lnTo>
                <a:lnTo>
                  <a:pt x="6560312" y="4556399"/>
                </a:lnTo>
                <a:lnTo>
                  <a:pt x="6560277" y="4556399"/>
                </a:lnTo>
                <a:lnTo>
                  <a:pt x="6560277" y="4330169"/>
                </a:lnTo>
                <a:lnTo>
                  <a:pt x="3600581" y="4330169"/>
                </a:lnTo>
                <a:lnTo>
                  <a:pt x="3600581" y="4556399"/>
                </a:lnTo>
                <a:lnTo>
                  <a:pt x="3439772" y="4556399"/>
                </a:lnTo>
                <a:lnTo>
                  <a:pt x="3325106" y="4556399"/>
                </a:lnTo>
                <a:lnTo>
                  <a:pt x="2406059" y="4556399"/>
                </a:lnTo>
                <a:lnTo>
                  <a:pt x="2406059" y="4551645"/>
                </a:lnTo>
                <a:cubicBezTo>
                  <a:pt x="2363265" y="4556399"/>
                  <a:pt x="2320467" y="4556399"/>
                  <a:pt x="2277673" y="4556399"/>
                </a:cubicBezTo>
                <a:cubicBezTo>
                  <a:pt x="1017580" y="4556399"/>
                  <a:pt x="0" y="3538583"/>
                  <a:pt x="0" y="2278201"/>
                </a:cubicBezTo>
                <a:cubicBezTo>
                  <a:pt x="0" y="1017820"/>
                  <a:pt x="1022338" y="0"/>
                  <a:pt x="2277673" y="0"/>
                </a:cubicBezTo>
                <a:close/>
              </a:path>
            </a:pathLst>
          </a:custGeom>
          <a:solidFill>
            <a:schemeClr val="bg1">
              <a:lumMod val="95000"/>
            </a:schemeClr>
          </a:solidFill>
        </p:spPr>
        <p:txBody>
          <a:bodyPr wrap="square">
            <a:noAutofit/>
          </a:bodyPr>
          <a:lstStyle>
            <a:lvl1pPr algn="ctr">
              <a:defRPr>
                <a:solidFill>
                  <a:schemeClr val="bg1">
                    <a:lumMod val="95000"/>
                  </a:schemeClr>
                </a:solidFill>
              </a:defRPr>
            </a:lvl1pPr>
          </a:lstStyle>
          <a:p>
            <a:endParaRPr lang="en-US" dirty="0"/>
          </a:p>
        </p:txBody>
      </p:sp>
      <p:sp>
        <p:nvSpPr>
          <p:cNvPr id="9" name="Text Placeholder 23">
            <a:extLst>
              <a:ext uri="{FF2B5EF4-FFF2-40B4-BE49-F238E27FC236}">
                <a16:creationId xmlns:a16="http://schemas.microsoft.com/office/drawing/2014/main" id="{CD1AABD4-D352-B498-D38C-114265E448CB}"/>
              </a:ext>
            </a:extLst>
          </p:cNvPr>
          <p:cNvSpPr>
            <a:spLocks noGrp="1"/>
          </p:cNvSpPr>
          <p:nvPr>
            <p:ph type="body" sz="quarter" idx="65" hasCustomPrompt="1"/>
          </p:nvPr>
        </p:nvSpPr>
        <p:spPr>
          <a:xfrm>
            <a:off x="9238279" y="6009099"/>
            <a:ext cx="2953721" cy="452458"/>
          </a:xfrm>
          <a:prstGeom prst="rect">
            <a:avLst/>
          </a:prstGeom>
        </p:spPr>
        <p:txBody>
          <a:bodyPr anchor="ctr">
            <a:noAutofit/>
          </a:bodyPr>
          <a:lstStyle>
            <a:lvl1pPr marL="0" indent="0" algn="l">
              <a:spcBef>
                <a:spcPts val="0"/>
              </a:spcBef>
              <a:buNone/>
              <a:defRPr sz="1000" b="0" i="0">
                <a:solidFill>
                  <a:schemeClr val="bg1"/>
                </a:solidFill>
                <a:latin typeface="Calibri" panose="020F0502020204030204" pitchFamily="34" charset="0"/>
                <a:cs typeface="Calibri" panose="020F0502020204030204" pitchFamily="34" charset="0"/>
              </a:defRPr>
            </a:lvl1pPr>
          </a:lstStyle>
          <a:p>
            <a:pPr lvl="0"/>
            <a:r>
              <a:rPr lang="en-US" dirty="0"/>
              <a:t>Photo Credit: </a:t>
            </a:r>
          </a:p>
        </p:txBody>
      </p:sp>
    </p:spTree>
    <p:extLst>
      <p:ext uri="{BB962C8B-B14F-4D97-AF65-F5344CB8AC3E}">
        <p14:creationId xmlns:p14="http://schemas.microsoft.com/office/powerpoint/2010/main" val="82694917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FDCA16B-9827-9A66-FECE-DFC1AFFDE0BE}"/>
              </a:ext>
            </a:extLst>
          </p:cNvPr>
          <p:cNvCxnSpPr>
            <a:cxnSpLocks/>
          </p:cNvCxnSpPr>
          <p:nvPr userDrawn="1"/>
        </p:nvCxnSpPr>
        <p:spPr>
          <a:xfrm>
            <a:off x="11812564" y="6509035"/>
            <a:ext cx="265889" cy="0"/>
          </a:xfrm>
          <a:prstGeom prst="line">
            <a:avLst/>
          </a:prstGeom>
          <a:ln w="9525">
            <a:solidFill>
              <a:srgbClr val="FBA63D"/>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9F52FBD6-8606-40F6-2E96-013C15645002}"/>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a:t>
            </a:fld>
            <a:endParaRPr lang="fr-CA" dirty="0"/>
          </a:p>
        </p:txBody>
      </p:sp>
      <p:sp>
        <p:nvSpPr>
          <p:cNvPr id="5" name="Rectangle 4">
            <a:extLst>
              <a:ext uri="{FF2B5EF4-FFF2-40B4-BE49-F238E27FC236}">
                <a16:creationId xmlns:a16="http://schemas.microsoft.com/office/drawing/2014/main" id="{FC10B21F-5F4D-48B2-BCDC-B559A07215EF}"/>
              </a:ext>
            </a:extLst>
          </p:cNvPr>
          <p:cNvSpPr/>
          <p:nvPr userDrawn="1"/>
        </p:nvSpPr>
        <p:spPr>
          <a:xfrm rot="16200000">
            <a:off x="9307607" y="3741403"/>
            <a:ext cx="5275803" cy="184666"/>
          </a:xfrm>
          <a:prstGeom prst="rect">
            <a:avLst/>
          </a:prstGeom>
        </p:spPr>
        <p:txBody>
          <a:bodyPr wrap="square"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1" i="0" u="none" spc="0" dirty="0">
                <a:solidFill>
                  <a:srgbClr val="459597"/>
                </a:solidFill>
                <a:latin typeface="Calibri" panose="020F0502020204030204" pitchFamily="34" charset="0"/>
                <a:cs typeface="Calibri" panose="020F0502020204030204" pitchFamily="34" charset="0"/>
              </a:rPr>
              <a:t>FRÁBÆR DVALARSTAÐIR </a:t>
            </a:r>
            <a:r>
              <a:rPr lang="en-GB" sz="600" b="1" i="0" u="none" spc="0" dirty="0">
                <a:solidFill>
                  <a:srgbClr val="FBA63B"/>
                </a:solidFill>
                <a:latin typeface="Calibri" panose="020F0502020204030204" pitchFamily="34" charset="0"/>
                <a:cs typeface="Calibri" panose="020F0502020204030204" pitchFamily="34" charset="0"/>
              </a:rPr>
              <a:t>| </a:t>
            </a:r>
            <a:r>
              <a:rPr lang="en-US" sz="600" b="0" i="0" u="none" kern="1200" spc="0">
                <a:solidFill>
                  <a:srgbClr val="459597"/>
                </a:solidFill>
                <a:latin typeface="Calibri" panose="020F0502020204030204" pitchFamily="34" charset="0"/>
                <a:ea typeface="+mn-ea"/>
                <a:cs typeface="Calibri" panose="020F0502020204030204" pitchFamily="34" charset="0"/>
              </a:rPr>
              <a:t>HÖNNUN NÝSTÁRLEGRA DVALARSTAÐA Í FERÐAMENNSKU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97" r:id="rId2"/>
    <p:sldLayoutId id="2147483829" r:id="rId3"/>
    <p:sldLayoutId id="2147483881" r:id="rId4"/>
    <p:sldLayoutId id="2147483888" r:id="rId5"/>
    <p:sldLayoutId id="2147483898" r:id="rId6"/>
    <p:sldLayoutId id="2147483842" r:id="rId7"/>
    <p:sldLayoutId id="2147483840" r:id="rId8"/>
    <p:sldLayoutId id="2147483880" r:id="rId9"/>
    <p:sldLayoutId id="2147483889" r:id="rId10"/>
    <p:sldLayoutId id="2147483861" r:id="rId11"/>
    <p:sldLayoutId id="2147483905" r:id="rId12"/>
    <p:sldLayoutId id="2147483890" r:id="rId13"/>
    <p:sldLayoutId id="2147483899" r:id="rId14"/>
    <p:sldLayoutId id="2147483923" r:id="rId15"/>
    <p:sldLayoutId id="2147483884" r:id="rId16"/>
    <p:sldLayoutId id="2147483841" r:id="rId17"/>
    <p:sldLayoutId id="2147483917" r:id="rId18"/>
    <p:sldLayoutId id="2147483918" r:id="rId19"/>
    <p:sldLayoutId id="2147483879" r:id="rId20"/>
    <p:sldLayoutId id="2147483913" r:id="rId21"/>
    <p:sldLayoutId id="2147483914" r:id="rId22"/>
    <p:sldLayoutId id="2147483906" r:id="rId23"/>
    <p:sldLayoutId id="2147483924" r:id="rId24"/>
    <p:sldLayoutId id="2147483907" r:id="rId25"/>
    <p:sldLayoutId id="2147483878" r:id="rId26"/>
    <p:sldLayoutId id="2147483915" r:id="rId27"/>
    <p:sldLayoutId id="2147483891" r:id="rId28"/>
    <p:sldLayoutId id="2147483925" r:id="rId29"/>
    <p:sldLayoutId id="2147483922" r:id="rId30"/>
    <p:sldLayoutId id="2147483921" r:id="rId31"/>
    <p:sldLayoutId id="2147483894" r:id="rId32"/>
    <p:sldLayoutId id="2147483916" r:id="rId33"/>
    <p:sldLayoutId id="2147483893" r:id="rId34"/>
    <p:sldLayoutId id="2147483895" r:id="rId35"/>
    <p:sldLayoutId id="2147483896" r:id="rId36"/>
    <p:sldLayoutId id="2147483900" r:id="rId37"/>
    <p:sldLayoutId id="2147483901" r:id="rId38"/>
    <p:sldLayoutId id="2147483902" r:id="rId39"/>
    <p:sldLayoutId id="2147483903" r:id="rId40"/>
    <p:sldLayoutId id="2147483904" r:id="rId41"/>
    <p:sldLayoutId id="2147483853" r:id="rId42"/>
    <p:sldLayoutId id="2147483912" r:id="rId43"/>
    <p:sldLayoutId id="2147483928" r:id="rId44"/>
    <p:sldLayoutId id="2147483931" r:id="rId4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www.slovenia-green.si/magazine/top-10-sustainable-tourism-practices-from-slovenia-in-2024/" TargetMode="External"/><Relationship Id="rId2" Type="http://schemas.openxmlformats.org/officeDocument/2006/relationships/hyperlink" Target="https://www.neh.gov.ie/service/search/neh-en/116580?query=Climate+Action+Programme" TargetMode="External"/><Relationship Id="rId1" Type="http://schemas.openxmlformats.org/officeDocument/2006/relationships/slideLayout" Target="../slideLayouts/slideLayout17.xml"/><Relationship Id="rId6" Type="http://schemas.openxmlformats.org/officeDocument/2006/relationships/image" Target="../media/image17.jpg"/><Relationship Id="rId5" Type="http://schemas.openxmlformats.org/officeDocument/2006/relationships/image" Target="../media/image15.png"/><Relationship Id="rId4" Type="http://schemas.openxmlformats.org/officeDocument/2006/relationships/hyperlink" Target="https://www.slovenia-tourism.si/unveiling-the-cleanliness-of-slovenia/"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g"/><Relationship Id="rId7" Type="http://schemas.openxmlformats.org/officeDocument/2006/relationships/image" Target="../media/image26.jpg"/><Relationship Id="rId2" Type="http://schemas.openxmlformats.org/officeDocument/2006/relationships/image" Target="../media/image21.jpg"/><Relationship Id="rId1" Type="http://schemas.openxmlformats.org/officeDocument/2006/relationships/slideLayout" Target="../slideLayouts/slideLayout40.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15.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40.xml"/><Relationship Id="rId5" Type="http://schemas.openxmlformats.org/officeDocument/2006/relationships/image" Target="../media/image31.jpeg"/><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44.xml"/><Relationship Id="rId4" Type="http://schemas.openxmlformats.org/officeDocument/2006/relationships/image" Target="../media/image11.jpg"/></Relationships>
</file>

<file path=ppt/slides/_rels/slide3.xml.rels><?xml version="1.0" encoding="UTF-8" standalone="yes"?>
<Relationships xmlns="http://schemas.openxmlformats.org/package/2006/relationships"><Relationship Id="rId2" Type="http://schemas.openxmlformats.org/officeDocument/2006/relationships/hyperlink" Target="https://crrhospitality.com/blog/launching-your-glamping-business-tips-and-insights-for-a-successful-start/" TargetMode="External"/><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hyperlink" Target="https://epicstays.eu/compendium-of-good-practice/#:~:text=The%C2%A0Epic%20Stays%20Compendium%C2%A0emphasizes%20that%20sustainability,commitment%20to%20responsible%20tourism%20that" TargetMode="Externa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hyperlink" Target="https://crossoverlodge.com/it/2025/04/14/permission-glamping-site/#:~:text=,registration%20and%20tourist%20tax%20collection" TargetMode="Externa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hyperlink" Target="https://www.neh.gov.ie/service/search/neh-en/116580?query=Climate+Action+Programme" TargetMode="External"/><Relationship Id="rId2" Type="http://schemas.openxmlformats.org/officeDocument/2006/relationships/image" Target="../media/image14.jpg"/><Relationship Id="rId1" Type="http://schemas.openxmlformats.org/officeDocument/2006/relationships/slideLayout" Target="../slideLayouts/slideLayout17.xml"/><Relationship Id="rId6" Type="http://schemas.openxmlformats.org/officeDocument/2006/relationships/image" Target="../media/image15.png"/><Relationship Id="rId5" Type="http://schemas.openxmlformats.org/officeDocument/2006/relationships/hyperlink" Target="https://www.noticenature.ie/wp-content/uploads/2016/05/tourism_guidelines.pdf" TargetMode="External"/><Relationship Id="rId4" Type="http://schemas.openxmlformats.org/officeDocument/2006/relationships/hyperlink" Target="https://www.failteireland.ie/FailteIreland/media/WebsiteStructure/Documents/2_Develop_Your_Business/1_StartGrow_Your_Business/Ecotourism_Handbook-2.pdf"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neh.gov.ie/service/search/neh-en/116580?query=Climate+Action+Programme" TargetMode="External"/><Relationship Id="rId2" Type="http://schemas.openxmlformats.org/officeDocument/2006/relationships/image" Target="../media/image16.jpg"/><Relationship Id="rId1" Type="http://schemas.openxmlformats.org/officeDocument/2006/relationships/slideLayout" Target="../slideLayouts/slideLayout17.xml"/><Relationship Id="rId6" Type="http://schemas.openxmlformats.org/officeDocument/2006/relationships/image" Target="../media/image15.png"/><Relationship Id="rId5" Type="http://schemas.openxmlformats.org/officeDocument/2006/relationships/hyperlink" Target="https://www.slovenia.info/en/business/green-scheme-of-slovenian-tourism" TargetMode="External"/><Relationship Id="rId4" Type="http://schemas.openxmlformats.org/officeDocument/2006/relationships/hyperlink" Target="https://earthbuildingschool.com/blog/post/locally-sourced-materials-in-retrofitting-a-sustainability-guid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0E914B3-5D75-DE4D-6C74-C8D1B4CF77D4}"/>
              </a:ext>
            </a:extLst>
          </p:cNvPr>
          <p:cNvSpPr>
            <a:spLocks noGrp="1"/>
          </p:cNvSpPr>
          <p:nvPr>
            <p:ph type="body" sz="quarter" idx="17"/>
          </p:nvPr>
        </p:nvSpPr>
        <p:spPr/>
        <p:txBody>
          <a:bodyPr/>
          <a:lstStyle/>
          <a:p>
            <a:endParaRPr lang="en-IE"/>
          </a:p>
        </p:txBody>
      </p:sp>
      <p:sp>
        <p:nvSpPr>
          <p:cNvPr id="9" name="Text Placeholder 8">
            <a:extLst>
              <a:ext uri="{FF2B5EF4-FFF2-40B4-BE49-F238E27FC236}">
                <a16:creationId xmlns:a16="http://schemas.microsoft.com/office/drawing/2014/main" id="{F8829EAC-8B33-858C-8A48-886A65C6C81F}"/>
              </a:ext>
            </a:extLst>
          </p:cNvPr>
          <p:cNvSpPr>
            <a:spLocks noGrp="1"/>
          </p:cNvSpPr>
          <p:nvPr>
            <p:ph type="body" sz="quarter" idx="65"/>
          </p:nvPr>
        </p:nvSpPr>
        <p:spPr/>
        <p:txBody>
          <a:bodyPr/>
          <a:lstStyle/>
          <a:p>
            <a:r>
              <a:rPr lang="en-US" dirty="0"/>
              <a:t>Tilfellisrannsókn </a:t>
            </a:r>
            <a:r>
              <a:rPr lang="en-US" dirty="0" err="1"/>
              <a:t>Valledemossa</a:t>
            </a:r>
            <a:r>
              <a:rPr lang="en-US" dirty="0"/>
              <a:t>, Spánn (náttúruathvarf)</a:t>
            </a:r>
            <a:endParaRPr lang="en-IE" dirty="0"/>
          </a:p>
        </p:txBody>
      </p:sp>
      <p:sp>
        <p:nvSpPr>
          <p:cNvPr id="10" name="Text Placeholder 2">
            <a:extLst>
              <a:ext uri="{FF2B5EF4-FFF2-40B4-BE49-F238E27FC236}">
                <a16:creationId xmlns:a16="http://schemas.microsoft.com/office/drawing/2014/main" id="{91D31641-969F-B09C-3355-ECA39DA8CFF6}"/>
              </a:ext>
            </a:extLst>
          </p:cNvPr>
          <p:cNvSpPr>
            <a:spLocks noGrp="1"/>
          </p:cNvSpPr>
          <p:nvPr>
            <p:ph type="body" sz="quarter" idx="15"/>
          </p:nvPr>
        </p:nvSpPr>
        <p:spPr>
          <a:xfrm>
            <a:off x="374360" y="2557127"/>
            <a:ext cx="5089964" cy="697353"/>
          </a:xfrm>
        </p:spPr>
        <p:txBody>
          <a:bodyPr/>
          <a:lstStyle/>
          <a:p>
            <a:r>
              <a:rPr lang="en-GB" dirty="0"/>
              <a:t>Modúl 6 </a:t>
            </a:r>
            <a:r>
              <a:rPr lang="en-GB" sz="4400" b="0" dirty="0"/>
              <a:t>(hluti 4)</a:t>
            </a:r>
          </a:p>
        </p:txBody>
      </p:sp>
      <p:sp>
        <p:nvSpPr>
          <p:cNvPr id="11" name="Text Placeholder 3">
            <a:extLst>
              <a:ext uri="{FF2B5EF4-FFF2-40B4-BE49-F238E27FC236}">
                <a16:creationId xmlns:a16="http://schemas.microsoft.com/office/drawing/2014/main" id="{161E7648-E850-A3C6-41DF-B21959997E47}"/>
              </a:ext>
            </a:extLst>
          </p:cNvPr>
          <p:cNvSpPr>
            <a:spLocks noGrp="1"/>
          </p:cNvSpPr>
          <p:nvPr>
            <p:ph type="body" sz="quarter" idx="16"/>
          </p:nvPr>
        </p:nvSpPr>
        <p:spPr>
          <a:xfrm>
            <a:off x="374360" y="3289874"/>
            <a:ext cx="5089964" cy="697353"/>
          </a:xfrm>
        </p:spPr>
        <p:txBody>
          <a:bodyPr>
            <a:noAutofit/>
          </a:bodyPr>
          <a:lstStyle/>
          <a:p>
            <a:pPr defTabSz="777514">
              <a:lnSpc>
                <a:spcPct val="100000"/>
              </a:lnSpc>
              <a:spcBef>
                <a:spcPts val="0"/>
              </a:spcBef>
              <a:spcAft>
                <a:spcPts val="1200"/>
              </a:spcAft>
              <a:defRPr/>
            </a:pPr>
            <a:r>
              <a:rPr lang="en-US" sz="3700" dirty="0"/>
              <a:t>Hagkvæmni, fjárfesting í WOW-þættinum</a:t>
            </a:r>
          </a:p>
          <a:p>
            <a:pPr defTabSz="777514">
              <a:lnSpc>
                <a:spcPct val="100000"/>
              </a:lnSpc>
              <a:spcBef>
                <a:spcPts val="0"/>
              </a:spcBef>
              <a:spcAft>
                <a:spcPts val="1200"/>
              </a:spcAft>
              <a:defRPr/>
            </a:pPr>
            <a:endParaRPr lang="en-IE" sz="2800" i="1" dirty="0"/>
          </a:p>
        </p:txBody>
      </p:sp>
      <p:pic>
        <p:nvPicPr>
          <p:cNvPr id="5" name="Picture Placeholder 4" descr="A room with a bed and a table&#10;&#10;AI-generated content may be incorrect.">
            <a:extLst>
              <a:ext uri="{FF2B5EF4-FFF2-40B4-BE49-F238E27FC236}">
                <a16:creationId xmlns:a16="http://schemas.microsoft.com/office/drawing/2014/main" id="{F2B7927C-78A6-72FA-72E4-4B046AFAC610}"/>
              </a:ext>
            </a:extLst>
          </p:cNvPr>
          <p:cNvPicPr>
            <a:picLocks noGrp="1" noChangeAspect="1"/>
          </p:cNvPicPr>
          <p:nvPr>
            <p:ph type="pic" sz="quarter" idx="19"/>
          </p:nvPr>
        </p:nvPicPr>
        <p:blipFill>
          <a:blip r:embed="rId2"/>
          <a:srcRect l="5620" r="5620"/>
          <a:stretch>
            <a:fillRect/>
          </a:stretch>
        </p:blipFill>
        <p:spPr/>
      </p:pic>
    </p:spTree>
    <p:extLst>
      <p:ext uri="{BB962C8B-B14F-4D97-AF65-F5344CB8AC3E}">
        <p14:creationId xmlns:p14="http://schemas.microsoft.com/office/powerpoint/2010/main" val="9384581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FADAB-6C4E-BFB8-6D91-CED0E7620D12}"/>
            </a:ext>
          </a:extLst>
        </p:cNvPr>
        <p:cNvGrpSpPr/>
        <p:nvPr/>
      </p:nvGrpSpPr>
      <p:grpSpPr>
        <a:xfrm>
          <a:off x="0" y="0"/>
          <a:ext cx="0" cy="0"/>
          <a:chOff x="0" y="0"/>
          <a:chExt cx="0" cy="0"/>
        </a:xfrm>
      </p:grpSpPr>
      <p:sp>
        <p:nvSpPr>
          <p:cNvPr id="13" name="Text Placeholder 2">
            <a:extLst>
              <a:ext uri="{FF2B5EF4-FFF2-40B4-BE49-F238E27FC236}">
                <a16:creationId xmlns:a16="http://schemas.microsoft.com/office/drawing/2014/main" id="{0DC0F39D-5732-4BD5-079A-10814C45613E}"/>
              </a:ext>
            </a:extLst>
          </p:cNvPr>
          <p:cNvSpPr txBox="1">
            <a:spLocks/>
          </p:cNvSpPr>
          <p:nvPr/>
        </p:nvSpPr>
        <p:spPr>
          <a:xfrm>
            <a:off x="4589030" y="196156"/>
            <a:ext cx="7452944" cy="3499183"/>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base">
              <a:lnSpc>
                <a:spcPct val="100000"/>
              </a:lnSpc>
              <a:spcAft>
                <a:spcPts val="1200"/>
              </a:spcAft>
              <a:buFont typeface="Wingdings" panose="05000000000000000000" pitchFamily="2" charset="2"/>
              <a:buChar char="ü"/>
            </a:pPr>
            <a:r>
              <a:rPr lang="en-US" sz="2400" b="1" i="1" dirty="0">
                <a:solidFill>
                  <a:srgbClr val="3B7F81"/>
                </a:solidFill>
              </a:rPr>
              <a:t>Fjármálaráð: </a:t>
            </a:r>
            <a:r>
              <a:rPr lang="en-US" sz="2200" dirty="0">
                <a:solidFill>
                  <a:srgbClr val="494949"/>
                </a:solidFill>
              </a:rPr>
              <a:t>Sparaðu með því </a:t>
            </a:r>
            <a:r>
              <a:rPr lang="en-US" sz="2200" b="1" dirty="0">
                <a:solidFill>
                  <a:srgbClr val="494949"/>
                </a:solidFill>
              </a:rPr>
              <a:t>að kaupa byggingarefni staðbundið </a:t>
            </a:r>
            <a:r>
              <a:rPr lang="en-US" sz="2200" dirty="0">
                <a:solidFill>
                  <a:srgbClr val="494949"/>
                </a:solidFill>
              </a:rPr>
              <a:t>í stað þess að sækja það langar leiðir (sérstaklega yfir landamæri), sem bætir við verulegum kostnaði vegna eldsneytis, flutninga og skipulagningar. Þetta </a:t>
            </a:r>
            <a:r>
              <a:rPr lang="en-US" sz="2200" b="1" dirty="0">
                <a:solidFill>
                  <a:srgbClr val="494949"/>
                </a:solidFill>
              </a:rPr>
              <a:t>styður</a:t>
            </a:r>
            <a:r>
              <a:rPr lang="en-US" sz="2200" dirty="0">
                <a:solidFill>
                  <a:srgbClr val="494949"/>
                </a:solidFill>
              </a:rPr>
              <a:t> einnig </a:t>
            </a:r>
            <a:r>
              <a:rPr lang="en-US" sz="2200" b="1" dirty="0">
                <a:solidFill>
                  <a:srgbClr val="494949"/>
                </a:solidFill>
              </a:rPr>
              <a:t>staðbundin fyrirtæki </a:t>
            </a:r>
            <a:r>
              <a:rPr lang="en-US" sz="2200" dirty="0">
                <a:solidFill>
                  <a:srgbClr val="494949"/>
                </a:solidFill>
              </a:rPr>
              <a:t>og </a:t>
            </a:r>
            <a:r>
              <a:rPr lang="en-US" sz="2200" b="1" dirty="0">
                <a:solidFill>
                  <a:srgbClr val="494949"/>
                </a:solidFill>
              </a:rPr>
              <a:t>styrkir sjálfbærni áfangastaðarins. </a:t>
            </a:r>
            <a:r>
              <a:rPr lang="en-US" sz="2200" dirty="0">
                <a:solidFill>
                  <a:srgbClr val="494949"/>
                </a:solidFill>
              </a:rPr>
              <a:t>Að sækja timbur, steina, einangrun eða hey staðbundið hjálpar til við að forðast innflutningsgjöld, tafir og háan eldsneytiskostnað. </a:t>
            </a:r>
            <a:r>
              <a:rPr lang="en-US" sz="2200" b="1" dirty="0">
                <a:solidFill>
                  <a:srgbClr val="EC7C69"/>
                </a:solidFill>
              </a:rPr>
              <a:t>Dæmi: </a:t>
            </a:r>
            <a:r>
              <a:rPr lang="en-US" sz="2200" dirty="0">
                <a:solidFill>
                  <a:srgbClr val="494949"/>
                </a:solidFill>
              </a:rPr>
              <a:t>Í </a:t>
            </a:r>
            <a:r>
              <a:rPr lang="en-US" sz="2200" dirty="0">
                <a:solidFill>
                  <a:srgbClr val="E96751"/>
                </a:solidFill>
              </a:rPr>
              <a:t>Slóveníu </a:t>
            </a:r>
            <a:r>
              <a:rPr lang="en-US" sz="2200" dirty="0">
                <a:solidFill>
                  <a:srgbClr val="494949"/>
                </a:solidFill>
              </a:rPr>
              <a:t>getur notkun staðbundins timburs sem er fellt á staðnum til glamping-hýsa dregið úr </a:t>
            </a:r>
            <a:r>
              <a:rPr lang="en-US" sz="2200" b="1" dirty="0">
                <a:solidFill>
                  <a:srgbClr val="494949"/>
                </a:solidFill>
              </a:rPr>
              <a:t>kostnaði við efnisflutninga um allt að 25%.</a:t>
            </a:r>
          </a:p>
          <a:p>
            <a:pPr marL="342900" indent="-342900" fontAlgn="base">
              <a:lnSpc>
                <a:spcPct val="100000"/>
              </a:lnSpc>
              <a:spcAft>
                <a:spcPts val="1200"/>
              </a:spcAft>
              <a:buFont typeface="Wingdings" panose="05000000000000000000" pitchFamily="2" charset="2"/>
              <a:buChar char="ü"/>
            </a:pPr>
            <a:r>
              <a:rPr lang="en-US" sz="2400" b="1" i="1" dirty="0">
                <a:solidFill>
                  <a:srgbClr val="3B7F81"/>
                </a:solidFill>
              </a:rPr>
              <a:t>Fjármálaráð: </a:t>
            </a:r>
            <a:r>
              <a:rPr lang="en-US" sz="2200" b="1" dirty="0">
                <a:solidFill>
                  <a:srgbClr val="494949"/>
                </a:solidFill>
              </a:rPr>
              <a:t>Að ráða staðbundna iðnaðarmenn </a:t>
            </a:r>
            <a:r>
              <a:rPr lang="en-US" sz="2200" dirty="0">
                <a:solidFill>
                  <a:srgbClr val="494949"/>
                </a:solidFill>
              </a:rPr>
              <a:t>dregur úr gistingu, ferðakostnaði og biðtíma eftir utanaðkomandi verktökum. Staðbundnir iðnaðarmenn þekkja landið og reglugerðirnar, sem leiðir til færri mistaka, hraðari samþykkta og oft lægri verða. </a:t>
            </a:r>
            <a:r>
              <a:rPr lang="en-US" sz="2200" b="1" dirty="0">
                <a:solidFill>
                  <a:srgbClr val="EC7C69"/>
                </a:solidFill>
              </a:rPr>
              <a:t>Dæmi: </a:t>
            </a:r>
            <a:r>
              <a:rPr lang="en-US" sz="2200" dirty="0">
                <a:solidFill>
                  <a:srgbClr val="494949"/>
                </a:solidFill>
              </a:rPr>
              <a:t>Á landsbyggðinni á</a:t>
            </a:r>
            <a:r>
              <a:rPr lang="en-US" sz="2200" dirty="0">
                <a:solidFill>
                  <a:srgbClr val="E96751"/>
                </a:solidFill>
              </a:rPr>
              <a:t> Írlandi </a:t>
            </a:r>
            <a:r>
              <a:rPr lang="en-US" sz="2200" dirty="0">
                <a:solidFill>
                  <a:srgbClr val="494949"/>
                </a:solidFill>
              </a:rPr>
              <a:t>hefur notkun staðbundinna trésmiða við byggingu visthyggjukofa sýnt að </a:t>
            </a:r>
            <a:r>
              <a:rPr lang="en-US" sz="2200" b="1" dirty="0">
                <a:solidFill>
                  <a:srgbClr val="494949"/>
                </a:solidFill>
              </a:rPr>
              <a:t>byggingarkostnaður lækkar um 15–20%.</a:t>
            </a:r>
          </a:p>
        </p:txBody>
      </p:sp>
      <p:sp>
        <p:nvSpPr>
          <p:cNvPr id="4" name="Slide Number Placeholder 5">
            <a:extLst>
              <a:ext uri="{FF2B5EF4-FFF2-40B4-BE49-F238E27FC236}">
                <a16:creationId xmlns:a16="http://schemas.microsoft.com/office/drawing/2014/main" id="{D8E11FB6-27AB-696D-BCA6-D6BC4B1954E6}"/>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10</a:t>
            </a:fld>
            <a:endParaRPr lang="fr-CA" dirty="0"/>
          </a:p>
        </p:txBody>
      </p:sp>
      <p:sp>
        <p:nvSpPr>
          <p:cNvPr id="6" name="Text Placeholder 5">
            <a:extLst>
              <a:ext uri="{FF2B5EF4-FFF2-40B4-BE49-F238E27FC236}">
                <a16:creationId xmlns:a16="http://schemas.microsoft.com/office/drawing/2014/main" id="{F230E0FA-8EDA-D19C-9DE6-3219D1CF5665}"/>
              </a:ext>
            </a:extLst>
          </p:cNvPr>
          <p:cNvSpPr>
            <a:spLocks noGrp="1"/>
          </p:cNvSpPr>
          <p:nvPr>
            <p:ph type="body" sz="quarter" idx="18"/>
          </p:nvPr>
        </p:nvSpPr>
        <p:spPr>
          <a:xfrm>
            <a:off x="570245" y="3392026"/>
            <a:ext cx="2877175" cy="1049221"/>
          </a:xfrm>
        </p:spPr>
        <p:txBody>
          <a:bodyPr/>
          <a:lstStyle/>
          <a:p>
            <a:pPr algn="ctr"/>
            <a:r>
              <a:rPr lang="en-IE" b="0" dirty="0"/>
              <a:t>Fjármálaráð</a:t>
            </a:r>
          </a:p>
        </p:txBody>
      </p:sp>
      <p:sp>
        <p:nvSpPr>
          <p:cNvPr id="2" name="Slide Number Placeholder 5">
            <a:extLst>
              <a:ext uri="{FF2B5EF4-FFF2-40B4-BE49-F238E27FC236}">
                <a16:creationId xmlns:a16="http://schemas.microsoft.com/office/drawing/2014/main" id="{52C9F573-4DF5-98B3-0DA2-7FF1CF65DA57}"/>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10</a:t>
            </a:fld>
            <a:endParaRPr lang="fr-CA" dirty="0"/>
          </a:p>
        </p:txBody>
      </p:sp>
      <p:sp>
        <p:nvSpPr>
          <p:cNvPr id="5" name="Slide Number Placeholder 5">
            <a:extLst>
              <a:ext uri="{FF2B5EF4-FFF2-40B4-BE49-F238E27FC236}">
                <a16:creationId xmlns:a16="http://schemas.microsoft.com/office/drawing/2014/main" id="{B59E779B-3557-375E-4625-6A7C6FBBD60A}"/>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10</a:t>
            </a:fld>
            <a:endParaRPr lang="fr-CA" dirty="0"/>
          </a:p>
        </p:txBody>
      </p:sp>
      <p:sp>
        <p:nvSpPr>
          <p:cNvPr id="8" name="Slide Number Placeholder 5">
            <a:extLst>
              <a:ext uri="{FF2B5EF4-FFF2-40B4-BE49-F238E27FC236}">
                <a16:creationId xmlns:a16="http://schemas.microsoft.com/office/drawing/2014/main" id="{D7935B4A-FB8C-72AB-3F49-426901FA7A00}"/>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10</a:t>
            </a:fld>
            <a:endParaRPr lang="fr-CA" dirty="0"/>
          </a:p>
        </p:txBody>
      </p:sp>
      <p:sp>
        <p:nvSpPr>
          <p:cNvPr id="9" name="TextBox 8">
            <a:extLst>
              <a:ext uri="{FF2B5EF4-FFF2-40B4-BE49-F238E27FC236}">
                <a16:creationId xmlns:a16="http://schemas.microsoft.com/office/drawing/2014/main" id="{CBCFBD0D-01E3-C490-9953-30DFC0BD0C46}"/>
              </a:ext>
            </a:extLst>
          </p:cNvPr>
          <p:cNvSpPr txBox="1"/>
          <p:nvPr/>
        </p:nvSpPr>
        <p:spPr>
          <a:xfrm>
            <a:off x="1010723" y="5393887"/>
            <a:ext cx="11031251" cy="1354217"/>
          </a:xfrm>
          <a:prstGeom prst="rect">
            <a:avLst/>
          </a:prstGeom>
          <a:noFill/>
        </p:spPr>
        <p:txBody>
          <a:bodyPr wrap="square">
            <a:spAutoFit/>
          </a:bodyPr>
          <a:lstStyle/>
          <a:p>
            <a:r>
              <a:rPr lang="en-US" b="1" i="1" dirty="0">
                <a:solidFill>
                  <a:srgbClr val="494949"/>
                </a:solidFill>
                <a:latin typeface="Google Sans"/>
              </a:rPr>
              <a:t>Mælt er með lestri </a:t>
            </a:r>
            <a:endParaRPr lang="en-US" b="1" i="1" dirty="0">
              <a:solidFill>
                <a:srgbClr val="494949"/>
              </a:solidFill>
              <a:latin typeface="Google Sans"/>
              <a:hlinkClick r:id="rId2">
                <a:extLst>
                  <a:ext uri="{A12FA001-AC4F-418D-AE19-62706E023703}">
                    <ahyp:hlinkClr xmlns:ahyp="http://schemas.microsoft.com/office/drawing/2018/hyperlinkcolor" val="tx"/>
                  </a:ext>
                </a:extLst>
              </a:hlinkClick>
            </a:endParaRPr>
          </a:p>
          <a:p>
            <a:pPr marL="285750" indent="-285750">
              <a:buFont typeface="Arial" panose="020B0604020202020204" pitchFamily="34" charset="0"/>
              <a:buChar char="•"/>
            </a:pPr>
            <a:r>
              <a:rPr lang="en-US" sz="1600" dirty="0">
                <a:solidFill>
                  <a:srgbClr val="00B0F0"/>
                </a:solidFill>
                <a:hlinkClick r:id="rId3">
                  <a:extLst>
                    <a:ext uri="{A12FA001-AC4F-418D-AE19-62706E023703}">
                      <ahyp:hlinkClr xmlns:ahyp="http://schemas.microsoft.com/office/drawing/2018/hyperlinkcolor" val="tx"/>
                    </a:ext>
                  </a:extLst>
                </a:hlinkClick>
              </a:rPr>
              <a:t>Topp 10 sjálfbærar ferðamannavenjur í Slóveníu (2024): </a:t>
            </a:r>
            <a:r>
              <a:rPr lang="en-US" sz="1600" dirty="0">
                <a:solidFill>
                  <a:srgbClr val="494949"/>
                </a:solidFill>
              </a:rPr>
              <a:t>Lýsir frumkvæðum Slóveníu, svo sem úrgangsstjórnun sem er umhverfisvæn fyrir villt dýr og þátttaka samfélagsins, sem stuðla að umhverfisvænum ferðaupplifunum.</a:t>
            </a:r>
          </a:p>
          <a:p>
            <a:pPr marL="285750" indent="-285750">
              <a:buFont typeface="Arial" panose="020B0604020202020204" pitchFamily="34" charset="0"/>
              <a:buChar char="•"/>
            </a:pPr>
            <a:r>
              <a:rPr lang="en-US" sz="1600" dirty="0">
                <a:solidFill>
                  <a:srgbClr val="00B0F0"/>
                </a:solidFill>
                <a:hlinkClick r:id="rId4">
                  <a:extLst>
                    <a:ext uri="{A12FA001-AC4F-418D-AE19-62706E023703}">
                      <ahyp:hlinkClr xmlns:ahyp="http://schemas.microsoft.com/office/drawing/2018/hyperlinkcolor" val="tx"/>
                    </a:ext>
                  </a:extLst>
                </a:hlinkClick>
              </a:rPr>
              <a:t>Skuldbinding Slóveníu við hreinlæti og sjálfbærni. </a:t>
            </a:r>
            <a:r>
              <a:rPr lang="en-US" sz="1600" dirty="0">
                <a:solidFill>
                  <a:srgbClr val="494949"/>
                </a:solidFill>
              </a:rPr>
              <a:t>Umhverfisstefna Slóveníu, þar á meðal reglugerðir um úrgangsstjórnun og aðgerðir til að draga úr kolefnislosun, styrkir stöðu hennar sem græns áfangastaðar.</a:t>
            </a:r>
            <a:endParaRPr lang="en-IE" sz="1600" dirty="0">
              <a:solidFill>
                <a:srgbClr val="494949"/>
              </a:solidFill>
            </a:endParaRPr>
          </a:p>
        </p:txBody>
      </p:sp>
      <p:pic>
        <p:nvPicPr>
          <p:cNvPr id="10" name="Picture 9">
            <a:extLst>
              <a:ext uri="{FF2B5EF4-FFF2-40B4-BE49-F238E27FC236}">
                <a16:creationId xmlns:a16="http://schemas.microsoft.com/office/drawing/2014/main" id="{E752AF5D-15BD-2547-3783-4818C1ADD423}"/>
              </a:ext>
            </a:extLst>
          </p:cNvPr>
          <p:cNvPicPr>
            <a:picLocks noChangeAspect="1"/>
          </p:cNvPicPr>
          <p:nvPr/>
        </p:nvPicPr>
        <p:blipFill>
          <a:blip r:embed="rId5"/>
          <a:stretch>
            <a:fillRect/>
          </a:stretch>
        </p:blipFill>
        <p:spPr>
          <a:xfrm>
            <a:off x="150026" y="5588805"/>
            <a:ext cx="850589" cy="846711"/>
          </a:xfrm>
          <a:prstGeom prst="rect">
            <a:avLst/>
          </a:prstGeom>
        </p:spPr>
      </p:pic>
      <p:pic>
        <p:nvPicPr>
          <p:cNvPr id="14" name="Picture Placeholder 30" descr="A computer and papers on a table&#10;&#10;AI-generated content may be incorrect.">
            <a:extLst>
              <a:ext uri="{FF2B5EF4-FFF2-40B4-BE49-F238E27FC236}">
                <a16:creationId xmlns:a16="http://schemas.microsoft.com/office/drawing/2014/main" id="{A889CA91-41EE-0BD6-463E-CAAEB66A9D2C}"/>
              </a:ext>
            </a:extLst>
          </p:cNvPr>
          <p:cNvPicPr>
            <a:picLocks noGrp="1" noChangeAspect="1"/>
          </p:cNvPicPr>
          <p:nvPr>
            <p:ph type="pic" sz="quarter" idx="10"/>
          </p:nvPr>
        </p:nvPicPr>
        <p:blipFill>
          <a:blip r:embed="rId6"/>
          <a:srcRect t="7073" b="7073"/>
          <a:stretch>
            <a:fillRect/>
          </a:stretch>
        </p:blipFill>
        <p:spPr>
          <a:xfrm>
            <a:off x="391600" y="0"/>
            <a:ext cx="3423163" cy="1945748"/>
          </a:xfrm>
        </p:spPr>
      </p:pic>
      <p:grpSp>
        <p:nvGrpSpPr>
          <p:cNvPr id="3" name="Graphic 503">
            <a:extLst>
              <a:ext uri="{FF2B5EF4-FFF2-40B4-BE49-F238E27FC236}">
                <a16:creationId xmlns:a16="http://schemas.microsoft.com/office/drawing/2014/main" id="{9C236964-F082-028C-4C2A-C6E45E590992}"/>
              </a:ext>
            </a:extLst>
          </p:cNvPr>
          <p:cNvGrpSpPr/>
          <p:nvPr/>
        </p:nvGrpSpPr>
        <p:grpSpPr>
          <a:xfrm>
            <a:off x="4154708" y="716462"/>
            <a:ext cx="720000" cy="720000"/>
            <a:chOff x="12846663" y="3911411"/>
            <a:chExt cx="1023375" cy="1130779"/>
          </a:xfrm>
          <a:noFill/>
        </p:grpSpPr>
        <p:grpSp>
          <p:nvGrpSpPr>
            <p:cNvPr id="11" name="Graphic 503">
              <a:extLst>
                <a:ext uri="{FF2B5EF4-FFF2-40B4-BE49-F238E27FC236}">
                  <a16:creationId xmlns:a16="http://schemas.microsoft.com/office/drawing/2014/main" id="{42E99B8D-6AB4-0A95-9956-592E987850D7}"/>
                </a:ext>
              </a:extLst>
            </p:cNvPr>
            <p:cNvGrpSpPr/>
            <p:nvPr/>
          </p:nvGrpSpPr>
          <p:grpSpPr>
            <a:xfrm>
              <a:off x="12846663" y="4242607"/>
              <a:ext cx="1023375" cy="799582"/>
              <a:chOff x="12846663" y="4242607"/>
              <a:chExt cx="1023375" cy="799582"/>
            </a:xfrm>
            <a:noFill/>
          </p:grpSpPr>
          <p:grpSp>
            <p:nvGrpSpPr>
              <p:cNvPr id="24" name="Graphic 503">
                <a:extLst>
                  <a:ext uri="{FF2B5EF4-FFF2-40B4-BE49-F238E27FC236}">
                    <a16:creationId xmlns:a16="http://schemas.microsoft.com/office/drawing/2014/main" id="{BC39882C-6872-384F-EC04-28B641E5EA84}"/>
                  </a:ext>
                </a:extLst>
              </p:cNvPr>
              <p:cNvGrpSpPr/>
              <p:nvPr/>
            </p:nvGrpSpPr>
            <p:grpSpPr>
              <a:xfrm>
                <a:off x="13409519" y="4242607"/>
                <a:ext cx="460518" cy="799582"/>
                <a:chOff x="13409519" y="4242607"/>
                <a:chExt cx="460518" cy="799582"/>
              </a:xfrm>
              <a:noFill/>
            </p:grpSpPr>
            <p:sp>
              <p:nvSpPr>
                <p:cNvPr id="29" name="Freeform 1185">
                  <a:extLst>
                    <a:ext uri="{FF2B5EF4-FFF2-40B4-BE49-F238E27FC236}">
                      <a16:creationId xmlns:a16="http://schemas.microsoft.com/office/drawing/2014/main" id="{CE5DF17E-E85F-21DC-3FF8-B6119AEA21AE}"/>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30" name="Freeform 1186">
                  <a:extLst>
                    <a:ext uri="{FF2B5EF4-FFF2-40B4-BE49-F238E27FC236}">
                      <a16:creationId xmlns:a16="http://schemas.microsoft.com/office/drawing/2014/main" id="{4FDF241A-69B5-7ED7-5730-357035B17075}"/>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31" name="Freeform 1187">
                  <a:extLst>
                    <a:ext uri="{FF2B5EF4-FFF2-40B4-BE49-F238E27FC236}">
                      <a16:creationId xmlns:a16="http://schemas.microsoft.com/office/drawing/2014/main" id="{1E14AFCF-D32C-3E7E-8726-6C63F3B32E74}"/>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25" name="Graphic 503">
                <a:extLst>
                  <a:ext uri="{FF2B5EF4-FFF2-40B4-BE49-F238E27FC236}">
                    <a16:creationId xmlns:a16="http://schemas.microsoft.com/office/drawing/2014/main" id="{6939EDF0-101F-E4BA-F451-FAD707FCCFE0}"/>
                  </a:ext>
                </a:extLst>
              </p:cNvPr>
              <p:cNvGrpSpPr/>
              <p:nvPr/>
            </p:nvGrpSpPr>
            <p:grpSpPr>
              <a:xfrm>
                <a:off x="12846663" y="4242733"/>
                <a:ext cx="462169" cy="799457"/>
                <a:chOff x="12846663" y="4242733"/>
                <a:chExt cx="462169" cy="799457"/>
              </a:xfrm>
              <a:noFill/>
            </p:grpSpPr>
            <p:sp>
              <p:nvSpPr>
                <p:cNvPr id="26" name="Freeform 1189">
                  <a:extLst>
                    <a:ext uri="{FF2B5EF4-FFF2-40B4-BE49-F238E27FC236}">
                      <a16:creationId xmlns:a16="http://schemas.microsoft.com/office/drawing/2014/main" id="{F716F84E-4181-3E10-AD87-17EA54D0C897}"/>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27" name="Freeform 1190">
                  <a:extLst>
                    <a:ext uri="{FF2B5EF4-FFF2-40B4-BE49-F238E27FC236}">
                      <a16:creationId xmlns:a16="http://schemas.microsoft.com/office/drawing/2014/main" id="{2492295E-443D-D5D6-A2E8-9DB9F57F1ECA}"/>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28" name="Freeform 1191">
                  <a:extLst>
                    <a:ext uri="{FF2B5EF4-FFF2-40B4-BE49-F238E27FC236}">
                      <a16:creationId xmlns:a16="http://schemas.microsoft.com/office/drawing/2014/main" id="{5A8E54C6-A449-6D94-A7BF-0DEE4AB70B92}"/>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12" name="Graphic 503">
              <a:extLst>
                <a:ext uri="{FF2B5EF4-FFF2-40B4-BE49-F238E27FC236}">
                  <a16:creationId xmlns:a16="http://schemas.microsoft.com/office/drawing/2014/main" id="{2AC0D4E3-21AC-05EE-04CB-8BED725677BA}"/>
                </a:ext>
              </a:extLst>
            </p:cNvPr>
            <p:cNvGrpSpPr/>
            <p:nvPr/>
          </p:nvGrpSpPr>
          <p:grpSpPr>
            <a:xfrm>
              <a:off x="13086001" y="3911411"/>
              <a:ext cx="602471" cy="728577"/>
              <a:chOff x="13086001" y="3911411"/>
              <a:chExt cx="602471" cy="728577"/>
            </a:xfrm>
            <a:noFill/>
          </p:grpSpPr>
          <p:sp>
            <p:nvSpPr>
              <p:cNvPr id="15" name="Freeform 1193">
                <a:extLst>
                  <a:ext uri="{FF2B5EF4-FFF2-40B4-BE49-F238E27FC236}">
                    <a16:creationId xmlns:a16="http://schemas.microsoft.com/office/drawing/2014/main" id="{8033CF4B-47D9-1E83-C22C-BDB39B96D376}"/>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16" name="Freeform 1194">
                <a:extLst>
                  <a:ext uri="{FF2B5EF4-FFF2-40B4-BE49-F238E27FC236}">
                    <a16:creationId xmlns:a16="http://schemas.microsoft.com/office/drawing/2014/main" id="{9D26BFC8-2E65-C63E-BE80-27CFA458A9D3}"/>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dirty="0"/>
              </a:p>
            </p:txBody>
          </p:sp>
          <p:sp>
            <p:nvSpPr>
              <p:cNvPr id="17" name="Freeform 1195">
                <a:extLst>
                  <a:ext uri="{FF2B5EF4-FFF2-40B4-BE49-F238E27FC236}">
                    <a16:creationId xmlns:a16="http://schemas.microsoft.com/office/drawing/2014/main" id="{11B90B5E-5BF4-5396-BBB2-C3AEF80F0C62}"/>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18" name="Freeform 1196">
                <a:extLst>
                  <a:ext uri="{FF2B5EF4-FFF2-40B4-BE49-F238E27FC236}">
                    <a16:creationId xmlns:a16="http://schemas.microsoft.com/office/drawing/2014/main" id="{94C9A636-E210-395F-F831-752A092F4E5E}"/>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19" name="Freeform 1197">
                <a:extLst>
                  <a:ext uri="{FF2B5EF4-FFF2-40B4-BE49-F238E27FC236}">
                    <a16:creationId xmlns:a16="http://schemas.microsoft.com/office/drawing/2014/main" id="{85E9B5DF-C32B-45AA-14B0-B081453407B5}"/>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20" name="Graphic 503">
                <a:extLst>
                  <a:ext uri="{FF2B5EF4-FFF2-40B4-BE49-F238E27FC236}">
                    <a16:creationId xmlns:a16="http://schemas.microsoft.com/office/drawing/2014/main" id="{7639F315-46A6-B490-3CC9-24BD03DA1BBE}"/>
                  </a:ext>
                </a:extLst>
              </p:cNvPr>
              <p:cNvGrpSpPr/>
              <p:nvPr/>
            </p:nvGrpSpPr>
            <p:grpSpPr>
              <a:xfrm>
                <a:off x="13185037" y="4244381"/>
                <a:ext cx="260795" cy="257144"/>
                <a:chOff x="13185037" y="4244381"/>
                <a:chExt cx="260795" cy="257144"/>
              </a:xfrm>
              <a:noFill/>
            </p:grpSpPr>
            <p:sp>
              <p:nvSpPr>
                <p:cNvPr id="21" name="Freeform 1199">
                  <a:extLst>
                    <a:ext uri="{FF2B5EF4-FFF2-40B4-BE49-F238E27FC236}">
                      <a16:creationId xmlns:a16="http://schemas.microsoft.com/office/drawing/2014/main" id="{F5248091-492D-6536-10D5-79D8614E889C}"/>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22" name="Freeform 1200">
                  <a:extLst>
                    <a:ext uri="{FF2B5EF4-FFF2-40B4-BE49-F238E27FC236}">
                      <a16:creationId xmlns:a16="http://schemas.microsoft.com/office/drawing/2014/main" id="{9D6846EF-DC82-E59D-28A2-F687091D93C6}"/>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23" name="Freeform 1201">
                  <a:extLst>
                    <a:ext uri="{FF2B5EF4-FFF2-40B4-BE49-F238E27FC236}">
                      <a16:creationId xmlns:a16="http://schemas.microsoft.com/office/drawing/2014/main" id="{30CCB074-D41C-EB24-9B29-BA88A7F54FBA}"/>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grpSp>
        <p:nvGrpSpPr>
          <p:cNvPr id="32" name="Graphic 503">
            <a:extLst>
              <a:ext uri="{FF2B5EF4-FFF2-40B4-BE49-F238E27FC236}">
                <a16:creationId xmlns:a16="http://schemas.microsoft.com/office/drawing/2014/main" id="{14B203A8-C70B-7593-A010-3AFFA5D5D544}"/>
              </a:ext>
            </a:extLst>
          </p:cNvPr>
          <p:cNvGrpSpPr/>
          <p:nvPr/>
        </p:nvGrpSpPr>
        <p:grpSpPr>
          <a:xfrm>
            <a:off x="4139029" y="3922635"/>
            <a:ext cx="720000" cy="720000"/>
            <a:chOff x="12846663" y="3911411"/>
            <a:chExt cx="1023375" cy="1130779"/>
          </a:xfrm>
          <a:noFill/>
        </p:grpSpPr>
        <p:grpSp>
          <p:nvGrpSpPr>
            <p:cNvPr id="33" name="Graphic 503">
              <a:extLst>
                <a:ext uri="{FF2B5EF4-FFF2-40B4-BE49-F238E27FC236}">
                  <a16:creationId xmlns:a16="http://schemas.microsoft.com/office/drawing/2014/main" id="{A9FE289D-4614-A0A3-3C41-58593CF3AE88}"/>
                </a:ext>
              </a:extLst>
            </p:cNvPr>
            <p:cNvGrpSpPr/>
            <p:nvPr/>
          </p:nvGrpSpPr>
          <p:grpSpPr>
            <a:xfrm>
              <a:off x="12846663" y="4242607"/>
              <a:ext cx="1023375" cy="799582"/>
              <a:chOff x="12846663" y="4242607"/>
              <a:chExt cx="1023375" cy="799582"/>
            </a:xfrm>
            <a:noFill/>
          </p:grpSpPr>
          <p:grpSp>
            <p:nvGrpSpPr>
              <p:cNvPr id="44" name="Graphic 503">
                <a:extLst>
                  <a:ext uri="{FF2B5EF4-FFF2-40B4-BE49-F238E27FC236}">
                    <a16:creationId xmlns:a16="http://schemas.microsoft.com/office/drawing/2014/main" id="{E29BE6A2-9A07-A95B-A409-65F114903D26}"/>
                  </a:ext>
                </a:extLst>
              </p:cNvPr>
              <p:cNvGrpSpPr/>
              <p:nvPr/>
            </p:nvGrpSpPr>
            <p:grpSpPr>
              <a:xfrm>
                <a:off x="13409519" y="4242607"/>
                <a:ext cx="460518" cy="799582"/>
                <a:chOff x="13409519" y="4242607"/>
                <a:chExt cx="460518" cy="799582"/>
              </a:xfrm>
              <a:noFill/>
            </p:grpSpPr>
            <p:sp>
              <p:nvSpPr>
                <p:cNvPr id="49" name="Freeform 1185">
                  <a:extLst>
                    <a:ext uri="{FF2B5EF4-FFF2-40B4-BE49-F238E27FC236}">
                      <a16:creationId xmlns:a16="http://schemas.microsoft.com/office/drawing/2014/main" id="{44980075-6B98-88F6-E0B7-67F5D8F9036F}"/>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50" name="Freeform 1186">
                  <a:extLst>
                    <a:ext uri="{FF2B5EF4-FFF2-40B4-BE49-F238E27FC236}">
                      <a16:creationId xmlns:a16="http://schemas.microsoft.com/office/drawing/2014/main" id="{F67D98DE-0881-C6C6-706F-EDCFD373903F}"/>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51" name="Freeform 1187">
                  <a:extLst>
                    <a:ext uri="{FF2B5EF4-FFF2-40B4-BE49-F238E27FC236}">
                      <a16:creationId xmlns:a16="http://schemas.microsoft.com/office/drawing/2014/main" id="{B9789C4A-7120-5F11-E8DF-5E85BBB890DA}"/>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45" name="Graphic 503">
                <a:extLst>
                  <a:ext uri="{FF2B5EF4-FFF2-40B4-BE49-F238E27FC236}">
                    <a16:creationId xmlns:a16="http://schemas.microsoft.com/office/drawing/2014/main" id="{1A87D9CD-E792-4216-D55F-F0E00F3E52C7}"/>
                  </a:ext>
                </a:extLst>
              </p:cNvPr>
              <p:cNvGrpSpPr/>
              <p:nvPr/>
            </p:nvGrpSpPr>
            <p:grpSpPr>
              <a:xfrm>
                <a:off x="12846663" y="4242733"/>
                <a:ext cx="462169" cy="799457"/>
                <a:chOff x="12846663" y="4242733"/>
                <a:chExt cx="462169" cy="799457"/>
              </a:xfrm>
              <a:noFill/>
            </p:grpSpPr>
            <p:sp>
              <p:nvSpPr>
                <p:cNvPr id="46" name="Freeform 1189">
                  <a:extLst>
                    <a:ext uri="{FF2B5EF4-FFF2-40B4-BE49-F238E27FC236}">
                      <a16:creationId xmlns:a16="http://schemas.microsoft.com/office/drawing/2014/main" id="{90C842D2-DB40-84FF-25C8-6AB7F6CDC166}"/>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47" name="Freeform 1190">
                  <a:extLst>
                    <a:ext uri="{FF2B5EF4-FFF2-40B4-BE49-F238E27FC236}">
                      <a16:creationId xmlns:a16="http://schemas.microsoft.com/office/drawing/2014/main" id="{CA13DD9F-45DD-E4B4-F91B-68FABF4EABBE}"/>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48" name="Freeform 1191">
                  <a:extLst>
                    <a:ext uri="{FF2B5EF4-FFF2-40B4-BE49-F238E27FC236}">
                      <a16:creationId xmlns:a16="http://schemas.microsoft.com/office/drawing/2014/main" id="{80BE62F2-47BE-8626-4DE8-5CCE5E08A5B7}"/>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34" name="Graphic 503">
              <a:extLst>
                <a:ext uri="{FF2B5EF4-FFF2-40B4-BE49-F238E27FC236}">
                  <a16:creationId xmlns:a16="http://schemas.microsoft.com/office/drawing/2014/main" id="{7680FD06-4206-CC78-F616-1266A6C4B651}"/>
                </a:ext>
              </a:extLst>
            </p:cNvPr>
            <p:cNvGrpSpPr/>
            <p:nvPr/>
          </p:nvGrpSpPr>
          <p:grpSpPr>
            <a:xfrm>
              <a:off x="13086001" y="3911411"/>
              <a:ext cx="602471" cy="728577"/>
              <a:chOff x="13086001" y="3911411"/>
              <a:chExt cx="602471" cy="728577"/>
            </a:xfrm>
            <a:noFill/>
          </p:grpSpPr>
          <p:sp>
            <p:nvSpPr>
              <p:cNvPr id="35" name="Freeform 1193">
                <a:extLst>
                  <a:ext uri="{FF2B5EF4-FFF2-40B4-BE49-F238E27FC236}">
                    <a16:creationId xmlns:a16="http://schemas.microsoft.com/office/drawing/2014/main" id="{F265F034-6385-A71D-EC02-327B33A5208B}"/>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36" name="Freeform 1194">
                <a:extLst>
                  <a:ext uri="{FF2B5EF4-FFF2-40B4-BE49-F238E27FC236}">
                    <a16:creationId xmlns:a16="http://schemas.microsoft.com/office/drawing/2014/main" id="{FD35CD6F-3ED2-F428-CF87-CB69409D17A2}"/>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dirty="0"/>
              </a:p>
            </p:txBody>
          </p:sp>
          <p:sp>
            <p:nvSpPr>
              <p:cNvPr id="37" name="Freeform 1195">
                <a:extLst>
                  <a:ext uri="{FF2B5EF4-FFF2-40B4-BE49-F238E27FC236}">
                    <a16:creationId xmlns:a16="http://schemas.microsoft.com/office/drawing/2014/main" id="{9D81DA55-66C7-1C3B-6CAB-C73100235DCA}"/>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38" name="Freeform 1196">
                <a:extLst>
                  <a:ext uri="{FF2B5EF4-FFF2-40B4-BE49-F238E27FC236}">
                    <a16:creationId xmlns:a16="http://schemas.microsoft.com/office/drawing/2014/main" id="{742D1F6A-C730-2AE7-584F-A309756905EB}"/>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39" name="Freeform 1197">
                <a:extLst>
                  <a:ext uri="{FF2B5EF4-FFF2-40B4-BE49-F238E27FC236}">
                    <a16:creationId xmlns:a16="http://schemas.microsoft.com/office/drawing/2014/main" id="{17F12127-F15C-B027-B2DC-9E26B78EF0B4}"/>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40" name="Graphic 503">
                <a:extLst>
                  <a:ext uri="{FF2B5EF4-FFF2-40B4-BE49-F238E27FC236}">
                    <a16:creationId xmlns:a16="http://schemas.microsoft.com/office/drawing/2014/main" id="{C87CFEDB-850B-A12D-F200-72C4D7A8F3FB}"/>
                  </a:ext>
                </a:extLst>
              </p:cNvPr>
              <p:cNvGrpSpPr/>
              <p:nvPr/>
            </p:nvGrpSpPr>
            <p:grpSpPr>
              <a:xfrm>
                <a:off x="13185037" y="4244381"/>
                <a:ext cx="260795" cy="257144"/>
                <a:chOff x="13185037" y="4244381"/>
                <a:chExt cx="260795" cy="257144"/>
              </a:xfrm>
              <a:noFill/>
            </p:grpSpPr>
            <p:sp>
              <p:nvSpPr>
                <p:cNvPr id="41" name="Freeform 1199">
                  <a:extLst>
                    <a:ext uri="{FF2B5EF4-FFF2-40B4-BE49-F238E27FC236}">
                      <a16:creationId xmlns:a16="http://schemas.microsoft.com/office/drawing/2014/main" id="{5C853EF5-D5E0-A04D-BB11-9B44B0511FA2}"/>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42" name="Freeform 1200">
                  <a:extLst>
                    <a:ext uri="{FF2B5EF4-FFF2-40B4-BE49-F238E27FC236}">
                      <a16:creationId xmlns:a16="http://schemas.microsoft.com/office/drawing/2014/main" id="{2CCB988C-0EEF-AFC1-5247-8C70164FB94C}"/>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43" name="Freeform 1201">
                  <a:extLst>
                    <a:ext uri="{FF2B5EF4-FFF2-40B4-BE49-F238E27FC236}">
                      <a16:creationId xmlns:a16="http://schemas.microsoft.com/office/drawing/2014/main" id="{8BF1DAAE-E371-5684-8456-B1703724F3EF}"/>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54" name="Text Placeholder 7">
            <a:extLst>
              <a:ext uri="{FF2B5EF4-FFF2-40B4-BE49-F238E27FC236}">
                <a16:creationId xmlns:a16="http://schemas.microsoft.com/office/drawing/2014/main" id="{E87BB28F-82CE-B500-7DD0-0722454CA35A}"/>
              </a:ext>
            </a:extLst>
          </p:cNvPr>
          <p:cNvSpPr>
            <a:spLocks noGrp="1"/>
          </p:cNvSpPr>
          <p:nvPr>
            <p:ph type="body" sz="quarter" idx="19"/>
          </p:nvPr>
        </p:nvSpPr>
        <p:spPr>
          <a:xfrm>
            <a:off x="247021" y="2106966"/>
            <a:ext cx="3200399" cy="385564"/>
          </a:xfrm>
        </p:spPr>
        <p:txBody>
          <a:bodyPr/>
          <a:lstStyle/>
          <a:p>
            <a:pPr marL="308700" algn="ctr"/>
            <a:r>
              <a:rPr lang="en-US" sz="3400" dirty="0"/>
              <a:t>Hugsaðu grænt, eyðu skynsamlega</a:t>
            </a:r>
            <a:endParaRPr lang="en-IE" sz="3400" dirty="0"/>
          </a:p>
        </p:txBody>
      </p:sp>
    </p:spTree>
    <p:extLst>
      <p:ext uri="{BB962C8B-B14F-4D97-AF65-F5344CB8AC3E}">
        <p14:creationId xmlns:p14="http://schemas.microsoft.com/office/powerpoint/2010/main" val="22032321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0AC98D-6FD1-EB73-9350-B36A99D34E3C}"/>
            </a:ext>
          </a:extLst>
        </p:cNvPr>
        <p:cNvGrpSpPr/>
        <p:nvPr/>
      </p:nvGrpSpPr>
      <p:grpSpPr>
        <a:xfrm>
          <a:off x="0" y="0"/>
          <a:ext cx="0" cy="0"/>
          <a:chOff x="0" y="0"/>
          <a:chExt cx="0" cy="0"/>
        </a:xfrm>
      </p:grpSpPr>
      <p:sp>
        <p:nvSpPr>
          <p:cNvPr id="13" name="Text Placeholder 2">
            <a:extLst>
              <a:ext uri="{FF2B5EF4-FFF2-40B4-BE49-F238E27FC236}">
                <a16:creationId xmlns:a16="http://schemas.microsoft.com/office/drawing/2014/main" id="{91CF4059-6AEF-8E4A-909C-DBDF6F2F6B1D}"/>
              </a:ext>
            </a:extLst>
          </p:cNvPr>
          <p:cNvSpPr txBox="1">
            <a:spLocks/>
          </p:cNvSpPr>
          <p:nvPr/>
        </p:nvSpPr>
        <p:spPr>
          <a:xfrm>
            <a:off x="4591050" y="322203"/>
            <a:ext cx="7146469" cy="3499183"/>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base">
              <a:lnSpc>
                <a:spcPct val="100000"/>
              </a:lnSpc>
              <a:spcAft>
                <a:spcPts val="1200"/>
              </a:spcAft>
              <a:buFont typeface="Wingdings" panose="05000000000000000000" pitchFamily="2" charset="2"/>
              <a:buChar char="ü"/>
            </a:pPr>
            <a:r>
              <a:rPr lang="en-US" sz="2400" b="1" i="1" dirty="0">
                <a:solidFill>
                  <a:srgbClr val="3B7F81"/>
                </a:solidFill>
              </a:rPr>
              <a:t>Fjármálaráð: </a:t>
            </a:r>
            <a:r>
              <a:rPr lang="en-US" sz="2100" dirty="0">
                <a:solidFill>
                  <a:srgbClr val="494949"/>
                </a:solidFill>
              </a:rPr>
              <a:t>Minni viðgerðarkostnaður og betri viðhald. </a:t>
            </a:r>
            <a:r>
              <a:rPr lang="en-US" sz="2100" b="1" dirty="0">
                <a:solidFill>
                  <a:srgbClr val="494949"/>
                </a:solidFill>
              </a:rPr>
              <a:t>Efni sem hentar staðbundnu loftslagi </a:t>
            </a:r>
            <a:r>
              <a:rPr lang="en-US" sz="2100" dirty="0">
                <a:solidFill>
                  <a:srgbClr val="494949"/>
                </a:solidFill>
              </a:rPr>
              <a:t>(t.d. timbur sem þolir </a:t>
            </a:r>
            <a:r>
              <a:rPr lang="en-US" sz="2100" dirty="0">
                <a:solidFill>
                  <a:srgbClr val="E96751"/>
                </a:solidFill>
              </a:rPr>
              <a:t>írskan </a:t>
            </a:r>
            <a:r>
              <a:rPr lang="en-US" sz="2100" dirty="0">
                <a:solidFill>
                  <a:srgbClr val="494949"/>
                </a:solidFill>
              </a:rPr>
              <a:t>raka eða eldfjallasteinn á </a:t>
            </a:r>
            <a:r>
              <a:rPr lang="en-US" sz="2100" dirty="0">
                <a:solidFill>
                  <a:srgbClr val="E96751"/>
                </a:solidFill>
              </a:rPr>
              <a:t>Íslandi</a:t>
            </a:r>
            <a:r>
              <a:rPr lang="en-US" sz="2100" dirty="0">
                <a:solidFill>
                  <a:srgbClr val="494949"/>
                </a:solidFill>
              </a:rPr>
              <a:t>) dregur úr langtíma viðgerða- og viðhaldskostnaði. Staðbundin kostur er að </a:t>
            </a:r>
            <a:r>
              <a:rPr lang="en-US" sz="2100" b="1" dirty="0">
                <a:solidFill>
                  <a:srgbClr val="494949"/>
                </a:solidFill>
              </a:rPr>
              <a:t>viðgerðir eru hraðari og ódýrari </a:t>
            </a:r>
            <a:r>
              <a:rPr lang="en-US" sz="2100" dirty="0">
                <a:solidFill>
                  <a:srgbClr val="494949"/>
                </a:solidFill>
              </a:rPr>
              <a:t>þegar varahlutir eða sérfræðiþekking eru fáanlegir innanlands. </a:t>
            </a:r>
          </a:p>
          <a:p>
            <a:pPr marL="342900" indent="-342900">
              <a:spcAft>
                <a:spcPts val="1200"/>
              </a:spcAft>
              <a:buFont typeface="Wingdings" panose="05000000000000000000" pitchFamily="2" charset="2"/>
              <a:buChar char="ü"/>
            </a:pPr>
            <a:r>
              <a:rPr lang="en-US" sz="2400" b="1" i="1" dirty="0">
                <a:solidFill>
                  <a:srgbClr val="3B7F81"/>
                </a:solidFill>
              </a:rPr>
              <a:t>Fjármálaráð: </a:t>
            </a:r>
            <a:r>
              <a:rPr lang="en-US" sz="2100" b="1" dirty="0">
                <a:solidFill>
                  <a:srgbClr val="494949"/>
                </a:solidFill>
              </a:rPr>
              <a:t>Sparnaður </a:t>
            </a:r>
            <a:r>
              <a:rPr lang="en-US" sz="2100" dirty="0">
                <a:solidFill>
                  <a:srgbClr val="494949"/>
                </a:solidFill>
              </a:rPr>
              <a:t>í</a:t>
            </a:r>
            <a:r>
              <a:rPr lang="en-US" sz="2100" b="1" dirty="0">
                <a:solidFill>
                  <a:srgbClr val="494949"/>
                </a:solidFill>
              </a:rPr>
              <a:t> hringrásarhagkerfi </a:t>
            </a:r>
            <a:r>
              <a:rPr lang="en-US" sz="2100" dirty="0">
                <a:solidFill>
                  <a:srgbClr val="494949"/>
                </a:solidFill>
              </a:rPr>
              <a:t>með endurnýtingu eða endurvinnslu efna úr staðbundnum niðurrifum, björgunarstöðvum eða landbúnaði (t.d. steinn, hlöðuvirki, vínföt) lækkar kostnað við ný efni. Auk þess gagnast það staðbundnu samfélagi, þar sem margar hringrásaraðferðir eru þegar komnar á í samfélaginu (t.d. lífbundin einangrun í Hollandi, sauðskinsull á </a:t>
            </a:r>
            <a:r>
              <a:rPr lang="en-US" sz="2100" dirty="0">
                <a:solidFill>
                  <a:srgbClr val="E96751"/>
                </a:solidFill>
              </a:rPr>
              <a:t>Írlandi</a:t>
            </a:r>
            <a:r>
              <a:rPr lang="en-US" sz="2100" dirty="0">
                <a:solidFill>
                  <a:srgbClr val="494949"/>
                </a:solidFill>
              </a:rPr>
              <a:t>).</a:t>
            </a:r>
          </a:p>
          <a:p>
            <a:pPr marL="342900" indent="-342900">
              <a:spcAft>
                <a:spcPts val="1200"/>
              </a:spcAft>
              <a:buFont typeface="Wingdings" panose="05000000000000000000" pitchFamily="2" charset="2"/>
              <a:buChar char="ü"/>
            </a:pPr>
            <a:r>
              <a:rPr lang="en-US" sz="2400" b="1" i="1" dirty="0">
                <a:solidFill>
                  <a:srgbClr val="3B7F81"/>
                </a:solidFill>
              </a:rPr>
              <a:t>Fjármálaráð: </a:t>
            </a:r>
            <a:r>
              <a:rPr lang="en-US" sz="2100" b="1" dirty="0">
                <a:solidFill>
                  <a:srgbClr val="494949"/>
                </a:solidFill>
              </a:rPr>
              <a:t>Náið í matvæli innanlands, </a:t>
            </a:r>
            <a:r>
              <a:rPr lang="en-US" sz="2100" dirty="0">
                <a:solidFill>
                  <a:srgbClr val="494949"/>
                </a:solidFill>
              </a:rPr>
              <a:t>það lækkar flutningskostnað, tryggir ferskari, árstíðabundna hráefni og eykur upplifun gesta með ekta </a:t>
            </a:r>
            <a:r>
              <a:rPr lang="en-US" sz="2100" dirty="0" err="1">
                <a:solidFill>
                  <a:srgbClr val="494949"/>
                </a:solidFill>
              </a:rPr>
              <a:t>svæðisbragði</a:t>
            </a:r>
            <a:r>
              <a:rPr lang="en-US" sz="2100" dirty="0">
                <a:solidFill>
                  <a:srgbClr val="494949"/>
                </a:solidFill>
              </a:rPr>
              <a:t>. Þetta styður einnig staðbundna bændur og framleiðendur og opnar oft dyr fyrir samstarfi, afslætti eða markaðssamstarfi.</a:t>
            </a:r>
          </a:p>
        </p:txBody>
      </p:sp>
      <p:sp>
        <p:nvSpPr>
          <p:cNvPr id="4" name="Slide Number Placeholder 5">
            <a:extLst>
              <a:ext uri="{FF2B5EF4-FFF2-40B4-BE49-F238E27FC236}">
                <a16:creationId xmlns:a16="http://schemas.microsoft.com/office/drawing/2014/main" id="{E4A07E1C-4F77-ED67-1CE5-39EBF8B839EF}"/>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11</a:t>
            </a:fld>
            <a:endParaRPr lang="fr-CA" dirty="0"/>
          </a:p>
        </p:txBody>
      </p:sp>
      <p:sp>
        <p:nvSpPr>
          <p:cNvPr id="2" name="Slide Number Placeholder 5">
            <a:extLst>
              <a:ext uri="{FF2B5EF4-FFF2-40B4-BE49-F238E27FC236}">
                <a16:creationId xmlns:a16="http://schemas.microsoft.com/office/drawing/2014/main" id="{223C9957-4A75-D461-7932-847A909C8BCF}"/>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11</a:t>
            </a:fld>
            <a:endParaRPr lang="fr-CA" dirty="0"/>
          </a:p>
        </p:txBody>
      </p:sp>
      <p:sp>
        <p:nvSpPr>
          <p:cNvPr id="5" name="Slide Number Placeholder 5">
            <a:extLst>
              <a:ext uri="{FF2B5EF4-FFF2-40B4-BE49-F238E27FC236}">
                <a16:creationId xmlns:a16="http://schemas.microsoft.com/office/drawing/2014/main" id="{C44960E4-9511-FA47-BB7C-D922DE47657A}"/>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11</a:t>
            </a:fld>
            <a:endParaRPr lang="fr-CA" dirty="0"/>
          </a:p>
        </p:txBody>
      </p:sp>
      <p:sp>
        <p:nvSpPr>
          <p:cNvPr id="8" name="Slide Number Placeholder 5">
            <a:extLst>
              <a:ext uri="{FF2B5EF4-FFF2-40B4-BE49-F238E27FC236}">
                <a16:creationId xmlns:a16="http://schemas.microsoft.com/office/drawing/2014/main" id="{E39CAA40-39CD-53BF-1BD4-C445199DA021}"/>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11</a:t>
            </a:fld>
            <a:endParaRPr lang="fr-CA" dirty="0"/>
          </a:p>
        </p:txBody>
      </p:sp>
      <p:pic>
        <p:nvPicPr>
          <p:cNvPr id="37" name="Picture Placeholder 36" descr="A person putting money in a purse&#10;&#10;AI-generated content may be incorrect.">
            <a:extLst>
              <a:ext uri="{FF2B5EF4-FFF2-40B4-BE49-F238E27FC236}">
                <a16:creationId xmlns:a16="http://schemas.microsoft.com/office/drawing/2014/main" id="{5D09E9E2-A57F-49CA-9A43-C922FC80CD96}"/>
              </a:ext>
            </a:extLst>
          </p:cNvPr>
          <p:cNvPicPr>
            <a:picLocks noGrp="1" noChangeAspect="1"/>
          </p:cNvPicPr>
          <p:nvPr>
            <p:ph type="pic" sz="quarter" idx="10"/>
          </p:nvPr>
        </p:nvPicPr>
        <p:blipFill>
          <a:blip r:embed="rId2"/>
          <a:srcRect t="31045" b="31045"/>
          <a:stretch>
            <a:fillRect/>
          </a:stretch>
        </p:blipFill>
        <p:spPr/>
      </p:pic>
      <p:grpSp>
        <p:nvGrpSpPr>
          <p:cNvPr id="3" name="Graphic 503">
            <a:extLst>
              <a:ext uri="{FF2B5EF4-FFF2-40B4-BE49-F238E27FC236}">
                <a16:creationId xmlns:a16="http://schemas.microsoft.com/office/drawing/2014/main" id="{BF9B535E-9074-0DEB-C3FA-BA17B2F09C9D}"/>
              </a:ext>
            </a:extLst>
          </p:cNvPr>
          <p:cNvGrpSpPr/>
          <p:nvPr/>
        </p:nvGrpSpPr>
        <p:grpSpPr>
          <a:xfrm>
            <a:off x="4156447" y="884160"/>
            <a:ext cx="720000" cy="720000"/>
            <a:chOff x="12846663" y="3911411"/>
            <a:chExt cx="1023375" cy="1130779"/>
          </a:xfrm>
          <a:noFill/>
        </p:grpSpPr>
        <p:grpSp>
          <p:nvGrpSpPr>
            <p:cNvPr id="30" name="Graphic 503">
              <a:extLst>
                <a:ext uri="{FF2B5EF4-FFF2-40B4-BE49-F238E27FC236}">
                  <a16:creationId xmlns:a16="http://schemas.microsoft.com/office/drawing/2014/main" id="{371ABE75-C40F-9915-C226-AA074C1CA35B}"/>
                </a:ext>
              </a:extLst>
            </p:cNvPr>
            <p:cNvGrpSpPr/>
            <p:nvPr/>
          </p:nvGrpSpPr>
          <p:grpSpPr>
            <a:xfrm>
              <a:off x="12846663" y="4242607"/>
              <a:ext cx="1023375" cy="799582"/>
              <a:chOff x="12846663" y="4242607"/>
              <a:chExt cx="1023375" cy="799582"/>
            </a:xfrm>
            <a:noFill/>
          </p:grpSpPr>
          <p:grpSp>
            <p:nvGrpSpPr>
              <p:cNvPr id="42" name="Graphic 503">
                <a:extLst>
                  <a:ext uri="{FF2B5EF4-FFF2-40B4-BE49-F238E27FC236}">
                    <a16:creationId xmlns:a16="http://schemas.microsoft.com/office/drawing/2014/main" id="{23FE10B9-2FCB-FDFD-210D-5346C1E1100D}"/>
                  </a:ext>
                </a:extLst>
              </p:cNvPr>
              <p:cNvGrpSpPr/>
              <p:nvPr/>
            </p:nvGrpSpPr>
            <p:grpSpPr>
              <a:xfrm>
                <a:off x="13409519" y="4242607"/>
                <a:ext cx="460518" cy="799582"/>
                <a:chOff x="13409519" y="4242607"/>
                <a:chExt cx="460518" cy="799582"/>
              </a:xfrm>
              <a:noFill/>
            </p:grpSpPr>
            <p:sp>
              <p:nvSpPr>
                <p:cNvPr id="47" name="Freeform 1185">
                  <a:extLst>
                    <a:ext uri="{FF2B5EF4-FFF2-40B4-BE49-F238E27FC236}">
                      <a16:creationId xmlns:a16="http://schemas.microsoft.com/office/drawing/2014/main" id="{417E42D5-C138-C477-7578-D40F600895C9}"/>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48" name="Freeform 1186">
                  <a:extLst>
                    <a:ext uri="{FF2B5EF4-FFF2-40B4-BE49-F238E27FC236}">
                      <a16:creationId xmlns:a16="http://schemas.microsoft.com/office/drawing/2014/main" id="{DB5C76B3-52D8-7443-1D5D-92F5CEB47F60}"/>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49" name="Freeform 1187">
                  <a:extLst>
                    <a:ext uri="{FF2B5EF4-FFF2-40B4-BE49-F238E27FC236}">
                      <a16:creationId xmlns:a16="http://schemas.microsoft.com/office/drawing/2014/main" id="{2DD8805F-FB65-D7B5-3AE0-D06BA8F53547}"/>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43" name="Graphic 503">
                <a:extLst>
                  <a:ext uri="{FF2B5EF4-FFF2-40B4-BE49-F238E27FC236}">
                    <a16:creationId xmlns:a16="http://schemas.microsoft.com/office/drawing/2014/main" id="{BC89AC43-9FC0-3DD3-64C4-A05DC1298A99}"/>
                  </a:ext>
                </a:extLst>
              </p:cNvPr>
              <p:cNvGrpSpPr/>
              <p:nvPr/>
            </p:nvGrpSpPr>
            <p:grpSpPr>
              <a:xfrm>
                <a:off x="12846663" y="4242733"/>
                <a:ext cx="462169" cy="799457"/>
                <a:chOff x="12846663" y="4242733"/>
                <a:chExt cx="462169" cy="799457"/>
              </a:xfrm>
              <a:noFill/>
            </p:grpSpPr>
            <p:sp>
              <p:nvSpPr>
                <p:cNvPr id="44" name="Freeform 1189">
                  <a:extLst>
                    <a:ext uri="{FF2B5EF4-FFF2-40B4-BE49-F238E27FC236}">
                      <a16:creationId xmlns:a16="http://schemas.microsoft.com/office/drawing/2014/main" id="{7D84AEFB-7070-4732-C7B3-E47488F12814}"/>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45" name="Freeform 1190">
                  <a:extLst>
                    <a:ext uri="{FF2B5EF4-FFF2-40B4-BE49-F238E27FC236}">
                      <a16:creationId xmlns:a16="http://schemas.microsoft.com/office/drawing/2014/main" id="{5D39701A-5560-44D6-4A55-38E7A3CC59D3}"/>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46" name="Freeform 1191">
                  <a:extLst>
                    <a:ext uri="{FF2B5EF4-FFF2-40B4-BE49-F238E27FC236}">
                      <a16:creationId xmlns:a16="http://schemas.microsoft.com/office/drawing/2014/main" id="{1592447B-1141-04EE-3C76-F6E2EF7B4BAB}"/>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31" name="Graphic 503">
              <a:extLst>
                <a:ext uri="{FF2B5EF4-FFF2-40B4-BE49-F238E27FC236}">
                  <a16:creationId xmlns:a16="http://schemas.microsoft.com/office/drawing/2014/main" id="{046F48BE-0462-D630-E310-5A37C2861DF3}"/>
                </a:ext>
              </a:extLst>
            </p:cNvPr>
            <p:cNvGrpSpPr/>
            <p:nvPr/>
          </p:nvGrpSpPr>
          <p:grpSpPr>
            <a:xfrm>
              <a:off x="13086001" y="3911411"/>
              <a:ext cx="602471" cy="728577"/>
              <a:chOff x="13086001" y="3911411"/>
              <a:chExt cx="602471" cy="728577"/>
            </a:xfrm>
            <a:noFill/>
          </p:grpSpPr>
          <p:sp>
            <p:nvSpPr>
              <p:cNvPr id="32" name="Freeform 1193">
                <a:extLst>
                  <a:ext uri="{FF2B5EF4-FFF2-40B4-BE49-F238E27FC236}">
                    <a16:creationId xmlns:a16="http://schemas.microsoft.com/office/drawing/2014/main" id="{E86CEB19-720E-9D4E-0903-24CE53F266B8}"/>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33" name="Freeform 1194">
                <a:extLst>
                  <a:ext uri="{FF2B5EF4-FFF2-40B4-BE49-F238E27FC236}">
                    <a16:creationId xmlns:a16="http://schemas.microsoft.com/office/drawing/2014/main" id="{9A8D4D8F-D2C1-A837-9F20-BF73B404D8DA}"/>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dirty="0"/>
              </a:p>
            </p:txBody>
          </p:sp>
          <p:sp>
            <p:nvSpPr>
              <p:cNvPr id="34" name="Freeform 1195">
                <a:extLst>
                  <a:ext uri="{FF2B5EF4-FFF2-40B4-BE49-F238E27FC236}">
                    <a16:creationId xmlns:a16="http://schemas.microsoft.com/office/drawing/2014/main" id="{862A348E-BEBE-BC5D-489B-125850857AE4}"/>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35" name="Freeform 1196">
                <a:extLst>
                  <a:ext uri="{FF2B5EF4-FFF2-40B4-BE49-F238E27FC236}">
                    <a16:creationId xmlns:a16="http://schemas.microsoft.com/office/drawing/2014/main" id="{14DD68A3-F694-9C35-FB1A-4A43D7898EE3}"/>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36" name="Freeform 1197">
                <a:extLst>
                  <a:ext uri="{FF2B5EF4-FFF2-40B4-BE49-F238E27FC236}">
                    <a16:creationId xmlns:a16="http://schemas.microsoft.com/office/drawing/2014/main" id="{2B7398B8-A70E-EA7F-0C89-BD827E93FF72}"/>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38" name="Graphic 503">
                <a:extLst>
                  <a:ext uri="{FF2B5EF4-FFF2-40B4-BE49-F238E27FC236}">
                    <a16:creationId xmlns:a16="http://schemas.microsoft.com/office/drawing/2014/main" id="{59DAD18F-1B01-6C86-9DAA-001E1990136A}"/>
                  </a:ext>
                </a:extLst>
              </p:cNvPr>
              <p:cNvGrpSpPr/>
              <p:nvPr/>
            </p:nvGrpSpPr>
            <p:grpSpPr>
              <a:xfrm>
                <a:off x="13185037" y="4244381"/>
                <a:ext cx="260795" cy="257144"/>
                <a:chOff x="13185037" y="4244381"/>
                <a:chExt cx="260795" cy="257144"/>
              </a:xfrm>
              <a:noFill/>
            </p:grpSpPr>
            <p:sp>
              <p:nvSpPr>
                <p:cNvPr id="39" name="Freeform 1199">
                  <a:extLst>
                    <a:ext uri="{FF2B5EF4-FFF2-40B4-BE49-F238E27FC236}">
                      <a16:creationId xmlns:a16="http://schemas.microsoft.com/office/drawing/2014/main" id="{ED27EC99-A24E-D2F8-590E-CCA364C95A96}"/>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40" name="Freeform 1200">
                  <a:extLst>
                    <a:ext uri="{FF2B5EF4-FFF2-40B4-BE49-F238E27FC236}">
                      <a16:creationId xmlns:a16="http://schemas.microsoft.com/office/drawing/2014/main" id="{B219B7FF-1576-C6B3-2CC3-29038D261946}"/>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41" name="Freeform 1201">
                  <a:extLst>
                    <a:ext uri="{FF2B5EF4-FFF2-40B4-BE49-F238E27FC236}">
                      <a16:creationId xmlns:a16="http://schemas.microsoft.com/office/drawing/2014/main" id="{480BCFEB-1C0B-2CBB-40E4-0BCE1B4256B6}"/>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grpSp>
        <p:nvGrpSpPr>
          <p:cNvPr id="50" name="Graphic 503">
            <a:extLst>
              <a:ext uri="{FF2B5EF4-FFF2-40B4-BE49-F238E27FC236}">
                <a16:creationId xmlns:a16="http://schemas.microsoft.com/office/drawing/2014/main" id="{40F5533B-D65E-8B02-5863-A730C35E09AC}"/>
              </a:ext>
            </a:extLst>
          </p:cNvPr>
          <p:cNvGrpSpPr/>
          <p:nvPr/>
        </p:nvGrpSpPr>
        <p:grpSpPr>
          <a:xfrm>
            <a:off x="4192447" y="2885899"/>
            <a:ext cx="720000" cy="720000"/>
            <a:chOff x="12846663" y="3911411"/>
            <a:chExt cx="1023375" cy="1130779"/>
          </a:xfrm>
          <a:noFill/>
        </p:grpSpPr>
        <p:grpSp>
          <p:nvGrpSpPr>
            <p:cNvPr id="51" name="Graphic 503">
              <a:extLst>
                <a:ext uri="{FF2B5EF4-FFF2-40B4-BE49-F238E27FC236}">
                  <a16:creationId xmlns:a16="http://schemas.microsoft.com/office/drawing/2014/main" id="{F2A673B7-B861-CA1A-D36C-692EE14BD263}"/>
                </a:ext>
              </a:extLst>
            </p:cNvPr>
            <p:cNvGrpSpPr/>
            <p:nvPr/>
          </p:nvGrpSpPr>
          <p:grpSpPr>
            <a:xfrm>
              <a:off x="12846663" y="4242607"/>
              <a:ext cx="1023375" cy="799582"/>
              <a:chOff x="12846663" y="4242607"/>
              <a:chExt cx="1023375" cy="799582"/>
            </a:xfrm>
            <a:noFill/>
          </p:grpSpPr>
          <p:grpSp>
            <p:nvGrpSpPr>
              <p:cNvPr id="62" name="Graphic 503">
                <a:extLst>
                  <a:ext uri="{FF2B5EF4-FFF2-40B4-BE49-F238E27FC236}">
                    <a16:creationId xmlns:a16="http://schemas.microsoft.com/office/drawing/2014/main" id="{F1CCCE7F-C436-4702-D504-9A98AE38685E}"/>
                  </a:ext>
                </a:extLst>
              </p:cNvPr>
              <p:cNvGrpSpPr/>
              <p:nvPr/>
            </p:nvGrpSpPr>
            <p:grpSpPr>
              <a:xfrm>
                <a:off x="13409519" y="4242607"/>
                <a:ext cx="460518" cy="799582"/>
                <a:chOff x="13409519" y="4242607"/>
                <a:chExt cx="460518" cy="799582"/>
              </a:xfrm>
              <a:noFill/>
            </p:grpSpPr>
            <p:sp>
              <p:nvSpPr>
                <p:cNvPr id="67" name="Freeform 1185">
                  <a:extLst>
                    <a:ext uri="{FF2B5EF4-FFF2-40B4-BE49-F238E27FC236}">
                      <a16:creationId xmlns:a16="http://schemas.microsoft.com/office/drawing/2014/main" id="{27154394-D988-AA08-CFD2-3A8DD807DC3B}"/>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68" name="Freeform 1186">
                  <a:extLst>
                    <a:ext uri="{FF2B5EF4-FFF2-40B4-BE49-F238E27FC236}">
                      <a16:creationId xmlns:a16="http://schemas.microsoft.com/office/drawing/2014/main" id="{A2F7851D-B617-3DF8-D545-2349C2ECFB9E}"/>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69" name="Freeform 1187">
                  <a:extLst>
                    <a:ext uri="{FF2B5EF4-FFF2-40B4-BE49-F238E27FC236}">
                      <a16:creationId xmlns:a16="http://schemas.microsoft.com/office/drawing/2014/main" id="{E225EB30-E7F1-83E3-04E7-79DF16AFCA37}"/>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63" name="Graphic 503">
                <a:extLst>
                  <a:ext uri="{FF2B5EF4-FFF2-40B4-BE49-F238E27FC236}">
                    <a16:creationId xmlns:a16="http://schemas.microsoft.com/office/drawing/2014/main" id="{DEAF8698-CE23-6024-16EB-2C80E9F4A3FC}"/>
                  </a:ext>
                </a:extLst>
              </p:cNvPr>
              <p:cNvGrpSpPr/>
              <p:nvPr/>
            </p:nvGrpSpPr>
            <p:grpSpPr>
              <a:xfrm>
                <a:off x="12846663" y="4242733"/>
                <a:ext cx="462169" cy="799457"/>
                <a:chOff x="12846663" y="4242733"/>
                <a:chExt cx="462169" cy="799457"/>
              </a:xfrm>
              <a:noFill/>
            </p:grpSpPr>
            <p:sp>
              <p:nvSpPr>
                <p:cNvPr id="64" name="Freeform 1189">
                  <a:extLst>
                    <a:ext uri="{FF2B5EF4-FFF2-40B4-BE49-F238E27FC236}">
                      <a16:creationId xmlns:a16="http://schemas.microsoft.com/office/drawing/2014/main" id="{327E6B15-6378-36E2-DD83-4F49A5CC86EE}"/>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65" name="Freeform 1190">
                  <a:extLst>
                    <a:ext uri="{FF2B5EF4-FFF2-40B4-BE49-F238E27FC236}">
                      <a16:creationId xmlns:a16="http://schemas.microsoft.com/office/drawing/2014/main" id="{E2D29549-D485-2788-A33F-FE3DC0EBAA28}"/>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66" name="Freeform 1191">
                  <a:extLst>
                    <a:ext uri="{FF2B5EF4-FFF2-40B4-BE49-F238E27FC236}">
                      <a16:creationId xmlns:a16="http://schemas.microsoft.com/office/drawing/2014/main" id="{F4E75A7D-EFEE-9A50-C137-1F6B571F4FC1}"/>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52" name="Graphic 503">
              <a:extLst>
                <a:ext uri="{FF2B5EF4-FFF2-40B4-BE49-F238E27FC236}">
                  <a16:creationId xmlns:a16="http://schemas.microsoft.com/office/drawing/2014/main" id="{7942199F-DDB9-9394-640B-B077BEE0E101}"/>
                </a:ext>
              </a:extLst>
            </p:cNvPr>
            <p:cNvGrpSpPr/>
            <p:nvPr/>
          </p:nvGrpSpPr>
          <p:grpSpPr>
            <a:xfrm>
              <a:off x="13086001" y="3911411"/>
              <a:ext cx="602471" cy="728577"/>
              <a:chOff x="13086001" y="3911411"/>
              <a:chExt cx="602471" cy="728577"/>
            </a:xfrm>
            <a:noFill/>
          </p:grpSpPr>
          <p:sp>
            <p:nvSpPr>
              <p:cNvPr id="53" name="Freeform 1193">
                <a:extLst>
                  <a:ext uri="{FF2B5EF4-FFF2-40B4-BE49-F238E27FC236}">
                    <a16:creationId xmlns:a16="http://schemas.microsoft.com/office/drawing/2014/main" id="{CFB5EFFB-E752-6799-54CB-7B574B26930D}"/>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54" name="Freeform 1194">
                <a:extLst>
                  <a:ext uri="{FF2B5EF4-FFF2-40B4-BE49-F238E27FC236}">
                    <a16:creationId xmlns:a16="http://schemas.microsoft.com/office/drawing/2014/main" id="{180BE77D-6DA0-3110-05A0-96569D53AA9F}"/>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dirty="0"/>
              </a:p>
            </p:txBody>
          </p:sp>
          <p:sp>
            <p:nvSpPr>
              <p:cNvPr id="55" name="Freeform 1195">
                <a:extLst>
                  <a:ext uri="{FF2B5EF4-FFF2-40B4-BE49-F238E27FC236}">
                    <a16:creationId xmlns:a16="http://schemas.microsoft.com/office/drawing/2014/main" id="{4548B318-B30E-544D-E446-F73FA4B2A18D}"/>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56" name="Freeform 1196">
                <a:extLst>
                  <a:ext uri="{FF2B5EF4-FFF2-40B4-BE49-F238E27FC236}">
                    <a16:creationId xmlns:a16="http://schemas.microsoft.com/office/drawing/2014/main" id="{142D7DA8-132E-179A-2C29-CB1BB2CD9758}"/>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57" name="Freeform 1197">
                <a:extLst>
                  <a:ext uri="{FF2B5EF4-FFF2-40B4-BE49-F238E27FC236}">
                    <a16:creationId xmlns:a16="http://schemas.microsoft.com/office/drawing/2014/main" id="{93725CAD-FAFB-67F9-8A4D-F88A9C7F6BC4}"/>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58" name="Graphic 503">
                <a:extLst>
                  <a:ext uri="{FF2B5EF4-FFF2-40B4-BE49-F238E27FC236}">
                    <a16:creationId xmlns:a16="http://schemas.microsoft.com/office/drawing/2014/main" id="{D5D64BED-AEF2-2399-732E-6F2FE9F09917}"/>
                  </a:ext>
                </a:extLst>
              </p:cNvPr>
              <p:cNvGrpSpPr/>
              <p:nvPr/>
            </p:nvGrpSpPr>
            <p:grpSpPr>
              <a:xfrm>
                <a:off x="13185037" y="4244381"/>
                <a:ext cx="260795" cy="257144"/>
                <a:chOff x="13185037" y="4244381"/>
                <a:chExt cx="260795" cy="257144"/>
              </a:xfrm>
              <a:noFill/>
            </p:grpSpPr>
            <p:sp>
              <p:nvSpPr>
                <p:cNvPr id="59" name="Freeform 1199">
                  <a:extLst>
                    <a:ext uri="{FF2B5EF4-FFF2-40B4-BE49-F238E27FC236}">
                      <a16:creationId xmlns:a16="http://schemas.microsoft.com/office/drawing/2014/main" id="{73929BDD-D34C-6352-7FD9-F7E2D20AAB47}"/>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60" name="Freeform 1200">
                  <a:extLst>
                    <a:ext uri="{FF2B5EF4-FFF2-40B4-BE49-F238E27FC236}">
                      <a16:creationId xmlns:a16="http://schemas.microsoft.com/office/drawing/2014/main" id="{7768C9C2-FAE8-3E64-6F16-41E13DDE73EA}"/>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61" name="Freeform 1201">
                  <a:extLst>
                    <a:ext uri="{FF2B5EF4-FFF2-40B4-BE49-F238E27FC236}">
                      <a16:creationId xmlns:a16="http://schemas.microsoft.com/office/drawing/2014/main" id="{D1F0B4CD-9A90-7DB1-6425-B17DE6657498}"/>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grpSp>
        <p:nvGrpSpPr>
          <p:cNvPr id="70" name="Graphic 503">
            <a:extLst>
              <a:ext uri="{FF2B5EF4-FFF2-40B4-BE49-F238E27FC236}">
                <a16:creationId xmlns:a16="http://schemas.microsoft.com/office/drawing/2014/main" id="{743CAD1E-E1E4-9932-7EC6-125EE8E7CE0B}"/>
              </a:ext>
            </a:extLst>
          </p:cNvPr>
          <p:cNvGrpSpPr/>
          <p:nvPr/>
        </p:nvGrpSpPr>
        <p:grpSpPr>
          <a:xfrm>
            <a:off x="4212960" y="5314015"/>
            <a:ext cx="720000" cy="720000"/>
            <a:chOff x="12846663" y="3911411"/>
            <a:chExt cx="1023375" cy="1130779"/>
          </a:xfrm>
          <a:noFill/>
        </p:grpSpPr>
        <p:grpSp>
          <p:nvGrpSpPr>
            <p:cNvPr id="71" name="Graphic 503">
              <a:extLst>
                <a:ext uri="{FF2B5EF4-FFF2-40B4-BE49-F238E27FC236}">
                  <a16:creationId xmlns:a16="http://schemas.microsoft.com/office/drawing/2014/main" id="{AF363526-45D3-A654-D78A-F7845611320F}"/>
                </a:ext>
              </a:extLst>
            </p:cNvPr>
            <p:cNvGrpSpPr/>
            <p:nvPr/>
          </p:nvGrpSpPr>
          <p:grpSpPr>
            <a:xfrm>
              <a:off x="12846663" y="4242607"/>
              <a:ext cx="1023375" cy="799582"/>
              <a:chOff x="12846663" y="4242607"/>
              <a:chExt cx="1023375" cy="799582"/>
            </a:xfrm>
            <a:noFill/>
          </p:grpSpPr>
          <p:grpSp>
            <p:nvGrpSpPr>
              <p:cNvPr id="82" name="Graphic 503">
                <a:extLst>
                  <a:ext uri="{FF2B5EF4-FFF2-40B4-BE49-F238E27FC236}">
                    <a16:creationId xmlns:a16="http://schemas.microsoft.com/office/drawing/2014/main" id="{99E0F981-1719-1142-D288-284F78D71FE1}"/>
                  </a:ext>
                </a:extLst>
              </p:cNvPr>
              <p:cNvGrpSpPr/>
              <p:nvPr/>
            </p:nvGrpSpPr>
            <p:grpSpPr>
              <a:xfrm>
                <a:off x="13409519" y="4242607"/>
                <a:ext cx="460518" cy="799582"/>
                <a:chOff x="13409519" y="4242607"/>
                <a:chExt cx="460518" cy="799582"/>
              </a:xfrm>
              <a:noFill/>
            </p:grpSpPr>
            <p:sp>
              <p:nvSpPr>
                <p:cNvPr id="87" name="Freeform 1185">
                  <a:extLst>
                    <a:ext uri="{FF2B5EF4-FFF2-40B4-BE49-F238E27FC236}">
                      <a16:creationId xmlns:a16="http://schemas.microsoft.com/office/drawing/2014/main" id="{4C1AE72E-EB2E-15E7-6153-A976229C3E16}"/>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88" name="Freeform 1186">
                  <a:extLst>
                    <a:ext uri="{FF2B5EF4-FFF2-40B4-BE49-F238E27FC236}">
                      <a16:creationId xmlns:a16="http://schemas.microsoft.com/office/drawing/2014/main" id="{5081FB97-BFCB-5D0B-3FAC-0089853173E4}"/>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89" name="Freeform 1187">
                  <a:extLst>
                    <a:ext uri="{FF2B5EF4-FFF2-40B4-BE49-F238E27FC236}">
                      <a16:creationId xmlns:a16="http://schemas.microsoft.com/office/drawing/2014/main" id="{EA51EECA-806E-A074-AC64-7FEE20C64276}"/>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83" name="Graphic 503">
                <a:extLst>
                  <a:ext uri="{FF2B5EF4-FFF2-40B4-BE49-F238E27FC236}">
                    <a16:creationId xmlns:a16="http://schemas.microsoft.com/office/drawing/2014/main" id="{B01A2547-C8EC-08C1-2582-0DE81370D4C0}"/>
                  </a:ext>
                </a:extLst>
              </p:cNvPr>
              <p:cNvGrpSpPr/>
              <p:nvPr/>
            </p:nvGrpSpPr>
            <p:grpSpPr>
              <a:xfrm>
                <a:off x="12846663" y="4242733"/>
                <a:ext cx="462169" cy="799457"/>
                <a:chOff x="12846663" y="4242733"/>
                <a:chExt cx="462169" cy="799457"/>
              </a:xfrm>
              <a:noFill/>
            </p:grpSpPr>
            <p:sp>
              <p:nvSpPr>
                <p:cNvPr id="84" name="Freeform 1189">
                  <a:extLst>
                    <a:ext uri="{FF2B5EF4-FFF2-40B4-BE49-F238E27FC236}">
                      <a16:creationId xmlns:a16="http://schemas.microsoft.com/office/drawing/2014/main" id="{CABEC254-4B3E-1234-524E-128F4AD4C8E5}"/>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85" name="Freeform 1190">
                  <a:extLst>
                    <a:ext uri="{FF2B5EF4-FFF2-40B4-BE49-F238E27FC236}">
                      <a16:creationId xmlns:a16="http://schemas.microsoft.com/office/drawing/2014/main" id="{BCE6A413-CAAE-A6EF-BCCC-04E5EF264819}"/>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86" name="Freeform 1191">
                  <a:extLst>
                    <a:ext uri="{FF2B5EF4-FFF2-40B4-BE49-F238E27FC236}">
                      <a16:creationId xmlns:a16="http://schemas.microsoft.com/office/drawing/2014/main" id="{42B63B90-B9FF-FC56-5E8B-DCBEEA58FBBF}"/>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72" name="Graphic 503">
              <a:extLst>
                <a:ext uri="{FF2B5EF4-FFF2-40B4-BE49-F238E27FC236}">
                  <a16:creationId xmlns:a16="http://schemas.microsoft.com/office/drawing/2014/main" id="{A136502F-5224-042D-8AC2-1ED29045132C}"/>
                </a:ext>
              </a:extLst>
            </p:cNvPr>
            <p:cNvGrpSpPr/>
            <p:nvPr/>
          </p:nvGrpSpPr>
          <p:grpSpPr>
            <a:xfrm>
              <a:off x="13086001" y="3911411"/>
              <a:ext cx="602471" cy="728577"/>
              <a:chOff x="13086001" y="3911411"/>
              <a:chExt cx="602471" cy="728577"/>
            </a:xfrm>
            <a:noFill/>
          </p:grpSpPr>
          <p:sp>
            <p:nvSpPr>
              <p:cNvPr id="73" name="Freeform 1193">
                <a:extLst>
                  <a:ext uri="{FF2B5EF4-FFF2-40B4-BE49-F238E27FC236}">
                    <a16:creationId xmlns:a16="http://schemas.microsoft.com/office/drawing/2014/main" id="{A807105A-C6D4-307F-1F99-6D680D38A887}"/>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74" name="Freeform 1194">
                <a:extLst>
                  <a:ext uri="{FF2B5EF4-FFF2-40B4-BE49-F238E27FC236}">
                    <a16:creationId xmlns:a16="http://schemas.microsoft.com/office/drawing/2014/main" id="{F3717BE3-5065-2381-C31C-5B7A53CA4813}"/>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dirty="0"/>
              </a:p>
            </p:txBody>
          </p:sp>
          <p:sp>
            <p:nvSpPr>
              <p:cNvPr id="75" name="Freeform 1195">
                <a:extLst>
                  <a:ext uri="{FF2B5EF4-FFF2-40B4-BE49-F238E27FC236}">
                    <a16:creationId xmlns:a16="http://schemas.microsoft.com/office/drawing/2014/main" id="{9ABEA732-D5E3-649A-23B8-BBD899AF9EBA}"/>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76" name="Freeform 1196">
                <a:extLst>
                  <a:ext uri="{FF2B5EF4-FFF2-40B4-BE49-F238E27FC236}">
                    <a16:creationId xmlns:a16="http://schemas.microsoft.com/office/drawing/2014/main" id="{FBC90957-926E-D193-40A3-1ADD1019F32A}"/>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77" name="Freeform 1197">
                <a:extLst>
                  <a:ext uri="{FF2B5EF4-FFF2-40B4-BE49-F238E27FC236}">
                    <a16:creationId xmlns:a16="http://schemas.microsoft.com/office/drawing/2014/main" id="{BFE42D90-26B1-776C-52B5-A8C61307DFE6}"/>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78" name="Graphic 503">
                <a:extLst>
                  <a:ext uri="{FF2B5EF4-FFF2-40B4-BE49-F238E27FC236}">
                    <a16:creationId xmlns:a16="http://schemas.microsoft.com/office/drawing/2014/main" id="{7B216D6D-D8A1-44C1-7E2C-5E71E411122B}"/>
                  </a:ext>
                </a:extLst>
              </p:cNvPr>
              <p:cNvGrpSpPr/>
              <p:nvPr/>
            </p:nvGrpSpPr>
            <p:grpSpPr>
              <a:xfrm>
                <a:off x="13185037" y="4244381"/>
                <a:ext cx="260795" cy="257144"/>
                <a:chOff x="13185037" y="4244381"/>
                <a:chExt cx="260795" cy="257144"/>
              </a:xfrm>
              <a:noFill/>
            </p:grpSpPr>
            <p:sp>
              <p:nvSpPr>
                <p:cNvPr id="79" name="Freeform 1199">
                  <a:extLst>
                    <a:ext uri="{FF2B5EF4-FFF2-40B4-BE49-F238E27FC236}">
                      <a16:creationId xmlns:a16="http://schemas.microsoft.com/office/drawing/2014/main" id="{44D02AE5-CC26-3939-D4BF-4C6553514204}"/>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80" name="Freeform 1200">
                  <a:extLst>
                    <a:ext uri="{FF2B5EF4-FFF2-40B4-BE49-F238E27FC236}">
                      <a16:creationId xmlns:a16="http://schemas.microsoft.com/office/drawing/2014/main" id="{A47CFAC9-7136-0A5D-E0E6-E2B05A29C04E}"/>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81" name="Freeform 1201">
                  <a:extLst>
                    <a:ext uri="{FF2B5EF4-FFF2-40B4-BE49-F238E27FC236}">
                      <a16:creationId xmlns:a16="http://schemas.microsoft.com/office/drawing/2014/main" id="{5AABD5C4-A907-2616-838C-68FEAC06B37D}"/>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14" name="Text Placeholder 5">
            <a:extLst>
              <a:ext uri="{FF2B5EF4-FFF2-40B4-BE49-F238E27FC236}">
                <a16:creationId xmlns:a16="http://schemas.microsoft.com/office/drawing/2014/main" id="{5C537186-8703-B8CF-3361-06EDACCE238A}"/>
              </a:ext>
            </a:extLst>
          </p:cNvPr>
          <p:cNvSpPr>
            <a:spLocks noGrp="1"/>
          </p:cNvSpPr>
          <p:nvPr>
            <p:ph type="body" sz="quarter" idx="18"/>
          </p:nvPr>
        </p:nvSpPr>
        <p:spPr>
          <a:xfrm>
            <a:off x="570245" y="3392026"/>
            <a:ext cx="2877175" cy="1049221"/>
          </a:xfrm>
        </p:spPr>
        <p:txBody>
          <a:bodyPr/>
          <a:lstStyle/>
          <a:p>
            <a:pPr algn="ctr"/>
            <a:r>
              <a:rPr lang="en-IE" b="0" dirty="0"/>
              <a:t>Fjármálaráð</a:t>
            </a:r>
          </a:p>
        </p:txBody>
      </p:sp>
      <p:sp>
        <p:nvSpPr>
          <p:cNvPr id="15" name="Text Placeholder 7">
            <a:extLst>
              <a:ext uri="{FF2B5EF4-FFF2-40B4-BE49-F238E27FC236}">
                <a16:creationId xmlns:a16="http://schemas.microsoft.com/office/drawing/2014/main" id="{327414FF-2124-D641-FC30-A4E2F711BBF2}"/>
              </a:ext>
            </a:extLst>
          </p:cNvPr>
          <p:cNvSpPr>
            <a:spLocks noGrp="1"/>
          </p:cNvSpPr>
          <p:nvPr>
            <p:ph type="body" sz="quarter" idx="19"/>
          </p:nvPr>
        </p:nvSpPr>
        <p:spPr>
          <a:xfrm>
            <a:off x="247021" y="2106966"/>
            <a:ext cx="3200399" cy="385564"/>
          </a:xfrm>
        </p:spPr>
        <p:txBody>
          <a:bodyPr/>
          <a:lstStyle/>
          <a:p>
            <a:pPr marL="308700" algn="ctr"/>
            <a:r>
              <a:rPr lang="en-US" sz="3400" dirty="0"/>
              <a:t>Hugsaðu grænt, eyðaðu skynsamlega</a:t>
            </a:r>
            <a:endParaRPr lang="en-IE" sz="3400" dirty="0"/>
          </a:p>
        </p:txBody>
      </p:sp>
    </p:spTree>
    <p:extLst>
      <p:ext uri="{BB962C8B-B14F-4D97-AF65-F5344CB8AC3E}">
        <p14:creationId xmlns:p14="http://schemas.microsoft.com/office/powerpoint/2010/main" val="17084704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00E99-0C09-9A41-B842-000AA8CB9BE2}"/>
            </a:ext>
          </a:extLst>
        </p:cNvPr>
        <p:cNvGrpSpPr/>
        <p:nvPr/>
      </p:nvGrpSpPr>
      <p:grpSpPr>
        <a:xfrm>
          <a:off x="0" y="0"/>
          <a:ext cx="0" cy="0"/>
          <a:chOff x="0" y="0"/>
          <a:chExt cx="0" cy="0"/>
        </a:xfrm>
      </p:grpSpPr>
      <p:sp>
        <p:nvSpPr>
          <p:cNvPr id="13" name="Text Placeholder 2">
            <a:extLst>
              <a:ext uri="{FF2B5EF4-FFF2-40B4-BE49-F238E27FC236}">
                <a16:creationId xmlns:a16="http://schemas.microsoft.com/office/drawing/2014/main" id="{C52BA87F-4CB9-F89D-24EA-0831CBE870DD}"/>
              </a:ext>
            </a:extLst>
          </p:cNvPr>
          <p:cNvSpPr txBox="1">
            <a:spLocks/>
          </p:cNvSpPr>
          <p:nvPr/>
        </p:nvSpPr>
        <p:spPr>
          <a:xfrm>
            <a:off x="4744329" y="196156"/>
            <a:ext cx="6505575" cy="3499183"/>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base">
              <a:lnSpc>
                <a:spcPct val="100000"/>
              </a:lnSpc>
              <a:spcAft>
                <a:spcPts val="1200"/>
              </a:spcAft>
              <a:buFont typeface="Wingdings" panose="05000000000000000000" pitchFamily="2" charset="2"/>
              <a:buChar char="ü"/>
            </a:pPr>
            <a:r>
              <a:rPr lang="en-US" sz="2400" b="1" i="1" dirty="0">
                <a:solidFill>
                  <a:srgbClr val="3B7F81"/>
                </a:solidFill>
              </a:rPr>
              <a:t>Fjármálaráð: </a:t>
            </a:r>
            <a:r>
              <a:rPr lang="en-US" sz="2200" b="1" dirty="0">
                <a:solidFill>
                  <a:srgbClr val="494949"/>
                </a:solidFill>
              </a:rPr>
              <a:t>Nýtðu þér græna fjármögnun og sérfræðiþekkingu. </a:t>
            </a:r>
            <a:r>
              <a:rPr lang="en-US" sz="2200" dirty="0">
                <a:solidFill>
                  <a:srgbClr val="494949"/>
                </a:solidFill>
              </a:rPr>
              <a:t>Leitaðu að styrkjum, skattaívilnunum eða mjúkum lánum fyrir sjálfbæra ferðaþjónustu eða orkunýtni (ESB-áætlunum, þjóðlegum kerfum, jafnvel grænum bönkum). </a:t>
            </a:r>
          </a:p>
          <a:p>
            <a:pPr marL="342900" indent="-342900" fontAlgn="base">
              <a:lnSpc>
                <a:spcPct val="100000"/>
              </a:lnSpc>
              <a:spcAft>
                <a:spcPts val="1200"/>
              </a:spcAft>
              <a:buFont typeface="Wingdings" panose="05000000000000000000" pitchFamily="2" charset="2"/>
              <a:buChar char="ü"/>
            </a:pPr>
            <a:r>
              <a:rPr lang="en-US" sz="2400" b="1" i="1" dirty="0">
                <a:solidFill>
                  <a:srgbClr val="3B7F81"/>
                </a:solidFill>
              </a:rPr>
              <a:t>Fjármálaráð: </a:t>
            </a:r>
            <a:r>
              <a:rPr lang="en-US" sz="2200" dirty="0">
                <a:solidFill>
                  <a:srgbClr val="494949"/>
                </a:solidFill>
              </a:rPr>
              <a:t>Að hanna vefsíðuna þína samkvæmt </a:t>
            </a:r>
            <a:r>
              <a:rPr lang="en-US" sz="2200" b="1" dirty="0">
                <a:solidFill>
                  <a:srgbClr val="494949"/>
                </a:solidFill>
              </a:rPr>
              <a:t>háum sjálfbærnistaðlum </a:t>
            </a:r>
            <a:r>
              <a:rPr lang="en-US" sz="2200" dirty="0">
                <a:solidFill>
                  <a:srgbClr val="494949"/>
                </a:solidFill>
              </a:rPr>
              <a:t>getur einnig orðið </a:t>
            </a:r>
            <a:r>
              <a:rPr lang="en-US" sz="2200" b="1" dirty="0">
                <a:solidFill>
                  <a:srgbClr val="494949"/>
                </a:solidFill>
              </a:rPr>
              <a:t>markaðsstuðull </a:t>
            </a:r>
            <a:r>
              <a:rPr lang="en-US" sz="2200" dirty="0">
                <a:solidFill>
                  <a:srgbClr val="494949"/>
                </a:solidFill>
              </a:rPr>
              <a:t>– umhverfismeðvitaðir </a:t>
            </a:r>
            <a:r>
              <a:rPr lang="en-US" sz="2200" dirty="0" err="1">
                <a:solidFill>
                  <a:srgbClr val="494949"/>
                </a:solidFill>
              </a:rPr>
              <a:t>ferðalangar </a:t>
            </a:r>
            <a:r>
              <a:rPr lang="en-US" sz="2200" dirty="0">
                <a:solidFill>
                  <a:srgbClr val="494949"/>
                </a:solidFill>
              </a:rPr>
              <a:t>kunna að velja glampstöðina þína og jafnvel greiða aukagjald fyrir kolefnishlutlaust eða lágáhrifadvöl. </a:t>
            </a:r>
          </a:p>
          <a:p>
            <a:pPr marL="342900" indent="-342900" fontAlgn="base">
              <a:lnSpc>
                <a:spcPct val="100000"/>
              </a:lnSpc>
              <a:spcAft>
                <a:spcPts val="1200"/>
              </a:spcAft>
              <a:buFont typeface="Wingdings" panose="05000000000000000000" pitchFamily="2" charset="2"/>
              <a:buChar char="ü"/>
            </a:pPr>
            <a:r>
              <a:rPr lang="en-US" sz="2400" b="1" i="1" dirty="0">
                <a:solidFill>
                  <a:srgbClr val="3B7F81"/>
                </a:solidFill>
              </a:rPr>
              <a:t>Fjármálaráð: </a:t>
            </a:r>
            <a:r>
              <a:rPr lang="en-US" sz="2200" dirty="0">
                <a:solidFill>
                  <a:srgbClr val="494949"/>
                </a:solidFill>
              </a:rPr>
              <a:t>Leitið til </a:t>
            </a:r>
            <a:r>
              <a:rPr lang="en-US" sz="2200" b="1" dirty="0">
                <a:solidFill>
                  <a:srgbClr val="494949"/>
                </a:solidFill>
              </a:rPr>
              <a:t>umhverfissérfræðinga </a:t>
            </a:r>
            <a:r>
              <a:rPr lang="en-US" sz="2200" dirty="0">
                <a:solidFill>
                  <a:srgbClr val="494949"/>
                </a:solidFill>
              </a:rPr>
              <a:t>snemma (jafnvel óformlega); til </a:t>
            </a:r>
            <a:r>
              <a:rPr lang="en-US" sz="2200" b="1" dirty="0">
                <a:solidFill>
                  <a:srgbClr val="3B7F81"/>
                </a:solidFill>
              </a:rPr>
              <a:t>dæmis </a:t>
            </a:r>
            <a:r>
              <a:rPr lang="en-US" sz="2200" dirty="0">
                <a:solidFill>
                  <a:srgbClr val="494949"/>
                </a:solidFill>
              </a:rPr>
              <a:t>gæti staðbundinn verndarhópur ráðlagt hvernig skuli raða einingunum til að forðast truflun á villtu dýralífi eða hvernig endurheimta innlenda plöntuflóru – þannig byggirðu upp velvild og bætir vöruna í senn. </a:t>
            </a:r>
          </a:p>
        </p:txBody>
      </p:sp>
      <p:pic>
        <p:nvPicPr>
          <p:cNvPr id="31" name="Picture Placeholder 30" descr="A stone building surrounded by trees&#10;&#10;AI-generated content may be incorrect.">
            <a:extLst>
              <a:ext uri="{FF2B5EF4-FFF2-40B4-BE49-F238E27FC236}">
                <a16:creationId xmlns:a16="http://schemas.microsoft.com/office/drawing/2014/main" id="{CA6B32B5-4847-DF55-E958-3D0B8A7921C6}"/>
              </a:ext>
            </a:extLst>
          </p:cNvPr>
          <p:cNvPicPr>
            <a:picLocks noGrp="1" noChangeAspect="1"/>
          </p:cNvPicPr>
          <p:nvPr>
            <p:ph type="pic" sz="quarter" idx="10"/>
          </p:nvPr>
        </p:nvPicPr>
        <p:blipFill>
          <a:blip r:embed="rId2"/>
          <a:srcRect t="7352" b="7352"/>
          <a:stretch>
            <a:fillRect/>
          </a:stretch>
        </p:blipFill>
        <p:spPr/>
      </p:pic>
      <p:sp>
        <p:nvSpPr>
          <p:cNvPr id="4" name="Slide Number Placeholder 5">
            <a:extLst>
              <a:ext uri="{FF2B5EF4-FFF2-40B4-BE49-F238E27FC236}">
                <a16:creationId xmlns:a16="http://schemas.microsoft.com/office/drawing/2014/main" id="{EC94B249-DEB6-A0BB-CDF6-00FACB03BFAF}"/>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12</a:t>
            </a:fld>
            <a:endParaRPr lang="fr-CA" dirty="0"/>
          </a:p>
        </p:txBody>
      </p:sp>
      <p:sp>
        <p:nvSpPr>
          <p:cNvPr id="2" name="Slide Number Placeholder 5">
            <a:extLst>
              <a:ext uri="{FF2B5EF4-FFF2-40B4-BE49-F238E27FC236}">
                <a16:creationId xmlns:a16="http://schemas.microsoft.com/office/drawing/2014/main" id="{789B2048-260C-D099-60CE-4EC52A93AC7B}"/>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12</a:t>
            </a:fld>
            <a:endParaRPr lang="fr-CA" dirty="0"/>
          </a:p>
        </p:txBody>
      </p:sp>
      <p:sp>
        <p:nvSpPr>
          <p:cNvPr id="5" name="Slide Number Placeholder 5">
            <a:extLst>
              <a:ext uri="{FF2B5EF4-FFF2-40B4-BE49-F238E27FC236}">
                <a16:creationId xmlns:a16="http://schemas.microsoft.com/office/drawing/2014/main" id="{97405F49-6AD5-1B40-E6E9-D91DC0B14401}"/>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12</a:t>
            </a:fld>
            <a:endParaRPr lang="fr-CA" dirty="0"/>
          </a:p>
        </p:txBody>
      </p:sp>
      <p:sp>
        <p:nvSpPr>
          <p:cNvPr id="8" name="Slide Number Placeholder 5">
            <a:extLst>
              <a:ext uri="{FF2B5EF4-FFF2-40B4-BE49-F238E27FC236}">
                <a16:creationId xmlns:a16="http://schemas.microsoft.com/office/drawing/2014/main" id="{D3B94B17-EC4B-93F9-FC04-4F7484F959E3}"/>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12</a:t>
            </a:fld>
            <a:endParaRPr lang="fr-CA" dirty="0"/>
          </a:p>
        </p:txBody>
      </p:sp>
      <p:grpSp>
        <p:nvGrpSpPr>
          <p:cNvPr id="3" name="Graphic 503">
            <a:extLst>
              <a:ext uri="{FF2B5EF4-FFF2-40B4-BE49-F238E27FC236}">
                <a16:creationId xmlns:a16="http://schemas.microsoft.com/office/drawing/2014/main" id="{00172D52-161C-1995-C75F-647FD022D367}"/>
              </a:ext>
            </a:extLst>
          </p:cNvPr>
          <p:cNvGrpSpPr/>
          <p:nvPr/>
        </p:nvGrpSpPr>
        <p:grpSpPr>
          <a:xfrm>
            <a:off x="4095169" y="2227201"/>
            <a:ext cx="720000" cy="720000"/>
            <a:chOff x="12846663" y="3911411"/>
            <a:chExt cx="1023375" cy="1130779"/>
          </a:xfrm>
          <a:noFill/>
        </p:grpSpPr>
        <p:grpSp>
          <p:nvGrpSpPr>
            <p:cNvPr id="30" name="Graphic 503">
              <a:extLst>
                <a:ext uri="{FF2B5EF4-FFF2-40B4-BE49-F238E27FC236}">
                  <a16:creationId xmlns:a16="http://schemas.microsoft.com/office/drawing/2014/main" id="{C461D39C-CDB9-E99D-457E-9395B31D2DAE}"/>
                </a:ext>
              </a:extLst>
            </p:cNvPr>
            <p:cNvGrpSpPr/>
            <p:nvPr/>
          </p:nvGrpSpPr>
          <p:grpSpPr>
            <a:xfrm>
              <a:off x="12846663" y="4242607"/>
              <a:ext cx="1023375" cy="799582"/>
              <a:chOff x="12846663" y="4242607"/>
              <a:chExt cx="1023375" cy="799582"/>
            </a:xfrm>
            <a:noFill/>
          </p:grpSpPr>
          <p:grpSp>
            <p:nvGrpSpPr>
              <p:cNvPr id="42" name="Graphic 503">
                <a:extLst>
                  <a:ext uri="{FF2B5EF4-FFF2-40B4-BE49-F238E27FC236}">
                    <a16:creationId xmlns:a16="http://schemas.microsoft.com/office/drawing/2014/main" id="{FF16CE2F-0737-70EA-3091-C43FE00A70DC}"/>
                  </a:ext>
                </a:extLst>
              </p:cNvPr>
              <p:cNvGrpSpPr/>
              <p:nvPr/>
            </p:nvGrpSpPr>
            <p:grpSpPr>
              <a:xfrm>
                <a:off x="13409519" y="4242607"/>
                <a:ext cx="460518" cy="799582"/>
                <a:chOff x="13409519" y="4242607"/>
                <a:chExt cx="460518" cy="799582"/>
              </a:xfrm>
              <a:noFill/>
            </p:grpSpPr>
            <p:sp>
              <p:nvSpPr>
                <p:cNvPr id="47" name="Freeform 1185">
                  <a:extLst>
                    <a:ext uri="{FF2B5EF4-FFF2-40B4-BE49-F238E27FC236}">
                      <a16:creationId xmlns:a16="http://schemas.microsoft.com/office/drawing/2014/main" id="{65748CCD-92F6-F2DD-5FA5-640AF5C10624}"/>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48" name="Freeform 1186">
                  <a:extLst>
                    <a:ext uri="{FF2B5EF4-FFF2-40B4-BE49-F238E27FC236}">
                      <a16:creationId xmlns:a16="http://schemas.microsoft.com/office/drawing/2014/main" id="{035DC009-65F2-3A1A-4EEB-A90FA4467A49}"/>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49" name="Freeform 1187">
                  <a:extLst>
                    <a:ext uri="{FF2B5EF4-FFF2-40B4-BE49-F238E27FC236}">
                      <a16:creationId xmlns:a16="http://schemas.microsoft.com/office/drawing/2014/main" id="{3B150135-EC35-F7E7-9C4D-C5AE774EDFFF}"/>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43" name="Graphic 503">
                <a:extLst>
                  <a:ext uri="{FF2B5EF4-FFF2-40B4-BE49-F238E27FC236}">
                    <a16:creationId xmlns:a16="http://schemas.microsoft.com/office/drawing/2014/main" id="{57171039-2559-4671-E0F9-4E067C1AF7C8}"/>
                  </a:ext>
                </a:extLst>
              </p:cNvPr>
              <p:cNvGrpSpPr/>
              <p:nvPr/>
            </p:nvGrpSpPr>
            <p:grpSpPr>
              <a:xfrm>
                <a:off x="12846663" y="4242733"/>
                <a:ext cx="462169" cy="799457"/>
                <a:chOff x="12846663" y="4242733"/>
                <a:chExt cx="462169" cy="799457"/>
              </a:xfrm>
              <a:noFill/>
            </p:grpSpPr>
            <p:sp>
              <p:nvSpPr>
                <p:cNvPr id="44" name="Freeform 1189">
                  <a:extLst>
                    <a:ext uri="{FF2B5EF4-FFF2-40B4-BE49-F238E27FC236}">
                      <a16:creationId xmlns:a16="http://schemas.microsoft.com/office/drawing/2014/main" id="{E43A9B9B-EFC7-7CCD-8E21-FB8FEC70628E}"/>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45" name="Freeform 1190">
                  <a:extLst>
                    <a:ext uri="{FF2B5EF4-FFF2-40B4-BE49-F238E27FC236}">
                      <a16:creationId xmlns:a16="http://schemas.microsoft.com/office/drawing/2014/main" id="{C803EA21-60DE-72B5-CFDB-51028C9EEE58}"/>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46" name="Freeform 1191">
                  <a:extLst>
                    <a:ext uri="{FF2B5EF4-FFF2-40B4-BE49-F238E27FC236}">
                      <a16:creationId xmlns:a16="http://schemas.microsoft.com/office/drawing/2014/main" id="{4D5CFC0D-0B9A-ACBE-710F-ED614F81B69F}"/>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32" name="Graphic 503">
              <a:extLst>
                <a:ext uri="{FF2B5EF4-FFF2-40B4-BE49-F238E27FC236}">
                  <a16:creationId xmlns:a16="http://schemas.microsoft.com/office/drawing/2014/main" id="{564187E1-609B-75F3-6728-178794765499}"/>
                </a:ext>
              </a:extLst>
            </p:cNvPr>
            <p:cNvGrpSpPr/>
            <p:nvPr/>
          </p:nvGrpSpPr>
          <p:grpSpPr>
            <a:xfrm>
              <a:off x="13086001" y="3911411"/>
              <a:ext cx="602471" cy="728577"/>
              <a:chOff x="13086001" y="3911411"/>
              <a:chExt cx="602471" cy="728577"/>
            </a:xfrm>
            <a:noFill/>
          </p:grpSpPr>
          <p:sp>
            <p:nvSpPr>
              <p:cNvPr id="33" name="Freeform 1193">
                <a:extLst>
                  <a:ext uri="{FF2B5EF4-FFF2-40B4-BE49-F238E27FC236}">
                    <a16:creationId xmlns:a16="http://schemas.microsoft.com/office/drawing/2014/main" id="{5EA69FBF-4D36-427E-FCE5-AE235F041155}"/>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34" name="Freeform 1194">
                <a:extLst>
                  <a:ext uri="{FF2B5EF4-FFF2-40B4-BE49-F238E27FC236}">
                    <a16:creationId xmlns:a16="http://schemas.microsoft.com/office/drawing/2014/main" id="{A8E71845-5BB1-3D71-35A2-150196EEE150}"/>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dirty="0"/>
              </a:p>
            </p:txBody>
          </p:sp>
          <p:sp>
            <p:nvSpPr>
              <p:cNvPr id="35" name="Freeform 1195">
                <a:extLst>
                  <a:ext uri="{FF2B5EF4-FFF2-40B4-BE49-F238E27FC236}">
                    <a16:creationId xmlns:a16="http://schemas.microsoft.com/office/drawing/2014/main" id="{7EE3CE25-42C4-F2C2-3AFA-1411939A8B30}"/>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36" name="Freeform 1196">
                <a:extLst>
                  <a:ext uri="{FF2B5EF4-FFF2-40B4-BE49-F238E27FC236}">
                    <a16:creationId xmlns:a16="http://schemas.microsoft.com/office/drawing/2014/main" id="{D3880487-B551-CC0B-51BD-3B1F2B800DE0}"/>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37" name="Freeform 1197">
                <a:extLst>
                  <a:ext uri="{FF2B5EF4-FFF2-40B4-BE49-F238E27FC236}">
                    <a16:creationId xmlns:a16="http://schemas.microsoft.com/office/drawing/2014/main" id="{00A3FEA6-5FF7-7DD9-BFE8-1769BC7D386B}"/>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38" name="Graphic 503">
                <a:extLst>
                  <a:ext uri="{FF2B5EF4-FFF2-40B4-BE49-F238E27FC236}">
                    <a16:creationId xmlns:a16="http://schemas.microsoft.com/office/drawing/2014/main" id="{6FDF19D1-0381-0196-6191-36A6954DD5CC}"/>
                  </a:ext>
                </a:extLst>
              </p:cNvPr>
              <p:cNvGrpSpPr/>
              <p:nvPr/>
            </p:nvGrpSpPr>
            <p:grpSpPr>
              <a:xfrm>
                <a:off x="13185037" y="4244381"/>
                <a:ext cx="260795" cy="257144"/>
                <a:chOff x="13185037" y="4244381"/>
                <a:chExt cx="260795" cy="257144"/>
              </a:xfrm>
              <a:noFill/>
            </p:grpSpPr>
            <p:sp>
              <p:nvSpPr>
                <p:cNvPr id="39" name="Freeform 1199">
                  <a:extLst>
                    <a:ext uri="{FF2B5EF4-FFF2-40B4-BE49-F238E27FC236}">
                      <a16:creationId xmlns:a16="http://schemas.microsoft.com/office/drawing/2014/main" id="{E7E8DF38-B6B3-DB48-A115-83FC190AEF72}"/>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40" name="Freeform 1200">
                  <a:extLst>
                    <a:ext uri="{FF2B5EF4-FFF2-40B4-BE49-F238E27FC236}">
                      <a16:creationId xmlns:a16="http://schemas.microsoft.com/office/drawing/2014/main" id="{254555F3-3CD0-8242-496C-778127484BB1}"/>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41" name="Freeform 1201">
                  <a:extLst>
                    <a:ext uri="{FF2B5EF4-FFF2-40B4-BE49-F238E27FC236}">
                      <a16:creationId xmlns:a16="http://schemas.microsoft.com/office/drawing/2014/main" id="{8E562EA9-8BC1-5739-459D-1A90465BC67D}"/>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grpSp>
        <p:nvGrpSpPr>
          <p:cNvPr id="50" name="Graphic 503">
            <a:extLst>
              <a:ext uri="{FF2B5EF4-FFF2-40B4-BE49-F238E27FC236}">
                <a16:creationId xmlns:a16="http://schemas.microsoft.com/office/drawing/2014/main" id="{31AEFEEC-6C13-9991-5479-78C75F023079}"/>
              </a:ext>
            </a:extLst>
          </p:cNvPr>
          <p:cNvGrpSpPr/>
          <p:nvPr/>
        </p:nvGrpSpPr>
        <p:grpSpPr>
          <a:xfrm>
            <a:off x="4110266" y="709648"/>
            <a:ext cx="720000" cy="720000"/>
            <a:chOff x="12846663" y="3911411"/>
            <a:chExt cx="1023375" cy="1130779"/>
          </a:xfrm>
          <a:noFill/>
        </p:grpSpPr>
        <p:grpSp>
          <p:nvGrpSpPr>
            <p:cNvPr id="51" name="Graphic 503">
              <a:extLst>
                <a:ext uri="{FF2B5EF4-FFF2-40B4-BE49-F238E27FC236}">
                  <a16:creationId xmlns:a16="http://schemas.microsoft.com/office/drawing/2014/main" id="{6C810FB2-DD0E-8ECC-545F-DD6FB91B89DF}"/>
                </a:ext>
              </a:extLst>
            </p:cNvPr>
            <p:cNvGrpSpPr/>
            <p:nvPr/>
          </p:nvGrpSpPr>
          <p:grpSpPr>
            <a:xfrm>
              <a:off x="12846663" y="4242607"/>
              <a:ext cx="1023375" cy="799582"/>
              <a:chOff x="12846663" y="4242607"/>
              <a:chExt cx="1023375" cy="799582"/>
            </a:xfrm>
            <a:noFill/>
          </p:grpSpPr>
          <p:grpSp>
            <p:nvGrpSpPr>
              <p:cNvPr id="62" name="Graphic 503">
                <a:extLst>
                  <a:ext uri="{FF2B5EF4-FFF2-40B4-BE49-F238E27FC236}">
                    <a16:creationId xmlns:a16="http://schemas.microsoft.com/office/drawing/2014/main" id="{55D4D051-A11B-2687-4648-A10033556B86}"/>
                  </a:ext>
                </a:extLst>
              </p:cNvPr>
              <p:cNvGrpSpPr/>
              <p:nvPr/>
            </p:nvGrpSpPr>
            <p:grpSpPr>
              <a:xfrm>
                <a:off x="13409519" y="4242607"/>
                <a:ext cx="460518" cy="799582"/>
                <a:chOff x="13409519" y="4242607"/>
                <a:chExt cx="460518" cy="799582"/>
              </a:xfrm>
              <a:noFill/>
            </p:grpSpPr>
            <p:sp>
              <p:nvSpPr>
                <p:cNvPr id="67" name="Freeform 1185">
                  <a:extLst>
                    <a:ext uri="{FF2B5EF4-FFF2-40B4-BE49-F238E27FC236}">
                      <a16:creationId xmlns:a16="http://schemas.microsoft.com/office/drawing/2014/main" id="{F4CAE382-CFE0-C592-5CBD-C2604A42465C}"/>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68" name="Freeform 1186">
                  <a:extLst>
                    <a:ext uri="{FF2B5EF4-FFF2-40B4-BE49-F238E27FC236}">
                      <a16:creationId xmlns:a16="http://schemas.microsoft.com/office/drawing/2014/main" id="{CA3B010C-AD98-078C-40A6-F4CA65427E8D}"/>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69" name="Freeform 1187">
                  <a:extLst>
                    <a:ext uri="{FF2B5EF4-FFF2-40B4-BE49-F238E27FC236}">
                      <a16:creationId xmlns:a16="http://schemas.microsoft.com/office/drawing/2014/main" id="{2E0B5FFD-77DA-E7B1-A575-686BD7ADE74C}"/>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63" name="Graphic 503">
                <a:extLst>
                  <a:ext uri="{FF2B5EF4-FFF2-40B4-BE49-F238E27FC236}">
                    <a16:creationId xmlns:a16="http://schemas.microsoft.com/office/drawing/2014/main" id="{5F5E7660-6BF5-3C73-DD76-425B3F47DD79}"/>
                  </a:ext>
                </a:extLst>
              </p:cNvPr>
              <p:cNvGrpSpPr/>
              <p:nvPr/>
            </p:nvGrpSpPr>
            <p:grpSpPr>
              <a:xfrm>
                <a:off x="12846663" y="4242733"/>
                <a:ext cx="462169" cy="799457"/>
                <a:chOff x="12846663" y="4242733"/>
                <a:chExt cx="462169" cy="799457"/>
              </a:xfrm>
              <a:noFill/>
            </p:grpSpPr>
            <p:sp>
              <p:nvSpPr>
                <p:cNvPr id="64" name="Freeform 1189">
                  <a:extLst>
                    <a:ext uri="{FF2B5EF4-FFF2-40B4-BE49-F238E27FC236}">
                      <a16:creationId xmlns:a16="http://schemas.microsoft.com/office/drawing/2014/main" id="{8795C6D1-6D91-7042-D22A-AE752105AFD8}"/>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65" name="Freeform 1190">
                  <a:extLst>
                    <a:ext uri="{FF2B5EF4-FFF2-40B4-BE49-F238E27FC236}">
                      <a16:creationId xmlns:a16="http://schemas.microsoft.com/office/drawing/2014/main" id="{1CC54D63-1D25-569A-5FFD-FED237AEC396}"/>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66" name="Freeform 1191">
                  <a:extLst>
                    <a:ext uri="{FF2B5EF4-FFF2-40B4-BE49-F238E27FC236}">
                      <a16:creationId xmlns:a16="http://schemas.microsoft.com/office/drawing/2014/main" id="{A48F1A3C-31A8-4DF3-6D0E-13018D3C6ECD}"/>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52" name="Graphic 503">
              <a:extLst>
                <a:ext uri="{FF2B5EF4-FFF2-40B4-BE49-F238E27FC236}">
                  <a16:creationId xmlns:a16="http://schemas.microsoft.com/office/drawing/2014/main" id="{FF510FFD-30E7-E11E-D527-8491C63B1E14}"/>
                </a:ext>
              </a:extLst>
            </p:cNvPr>
            <p:cNvGrpSpPr/>
            <p:nvPr/>
          </p:nvGrpSpPr>
          <p:grpSpPr>
            <a:xfrm>
              <a:off x="13086001" y="3911411"/>
              <a:ext cx="602471" cy="728577"/>
              <a:chOff x="13086001" y="3911411"/>
              <a:chExt cx="602471" cy="728577"/>
            </a:xfrm>
            <a:noFill/>
          </p:grpSpPr>
          <p:sp>
            <p:nvSpPr>
              <p:cNvPr id="53" name="Freeform 1193">
                <a:extLst>
                  <a:ext uri="{FF2B5EF4-FFF2-40B4-BE49-F238E27FC236}">
                    <a16:creationId xmlns:a16="http://schemas.microsoft.com/office/drawing/2014/main" id="{F4EA2ADD-53DA-7B9A-0CF2-ED6382FFA5C8}"/>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54" name="Freeform 1194">
                <a:extLst>
                  <a:ext uri="{FF2B5EF4-FFF2-40B4-BE49-F238E27FC236}">
                    <a16:creationId xmlns:a16="http://schemas.microsoft.com/office/drawing/2014/main" id="{B5DD06B4-2459-98C6-5D8B-6002B7650A2A}"/>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dirty="0"/>
              </a:p>
            </p:txBody>
          </p:sp>
          <p:sp>
            <p:nvSpPr>
              <p:cNvPr id="55" name="Freeform 1195">
                <a:extLst>
                  <a:ext uri="{FF2B5EF4-FFF2-40B4-BE49-F238E27FC236}">
                    <a16:creationId xmlns:a16="http://schemas.microsoft.com/office/drawing/2014/main" id="{58E30584-B0B0-7B6F-4308-D2D696E7647C}"/>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56" name="Freeform 1196">
                <a:extLst>
                  <a:ext uri="{FF2B5EF4-FFF2-40B4-BE49-F238E27FC236}">
                    <a16:creationId xmlns:a16="http://schemas.microsoft.com/office/drawing/2014/main" id="{58983711-1B18-42FF-0183-DB2E6866435D}"/>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57" name="Freeform 1197">
                <a:extLst>
                  <a:ext uri="{FF2B5EF4-FFF2-40B4-BE49-F238E27FC236}">
                    <a16:creationId xmlns:a16="http://schemas.microsoft.com/office/drawing/2014/main" id="{A7E60565-08C2-7742-DE08-82A818479875}"/>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58" name="Graphic 503">
                <a:extLst>
                  <a:ext uri="{FF2B5EF4-FFF2-40B4-BE49-F238E27FC236}">
                    <a16:creationId xmlns:a16="http://schemas.microsoft.com/office/drawing/2014/main" id="{F0197CEA-1049-4DAD-3A80-890E8C88021A}"/>
                  </a:ext>
                </a:extLst>
              </p:cNvPr>
              <p:cNvGrpSpPr/>
              <p:nvPr/>
            </p:nvGrpSpPr>
            <p:grpSpPr>
              <a:xfrm>
                <a:off x="13185037" y="4244381"/>
                <a:ext cx="260795" cy="257144"/>
                <a:chOff x="13185037" y="4244381"/>
                <a:chExt cx="260795" cy="257144"/>
              </a:xfrm>
              <a:noFill/>
            </p:grpSpPr>
            <p:sp>
              <p:nvSpPr>
                <p:cNvPr id="59" name="Freeform 1199">
                  <a:extLst>
                    <a:ext uri="{FF2B5EF4-FFF2-40B4-BE49-F238E27FC236}">
                      <a16:creationId xmlns:a16="http://schemas.microsoft.com/office/drawing/2014/main" id="{E5566E2A-2268-B098-A935-A499B9B94DB4}"/>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60" name="Freeform 1200">
                  <a:extLst>
                    <a:ext uri="{FF2B5EF4-FFF2-40B4-BE49-F238E27FC236}">
                      <a16:creationId xmlns:a16="http://schemas.microsoft.com/office/drawing/2014/main" id="{12BF4FF2-4572-C62A-FCDC-3CE45B3E3C24}"/>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61" name="Freeform 1201">
                  <a:extLst>
                    <a:ext uri="{FF2B5EF4-FFF2-40B4-BE49-F238E27FC236}">
                      <a16:creationId xmlns:a16="http://schemas.microsoft.com/office/drawing/2014/main" id="{5B8AEF66-FD92-D918-A74B-609F62E5FE3F}"/>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grpSp>
        <p:nvGrpSpPr>
          <p:cNvPr id="70" name="Graphic 503">
            <a:extLst>
              <a:ext uri="{FF2B5EF4-FFF2-40B4-BE49-F238E27FC236}">
                <a16:creationId xmlns:a16="http://schemas.microsoft.com/office/drawing/2014/main" id="{C98D196B-7CD9-8647-D800-A6FEA7E818BD}"/>
              </a:ext>
            </a:extLst>
          </p:cNvPr>
          <p:cNvGrpSpPr/>
          <p:nvPr/>
        </p:nvGrpSpPr>
        <p:grpSpPr>
          <a:xfrm>
            <a:off x="4060330" y="3788373"/>
            <a:ext cx="720000" cy="720000"/>
            <a:chOff x="12846663" y="3911411"/>
            <a:chExt cx="1023375" cy="1130779"/>
          </a:xfrm>
          <a:noFill/>
        </p:grpSpPr>
        <p:grpSp>
          <p:nvGrpSpPr>
            <p:cNvPr id="71" name="Graphic 503">
              <a:extLst>
                <a:ext uri="{FF2B5EF4-FFF2-40B4-BE49-F238E27FC236}">
                  <a16:creationId xmlns:a16="http://schemas.microsoft.com/office/drawing/2014/main" id="{4E802C36-373F-DAA8-9A4E-8E8E59926915}"/>
                </a:ext>
              </a:extLst>
            </p:cNvPr>
            <p:cNvGrpSpPr/>
            <p:nvPr/>
          </p:nvGrpSpPr>
          <p:grpSpPr>
            <a:xfrm>
              <a:off x="12846663" y="4242607"/>
              <a:ext cx="1023375" cy="799582"/>
              <a:chOff x="12846663" y="4242607"/>
              <a:chExt cx="1023375" cy="799582"/>
            </a:xfrm>
            <a:noFill/>
          </p:grpSpPr>
          <p:grpSp>
            <p:nvGrpSpPr>
              <p:cNvPr id="82" name="Graphic 503">
                <a:extLst>
                  <a:ext uri="{FF2B5EF4-FFF2-40B4-BE49-F238E27FC236}">
                    <a16:creationId xmlns:a16="http://schemas.microsoft.com/office/drawing/2014/main" id="{B2ED3E7C-1E50-B8C2-BCAE-1C155D319692}"/>
                  </a:ext>
                </a:extLst>
              </p:cNvPr>
              <p:cNvGrpSpPr/>
              <p:nvPr/>
            </p:nvGrpSpPr>
            <p:grpSpPr>
              <a:xfrm>
                <a:off x="13409519" y="4242607"/>
                <a:ext cx="460518" cy="799582"/>
                <a:chOff x="13409519" y="4242607"/>
                <a:chExt cx="460518" cy="799582"/>
              </a:xfrm>
              <a:noFill/>
            </p:grpSpPr>
            <p:sp>
              <p:nvSpPr>
                <p:cNvPr id="87" name="Freeform 1185">
                  <a:extLst>
                    <a:ext uri="{FF2B5EF4-FFF2-40B4-BE49-F238E27FC236}">
                      <a16:creationId xmlns:a16="http://schemas.microsoft.com/office/drawing/2014/main" id="{A770D2F3-F940-DF0B-EFFF-517EAC7F2381}"/>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88" name="Freeform 1186">
                  <a:extLst>
                    <a:ext uri="{FF2B5EF4-FFF2-40B4-BE49-F238E27FC236}">
                      <a16:creationId xmlns:a16="http://schemas.microsoft.com/office/drawing/2014/main" id="{66034D17-A006-AB84-0E20-9FB4486777A1}"/>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89" name="Freeform 1187">
                  <a:extLst>
                    <a:ext uri="{FF2B5EF4-FFF2-40B4-BE49-F238E27FC236}">
                      <a16:creationId xmlns:a16="http://schemas.microsoft.com/office/drawing/2014/main" id="{3EA6C676-643A-67B9-7CC0-C3BD391529C8}"/>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83" name="Graphic 503">
                <a:extLst>
                  <a:ext uri="{FF2B5EF4-FFF2-40B4-BE49-F238E27FC236}">
                    <a16:creationId xmlns:a16="http://schemas.microsoft.com/office/drawing/2014/main" id="{EB456EE2-968D-45B8-9FEC-B53A847CC4FB}"/>
                  </a:ext>
                </a:extLst>
              </p:cNvPr>
              <p:cNvGrpSpPr/>
              <p:nvPr/>
            </p:nvGrpSpPr>
            <p:grpSpPr>
              <a:xfrm>
                <a:off x="12846663" y="4242733"/>
                <a:ext cx="462169" cy="799457"/>
                <a:chOff x="12846663" y="4242733"/>
                <a:chExt cx="462169" cy="799457"/>
              </a:xfrm>
              <a:noFill/>
            </p:grpSpPr>
            <p:sp>
              <p:nvSpPr>
                <p:cNvPr id="84" name="Freeform 1189">
                  <a:extLst>
                    <a:ext uri="{FF2B5EF4-FFF2-40B4-BE49-F238E27FC236}">
                      <a16:creationId xmlns:a16="http://schemas.microsoft.com/office/drawing/2014/main" id="{DF52C70D-6028-4F2F-E828-A1637F2877FB}"/>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85" name="Freeform 1190">
                  <a:extLst>
                    <a:ext uri="{FF2B5EF4-FFF2-40B4-BE49-F238E27FC236}">
                      <a16:creationId xmlns:a16="http://schemas.microsoft.com/office/drawing/2014/main" id="{BB1A3B8D-2B49-DDF2-B042-CF25371B71F2}"/>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86" name="Freeform 1191">
                  <a:extLst>
                    <a:ext uri="{FF2B5EF4-FFF2-40B4-BE49-F238E27FC236}">
                      <a16:creationId xmlns:a16="http://schemas.microsoft.com/office/drawing/2014/main" id="{A5038118-9F6B-A231-2DFD-05A18C0567A3}"/>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72" name="Graphic 503">
              <a:extLst>
                <a:ext uri="{FF2B5EF4-FFF2-40B4-BE49-F238E27FC236}">
                  <a16:creationId xmlns:a16="http://schemas.microsoft.com/office/drawing/2014/main" id="{6FA6AAB1-9559-93B6-0722-D245FD8D7856}"/>
                </a:ext>
              </a:extLst>
            </p:cNvPr>
            <p:cNvGrpSpPr/>
            <p:nvPr/>
          </p:nvGrpSpPr>
          <p:grpSpPr>
            <a:xfrm>
              <a:off x="13086001" y="3911411"/>
              <a:ext cx="602471" cy="728577"/>
              <a:chOff x="13086001" y="3911411"/>
              <a:chExt cx="602471" cy="728577"/>
            </a:xfrm>
            <a:noFill/>
          </p:grpSpPr>
          <p:sp>
            <p:nvSpPr>
              <p:cNvPr id="73" name="Freeform 1193">
                <a:extLst>
                  <a:ext uri="{FF2B5EF4-FFF2-40B4-BE49-F238E27FC236}">
                    <a16:creationId xmlns:a16="http://schemas.microsoft.com/office/drawing/2014/main" id="{32BC4E5D-8C8C-3DFC-5B18-32C830A9489C}"/>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74" name="Freeform 1194">
                <a:extLst>
                  <a:ext uri="{FF2B5EF4-FFF2-40B4-BE49-F238E27FC236}">
                    <a16:creationId xmlns:a16="http://schemas.microsoft.com/office/drawing/2014/main" id="{3CE4001F-F9BC-0A8C-7DB6-25864AF1118A}"/>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dirty="0"/>
              </a:p>
            </p:txBody>
          </p:sp>
          <p:sp>
            <p:nvSpPr>
              <p:cNvPr id="75" name="Freeform 1195">
                <a:extLst>
                  <a:ext uri="{FF2B5EF4-FFF2-40B4-BE49-F238E27FC236}">
                    <a16:creationId xmlns:a16="http://schemas.microsoft.com/office/drawing/2014/main" id="{B2ED1604-BB51-82F0-83FC-89389889AA76}"/>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76" name="Freeform 1196">
                <a:extLst>
                  <a:ext uri="{FF2B5EF4-FFF2-40B4-BE49-F238E27FC236}">
                    <a16:creationId xmlns:a16="http://schemas.microsoft.com/office/drawing/2014/main" id="{EF883222-3C98-841C-E3D9-D72C2A3E8671}"/>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77" name="Freeform 1197">
                <a:extLst>
                  <a:ext uri="{FF2B5EF4-FFF2-40B4-BE49-F238E27FC236}">
                    <a16:creationId xmlns:a16="http://schemas.microsoft.com/office/drawing/2014/main" id="{79EFD267-3252-A006-BA36-7784B617FC7A}"/>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78" name="Graphic 503">
                <a:extLst>
                  <a:ext uri="{FF2B5EF4-FFF2-40B4-BE49-F238E27FC236}">
                    <a16:creationId xmlns:a16="http://schemas.microsoft.com/office/drawing/2014/main" id="{7D5620EF-5D8E-A928-306B-7986CCC54FC7}"/>
                  </a:ext>
                </a:extLst>
              </p:cNvPr>
              <p:cNvGrpSpPr/>
              <p:nvPr/>
            </p:nvGrpSpPr>
            <p:grpSpPr>
              <a:xfrm>
                <a:off x="13185037" y="4244381"/>
                <a:ext cx="260795" cy="257144"/>
                <a:chOff x="13185037" y="4244381"/>
                <a:chExt cx="260795" cy="257144"/>
              </a:xfrm>
              <a:noFill/>
            </p:grpSpPr>
            <p:sp>
              <p:nvSpPr>
                <p:cNvPr id="79" name="Freeform 1199">
                  <a:extLst>
                    <a:ext uri="{FF2B5EF4-FFF2-40B4-BE49-F238E27FC236}">
                      <a16:creationId xmlns:a16="http://schemas.microsoft.com/office/drawing/2014/main" id="{3EE0DE97-C89D-AFBC-48E7-1A047C13C742}"/>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80" name="Freeform 1200">
                  <a:extLst>
                    <a:ext uri="{FF2B5EF4-FFF2-40B4-BE49-F238E27FC236}">
                      <a16:creationId xmlns:a16="http://schemas.microsoft.com/office/drawing/2014/main" id="{C9D58490-2201-B37A-DC7D-D5EDC8554D32}"/>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81" name="Freeform 1201">
                  <a:extLst>
                    <a:ext uri="{FF2B5EF4-FFF2-40B4-BE49-F238E27FC236}">
                      <a16:creationId xmlns:a16="http://schemas.microsoft.com/office/drawing/2014/main" id="{2F263299-F613-9852-F0E3-9A91EED96750}"/>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sp>
        <p:nvSpPr>
          <p:cNvPr id="14" name="Text Placeholder 5">
            <a:extLst>
              <a:ext uri="{FF2B5EF4-FFF2-40B4-BE49-F238E27FC236}">
                <a16:creationId xmlns:a16="http://schemas.microsoft.com/office/drawing/2014/main" id="{F0EC0558-2172-CDA4-7DB4-AC9C559D672B}"/>
              </a:ext>
            </a:extLst>
          </p:cNvPr>
          <p:cNvSpPr>
            <a:spLocks noGrp="1"/>
          </p:cNvSpPr>
          <p:nvPr>
            <p:ph type="body" sz="quarter" idx="18"/>
          </p:nvPr>
        </p:nvSpPr>
        <p:spPr>
          <a:xfrm>
            <a:off x="570245" y="3392026"/>
            <a:ext cx="2877175" cy="1049221"/>
          </a:xfrm>
        </p:spPr>
        <p:txBody>
          <a:bodyPr/>
          <a:lstStyle/>
          <a:p>
            <a:pPr algn="ctr"/>
            <a:r>
              <a:rPr lang="en-IE" b="0" dirty="0"/>
              <a:t>Fjármálaráð</a:t>
            </a:r>
          </a:p>
        </p:txBody>
      </p:sp>
      <p:sp>
        <p:nvSpPr>
          <p:cNvPr id="15" name="Text Placeholder 7">
            <a:extLst>
              <a:ext uri="{FF2B5EF4-FFF2-40B4-BE49-F238E27FC236}">
                <a16:creationId xmlns:a16="http://schemas.microsoft.com/office/drawing/2014/main" id="{51936F09-D40E-85E3-611D-2F220CE102BF}"/>
              </a:ext>
            </a:extLst>
          </p:cNvPr>
          <p:cNvSpPr>
            <a:spLocks noGrp="1"/>
          </p:cNvSpPr>
          <p:nvPr>
            <p:ph type="body" sz="quarter" idx="19"/>
          </p:nvPr>
        </p:nvSpPr>
        <p:spPr>
          <a:xfrm>
            <a:off x="247021" y="2106966"/>
            <a:ext cx="3200399" cy="385564"/>
          </a:xfrm>
        </p:spPr>
        <p:txBody>
          <a:bodyPr/>
          <a:lstStyle/>
          <a:p>
            <a:pPr marL="308700" algn="ctr"/>
            <a:r>
              <a:rPr lang="en-US" sz="3400" dirty="0"/>
              <a:t>Hugsaðu grænt, eyððu skynsamlega</a:t>
            </a:r>
            <a:endParaRPr lang="en-IE" sz="3400" dirty="0"/>
          </a:p>
        </p:txBody>
      </p:sp>
    </p:spTree>
    <p:extLst>
      <p:ext uri="{BB962C8B-B14F-4D97-AF65-F5344CB8AC3E}">
        <p14:creationId xmlns:p14="http://schemas.microsoft.com/office/powerpoint/2010/main" val="39526428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5E56D5-0D6F-E14D-E9DA-C62C34DBA38D}"/>
            </a:ext>
          </a:extLst>
        </p:cNvPr>
        <p:cNvGrpSpPr/>
        <p:nvPr/>
      </p:nvGrpSpPr>
      <p:grpSpPr>
        <a:xfrm>
          <a:off x="0" y="0"/>
          <a:ext cx="0" cy="0"/>
          <a:chOff x="0" y="0"/>
          <a:chExt cx="0" cy="0"/>
        </a:xfrm>
      </p:grpSpPr>
      <p:sp>
        <p:nvSpPr>
          <p:cNvPr id="13" name="Text Placeholder 2">
            <a:extLst>
              <a:ext uri="{FF2B5EF4-FFF2-40B4-BE49-F238E27FC236}">
                <a16:creationId xmlns:a16="http://schemas.microsoft.com/office/drawing/2014/main" id="{20791E8D-F490-E918-9CB0-117177742A69}"/>
              </a:ext>
            </a:extLst>
          </p:cNvPr>
          <p:cNvSpPr txBox="1">
            <a:spLocks/>
          </p:cNvSpPr>
          <p:nvPr/>
        </p:nvSpPr>
        <p:spPr>
          <a:xfrm>
            <a:off x="4533901" y="196156"/>
            <a:ext cx="6629400" cy="3499183"/>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base">
              <a:lnSpc>
                <a:spcPct val="100000"/>
              </a:lnSpc>
              <a:spcAft>
                <a:spcPts val="1200"/>
              </a:spcAft>
              <a:buFont typeface="Wingdings" panose="05000000000000000000" pitchFamily="2" charset="2"/>
              <a:buChar char="ü"/>
            </a:pPr>
            <a:r>
              <a:rPr lang="en-US" sz="2400" b="1" i="1" dirty="0">
                <a:solidFill>
                  <a:srgbClr val="3B7F81"/>
                </a:solidFill>
              </a:rPr>
              <a:t>Fjármálaráð: </a:t>
            </a:r>
            <a:r>
              <a:rPr lang="en-US" sz="2200" dirty="0">
                <a:solidFill>
                  <a:srgbClr val="494949"/>
                </a:solidFill>
              </a:rPr>
              <a:t>Fáðu </a:t>
            </a:r>
            <a:r>
              <a:rPr lang="en-US" sz="2200" b="1" dirty="0">
                <a:solidFill>
                  <a:srgbClr val="494949"/>
                </a:solidFill>
              </a:rPr>
              <a:t>samfélagið með þér</a:t>
            </a:r>
            <a:r>
              <a:rPr lang="en-US" sz="2200" dirty="0">
                <a:solidFill>
                  <a:srgbClr val="494949"/>
                </a:solidFill>
              </a:rPr>
              <a:t>, til að kynna þig og styðja þig. Vertu meðlimur í staðbundnum ferðamannafélögum (ársgjald um €100–€300), styrktu samfélagsviðburð (€200+), eða greiddu einfaldlega kostnaðinn við að halda opið hús eða kaffimorgun til að kynna fyrirtækið þitt og bjóðaðu </a:t>
            </a:r>
            <a:r>
              <a:rPr lang="en-IE" sz="2200" dirty="0">
                <a:solidFill>
                  <a:srgbClr val="494949"/>
                </a:solidFill>
              </a:rPr>
              <a:t>afslátt á lágannatímum. </a:t>
            </a:r>
          </a:p>
          <a:p>
            <a:pPr marL="342900" indent="-342900" fontAlgn="base">
              <a:lnSpc>
                <a:spcPct val="100000"/>
              </a:lnSpc>
              <a:spcAft>
                <a:spcPts val="1200"/>
              </a:spcAft>
              <a:buFont typeface="Wingdings" panose="05000000000000000000" pitchFamily="2" charset="2"/>
              <a:buChar char="ü"/>
            </a:pPr>
            <a:r>
              <a:rPr lang="en-IE" sz="2200" dirty="0">
                <a:solidFill>
                  <a:srgbClr val="494949"/>
                </a:solidFill>
              </a:rPr>
              <a:t>Vinndu með þeim að skilti og kannski leggðu til við viðhald vega – þeir eru líka líklegri til að styðja framtíðaráætlanir.</a:t>
            </a:r>
            <a:endParaRPr lang="en-US" sz="2200" b="1" dirty="0">
              <a:solidFill>
                <a:srgbClr val="494949"/>
              </a:solidFill>
            </a:endParaRPr>
          </a:p>
        </p:txBody>
      </p:sp>
      <p:sp>
        <p:nvSpPr>
          <p:cNvPr id="4" name="Slide Number Placeholder 5">
            <a:extLst>
              <a:ext uri="{FF2B5EF4-FFF2-40B4-BE49-F238E27FC236}">
                <a16:creationId xmlns:a16="http://schemas.microsoft.com/office/drawing/2014/main" id="{0F8F8933-03E6-8F9B-2359-FF74F8AFA309}"/>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13</a:t>
            </a:fld>
            <a:endParaRPr lang="fr-CA" dirty="0"/>
          </a:p>
        </p:txBody>
      </p:sp>
      <p:sp>
        <p:nvSpPr>
          <p:cNvPr id="6" name="Text Placeholder 5">
            <a:extLst>
              <a:ext uri="{FF2B5EF4-FFF2-40B4-BE49-F238E27FC236}">
                <a16:creationId xmlns:a16="http://schemas.microsoft.com/office/drawing/2014/main" id="{9B501ACD-A3AF-DE2E-F80D-94A2A10E7533}"/>
              </a:ext>
            </a:extLst>
          </p:cNvPr>
          <p:cNvSpPr>
            <a:spLocks noGrp="1"/>
          </p:cNvSpPr>
          <p:nvPr>
            <p:ph type="body" sz="quarter" idx="18"/>
          </p:nvPr>
        </p:nvSpPr>
        <p:spPr>
          <a:xfrm>
            <a:off x="570245" y="3392026"/>
            <a:ext cx="2877175" cy="1049221"/>
          </a:xfrm>
        </p:spPr>
        <p:txBody>
          <a:bodyPr/>
          <a:lstStyle/>
          <a:p>
            <a:pPr algn="ctr"/>
            <a:r>
              <a:rPr lang="en-IE" b="0" dirty="0"/>
              <a:t>Hagkvæmni og umhverfi</a:t>
            </a:r>
          </a:p>
        </p:txBody>
      </p:sp>
      <p:sp>
        <p:nvSpPr>
          <p:cNvPr id="7" name="Text Placeholder 7">
            <a:extLst>
              <a:ext uri="{FF2B5EF4-FFF2-40B4-BE49-F238E27FC236}">
                <a16:creationId xmlns:a16="http://schemas.microsoft.com/office/drawing/2014/main" id="{69819F89-FD31-22B7-FFE6-16EE452255E1}"/>
              </a:ext>
            </a:extLst>
          </p:cNvPr>
          <p:cNvSpPr>
            <a:spLocks noGrp="1"/>
          </p:cNvSpPr>
          <p:nvPr>
            <p:ph type="body" sz="quarter" idx="19"/>
          </p:nvPr>
        </p:nvSpPr>
        <p:spPr>
          <a:xfrm>
            <a:off x="391600" y="2496701"/>
            <a:ext cx="3200399" cy="385564"/>
          </a:xfrm>
        </p:spPr>
        <p:txBody>
          <a:bodyPr/>
          <a:lstStyle/>
          <a:p>
            <a:pPr marL="308700" algn="ctr"/>
            <a:r>
              <a:rPr lang="en-IE" sz="3400" dirty="0"/>
              <a:t>Fjármálaráð</a:t>
            </a:r>
          </a:p>
        </p:txBody>
      </p:sp>
      <p:sp>
        <p:nvSpPr>
          <p:cNvPr id="2" name="Slide Number Placeholder 5">
            <a:extLst>
              <a:ext uri="{FF2B5EF4-FFF2-40B4-BE49-F238E27FC236}">
                <a16:creationId xmlns:a16="http://schemas.microsoft.com/office/drawing/2014/main" id="{09AF48EF-49D3-BE32-F95E-53379218789F}"/>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13</a:t>
            </a:fld>
            <a:endParaRPr lang="fr-CA" dirty="0"/>
          </a:p>
        </p:txBody>
      </p:sp>
      <p:sp>
        <p:nvSpPr>
          <p:cNvPr id="5" name="Slide Number Placeholder 5">
            <a:extLst>
              <a:ext uri="{FF2B5EF4-FFF2-40B4-BE49-F238E27FC236}">
                <a16:creationId xmlns:a16="http://schemas.microsoft.com/office/drawing/2014/main" id="{E37DCF83-DDD7-94A7-C9B4-0532874F676B}"/>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13</a:t>
            </a:fld>
            <a:endParaRPr lang="fr-CA" dirty="0"/>
          </a:p>
        </p:txBody>
      </p:sp>
      <p:sp>
        <p:nvSpPr>
          <p:cNvPr id="8" name="Slide Number Placeholder 5">
            <a:extLst>
              <a:ext uri="{FF2B5EF4-FFF2-40B4-BE49-F238E27FC236}">
                <a16:creationId xmlns:a16="http://schemas.microsoft.com/office/drawing/2014/main" id="{997B231A-E79E-4D01-BC52-985CE08093A7}"/>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13</a:t>
            </a:fld>
            <a:endParaRPr lang="fr-CA" dirty="0"/>
          </a:p>
        </p:txBody>
      </p:sp>
      <p:grpSp>
        <p:nvGrpSpPr>
          <p:cNvPr id="50" name="Graphic 503">
            <a:extLst>
              <a:ext uri="{FF2B5EF4-FFF2-40B4-BE49-F238E27FC236}">
                <a16:creationId xmlns:a16="http://schemas.microsoft.com/office/drawing/2014/main" id="{8E8777EC-3E8B-9DF1-A7BE-CBBE06051BF0}"/>
              </a:ext>
            </a:extLst>
          </p:cNvPr>
          <p:cNvGrpSpPr/>
          <p:nvPr/>
        </p:nvGrpSpPr>
        <p:grpSpPr>
          <a:xfrm>
            <a:off x="4136273" y="755160"/>
            <a:ext cx="720000" cy="720000"/>
            <a:chOff x="12846663" y="3911411"/>
            <a:chExt cx="1023375" cy="1130779"/>
          </a:xfrm>
          <a:noFill/>
        </p:grpSpPr>
        <p:grpSp>
          <p:nvGrpSpPr>
            <p:cNvPr id="51" name="Graphic 503">
              <a:extLst>
                <a:ext uri="{FF2B5EF4-FFF2-40B4-BE49-F238E27FC236}">
                  <a16:creationId xmlns:a16="http://schemas.microsoft.com/office/drawing/2014/main" id="{A4E51668-0E81-388A-8DF6-7AF127E1C16F}"/>
                </a:ext>
              </a:extLst>
            </p:cNvPr>
            <p:cNvGrpSpPr/>
            <p:nvPr/>
          </p:nvGrpSpPr>
          <p:grpSpPr>
            <a:xfrm>
              <a:off x="12846663" y="4242607"/>
              <a:ext cx="1023375" cy="799582"/>
              <a:chOff x="12846663" y="4242607"/>
              <a:chExt cx="1023375" cy="799582"/>
            </a:xfrm>
            <a:noFill/>
          </p:grpSpPr>
          <p:grpSp>
            <p:nvGrpSpPr>
              <p:cNvPr id="62" name="Graphic 503">
                <a:extLst>
                  <a:ext uri="{FF2B5EF4-FFF2-40B4-BE49-F238E27FC236}">
                    <a16:creationId xmlns:a16="http://schemas.microsoft.com/office/drawing/2014/main" id="{3473FFEF-9B8D-94A6-C73E-9590D8DA6CA3}"/>
                  </a:ext>
                </a:extLst>
              </p:cNvPr>
              <p:cNvGrpSpPr/>
              <p:nvPr/>
            </p:nvGrpSpPr>
            <p:grpSpPr>
              <a:xfrm>
                <a:off x="13409519" y="4242607"/>
                <a:ext cx="460518" cy="799582"/>
                <a:chOff x="13409519" y="4242607"/>
                <a:chExt cx="460518" cy="799582"/>
              </a:xfrm>
              <a:noFill/>
            </p:grpSpPr>
            <p:sp>
              <p:nvSpPr>
                <p:cNvPr id="67" name="Freeform 1185">
                  <a:extLst>
                    <a:ext uri="{FF2B5EF4-FFF2-40B4-BE49-F238E27FC236}">
                      <a16:creationId xmlns:a16="http://schemas.microsoft.com/office/drawing/2014/main" id="{811D9A7F-FB3C-480A-47C9-A2D5A9C2D3FE}"/>
                    </a:ext>
                  </a:extLst>
                </p:cNvPr>
                <p:cNvSpPr/>
                <p:nvPr/>
              </p:nvSpPr>
              <p:spPr>
                <a:xfrm>
                  <a:off x="13423395" y="4242607"/>
                  <a:ext cx="446643" cy="674307"/>
                </a:xfrm>
                <a:custGeom>
                  <a:avLst/>
                  <a:gdLst>
                    <a:gd name="connsiteX0" fmla="*/ 220510 w 446643"/>
                    <a:gd name="connsiteY0" fmla="*/ 674307 h 674307"/>
                    <a:gd name="connsiteX1" fmla="*/ 430137 w 446643"/>
                    <a:gd name="connsiteY1" fmla="*/ 463317 h 674307"/>
                    <a:gd name="connsiteX2" fmla="*/ 446643 w 446643"/>
                    <a:gd name="connsiteY2" fmla="*/ 425404 h 674307"/>
                    <a:gd name="connsiteX3" fmla="*/ 446643 w 446643"/>
                    <a:gd name="connsiteY3" fmla="*/ 29796 h 674307"/>
                    <a:gd name="connsiteX4" fmla="*/ 415282 w 446643"/>
                    <a:gd name="connsiteY4" fmla="*/ 126 h 674307"/>
                    <a:gd name="connsiteX5" fmla="*/ 334402 w 446643"/>
                    <a:gd name="connsiteY5" fmla="*/ 112214 h 674307"/>
                    <a:gd name="connsiteX6" fmla="*/ 306342 w 446643"/>
                    <a:gd name="connsiteY6" fmla="*/ 331447 h 674307"/>
                    <a:gd name="connsiteX7" fmla="*/ 240317 w 446643"/>
                    <a:gd name="connsiteY7" fmla="*/ 349579 h 674307"/>
                    <a:gd name="connsiteX8" fmla="*/ 166040 w 446643"/>
                    <a:gd name="connsiteY8" fmla="*/ 423755 h 674307"/>
                    <a:gd name="connsiteX9" fmla="*/ 37293 w 446643"/>
                    <a:gd name="connsiteY9" fmla="*/ 483097 h 674307"/>
                    <a:gd name="connsiteX10" fmla="*/ 4281 w 446643"/>
                    <a:gd name="connsiteY10" fmla="*/ 674307 h 6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643" h="674307">
                      <a:moveTo>
                        <a:pt x="220510" y="674307"/>
                      </a:moveTo>
                      <a:lnTo>
                        <a:pt x="430137" y="463317"/>
                      </a:lnTo>
                      <a:cubicBezTo>
                        <a:pt x="440041" y="453426"/>
                        <a:pt x="446643" y="438591"/>
                        <a:pt x="446643" y="425404"/>
                      </a:cubicBezTo>
                      <a:lnTo>
                        <a:pt x="446643" y="29796"/>
                      </a:lnTo>
                      <a:cubicBezTo>
                        <a:pt x="446643" y="13312"/>
                        <a:pt x="433438" y="-1523"/>
                        <a:pt x="415282" y="126"/>
                      </a:cubicBezTo>
                      <a:cubicBezTo>
                        <a:pt x="380619" y="1774"/>
                        <a:pt x="347607" y="39686"/>
                        <a:pt x="334402" y="112214"/>
                      </a:cubicBezTo>
                      <a:lnTo>
                        <a:pt x="306342" y="331447"/>
                      </a:lnTo>
                      <a:cubicBezTo>
                        <a:pt x="281583" y="329799"/>
                        <a:pt x="255173" y="334744"/>
                        <a:pt x="240317" y="349579"/>
                      </a:cubicBezTo>
                      <a:lnTo>
                        <a:pt x="166040" y="423755"/>
                      </a:lnTo>
                      <a:cubicBezTo>
                        <a:pt x="98366" y="436943"/>
                        <a:pt x="73607" y="446833"/>
                        <a:pt x="37293" y="483097"/>
                      </a:cubicBezTo>
                      <a:cubicBezTo>
                        <a:pt x="-7273" y="527603"/>
                        <a:pt x="-2322" y="586944"/>
                        <a:pt x="4281" y="674307"/>
                      </a:cubicBezTo>
                    </a:path>
                  </a:pathLst>
                </a:custGeom>
                <a:noFill/>
                <a:ln w="16501" cap="rnd">
                  <a:solidFill>
                    <a:srgbClr val="000000"/>
                  </a:solidFill>
                  <a:prstDash val="solid"/>
                  <a:round/>
                </a:ln>
              </p:spPr>
              <p:txBody>
                <a:bodyPr rtlCol="0" anchor="ctr"/>
                <a:lstStyle/>
                <a:p>
                  <a:endParaRPr lang="en-US" sz="1799"/>
                </a:p>
              </p:txBody>
            </p:sp>
            <p:sp>
              <p:nvSpPr>
                <p:cNvPr id="68" name="Freeform 1186">
                  <a:extLst>
                    <a:ext uri="{FF2B5EF4-FFF2-40B4-BE49-F238E27FC236}">
                      <a16:creationId xmlns:a16="http://schemas.microsoft.com/office/drawing/2014/main" id="{41150934-E9B7-EFA1-4D80-ADDD14F4ED85}"/>
                    </a:ext>
                  </a:extLst>
                </p:cNvPr>
                <p:cNvSpPr/>
                <p:nvPr/>
              </p:nvSpPr>
              <p:spPr>
                <a:xfrm>
                  <a:off x="13409519" y="4916915"/>
                  <a:ext cx="292157" cy="125275"/>
                </a:xfrm>
                <a:custGeom>
                  <a:avLst/>
                  <a:gdLst>
                    <a:gd name="connsiteX0" fmla="*/ 0 w 292157"/>
                    <a:gd name="connsiteY0" fmla="*/ 0 h 125275"/>
                    <a:gd name="connsiteX1" fmla="*/ 292158 w 292157"/>
                    <a:gd name="connsiteY1" fmla="*/ 0 h 125275"/>
                    <a:gd name="connsiteX2" fmla="*/ 292158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8" y="0"/>
                      </a:lnTo>
                      <a:lnTo>
                        <a:pt x="292158"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69" name="Freeform 1187">
                  <a:extLst>
                    <a:ext uri="{FF2B5EF4-FFF2-40B4-BE49-F238E27FC236}">
                      <a16:creationId xmlns:a16="http://schemas.microsoft.com/office/drawing/2014/main" id="{41DA75E7-2E3A-714C-AAEF-2536A92773AE}"/>
                    </a:ext>
                  </a:extLst>
                </p:cNvPr>
                <p:cNvSpPr/>
                <p:nvPr/>
              </p:nvSpPr>
              <p:spPr>
                <a:xfrm>
                  <a:off x="13642255" y="4574055"/>
                  <a:ext cx="135104" cy="174726"/>
                </a:xfrm>
                <a:custGeom>
                  <a:avLst/>
                  <a:gdLst>
                    <a:gd name="connsiteX0" fmla="*/ 89133 w 135104"/>
                    <a:gd name="connsiteY0" fmla="*/ 0 h 174726"/>
                    <a:gd name="connsiteX1" fmla="*/ 115542 w 135104"/>
                    <a:gd name="connsiteY1" fmla="*/ 8242 h 174726"/>
                    <a:gd name="connsiteX2" fmla="*/ 130398 w 135104"/>
                    <a:gd name="connsiteY2" fmla="*/ 44506 h 174726"/>
                    <a:gd name="connsiteX3" fmla="*/ 0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89133" y="0"/>
                      </a:moveTo>
                      <a:cubicBezTo>
                        <a:pt x="99036" y="0"/>
                        <a:pt x="107289" y="3296"/>
                        <a:pt x="115542" y="8242"/>
                      </a:cubicBezTo>
                      <a:cubicBezTo>
                        <a:pt x="130398" y="14835"/>
                        <a:pt x="141952" y="31319"/>
                        <a:pt x="130398" y="44506"/>
                      </a:cubicBezTo>
                      <a:lnTo>
                        <a:pt x="0" y="174726"/>
                      </a:lnTo>
                    </a:path>
                  </a:pathLst>
                </a:custGeom>
                <a:noFill/>
                <a:ln w="16501" cap="rnd">
                  <a:solidFill>
                    <a:srgbClr val="000000"/>
                  </a:solidFill>
                  <a:prstDash val="solid"/>
                  <a:round/>
                </a:ln>
              </p:spPr>
              <p:txBody>
                <a:bodyPr rtlCol="0" anchor="ctr"/>
                <a:lstStyle/>
                <a:p>
                  <a:endParaRPr lang="en-US" sz="1799"/>
                </a:p>
              </p:txBody>
            </p:sp>
          </p:grpSp>
          <p:grpSp>
            <p:nvGrpSpPr>
              <p:cNvPr id="63" name="Graphic 503">
                <a:extLst>
                  <a:ext uri="{FF2B5EF4-FFF2-40B4-BE49-F238E27FC236}">
                    <a16:creationId xmlns:a16="http://schemas.microsoft.com/office/drawing/2014/main" id="{7327DF9D-38B2-11CA-FF1B-B74F13C24024}"/>
                  </a:ext>
                </a:extLst>
              </p:cNvPr>
              <p:cNvGrpSpPr/>
              <p:nvPr/>
            </p:nvGrpSpPr>
            <p:grpSpPr>
              <a:xfrm>
                <a:off x="12846663" y="4242733"/>
                <a:ext cx="462169" cy="799457"/>
                <a:chOff x="12846663" y="4242733"/>
                <a:chExt cx="462169" cy="799457"/>
              </a:xfrm>
              <a:noFill/>
            </p:grpSpPr>
            <p:sp>
              <p:nvSpPr>
                <p:cNvPr id="64" name="Freeform 1189">
                  <a:extLst>
                    <a:ext uri="{FF2B5EF4-FFF2-40B4-BE49-F238E27FC236}">
                      <a16:creationId xmlns:a16="http://schemas.microsoft.com/office/drawing/2014/main" id="{F837F304-F4C4-654E-F36A-166F9A307E9F}"/>
                    </a:ext>
                  </a:extLst>
                </p:cNvPr>
                <p:cNvSpPr/>
                <p:nvPr/>
              </p:nvSpPr>
              <p:spPr>
                <a:xfrm>
                  <a:off x="12846663" y="4242733"/>
                  <a:ext cx="446280" cy="674181"/>
                </a:xfrm>
                <a:custGeom>
                  <a:avLst/>
                  <a:gdLst>
                    <a:gd name="connsiteX0" fmla="*/ 442362 w 446280"/>
                    <a:gd name="connsiteY0" fmla="*/ 670885 h 674181"/>
                    <a:gd name="connsiteX1" fmla="*/ 409350 w 446280"/>
                    <a:gd name="connsiteY1" fmla="*/ 482971 h 674181"/>
                    <a:gd name="connsiteX2" fmla="*/ 280603 w 446280"/>
                    <a:gd name="connsiteY2" fmla="*/ 423630 h 674181"/>
                    <a:gd name="connsiteX3" fmla="*/ 206326 w 446280"/>
                    <a:gd name="connsiteY3" fmla="*/ 349453 h 674181"/>
                    <a:gd name="connsiteX4" fmla="*/ 140301 w 446280"/>
                    <a:gd name="connsiteY4" fmla="*/ 331322 h 674181"/>
                    <a:gd name="connsiteX5" fmla="*/ 112241 w 446280"/>
                    <a:gd name="connsiteY5" fmla="*/ 112089 h 674181"/>
                    <a:gd name="connsiteX6" fmla="*/ 31362 w 446280"/>
                    <a:gd name="connsiteY6" fmla="*/ 0 h 674181"/>
                    <a:gd name="connsiteX7" fmla="*/ 0 w 446280"/>
                    <a:gd name="connsiteY7" fmla="*/ 29670 h 674181"/>
                    <a:gd name="connsiteX8" fmla="*/ 0 w 446280"/>
                    <a:gd name="connsiteY8" fmla="*/ 425278 h 674181"/>
                    <a:gd name="connsiteX9" fmla="*/ 16506 w 446280"/>
                    <a:gd name="connsiteY9" fmla="*/ 463191 h 674181"/>
                    <a:gd name="connsiteX10" fmla="*/ 226133 w 446280"/>
                    <a:gd name="connsiteY10" fmla="*/ 674182 h 67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6280" h="674181">
                      <a:moveTo>
                        <a:pt x="442362" y="670885"/>
                      </a:moveTo>
                      <a:cubicBezTo>
                        <a:pt x="448965" y="585170"/>
                        <a:pt x="452266" y="525829"/>
                        <a:pt x="409350" y="482971"/>
                      </a:cubicBezTo>
                      <a:cubicBezTo>
                        <a:pt x="373037" y="446707"/>
                        <a:pt x="348278" y="438465"/>
                        <a:pt x="280603" y="423630"/>
                      </a:cubicBezTo>
                      <a:lnTo>
                        <a:pt x="206326" y="349453"/>
                      </a:lnTo>
                      <a:cubicBezTo>
                        <a:pt x="191471" y="334618"/>
                        <a:pt x="165061" y="328025"/>
                        <a:pt x="140301" y="331322"/>
                      </a:cubicBezTo>
                      <a:lnTo>
                        <a:pt x="112241" y="112089"/>
                      </a:lnTo>
                      <a:cubicBezTo>
                        <a:pt x="99036" y="39561"/>
                        <a:pt x="66024" y="1648"/>
                        <a:pt x="31362" y="0"/>
                      </a:cubicBezTo>
                      <a:cubicBezTo>
                        <a:pt x="14856" y="0"/>
                        <a:pt x="0" y="13187"/>
                        <a:pt x="0" y="29670"/>
                      </a:cubicBezTo>
                      <a:lnTo>
                        <a:pt x="0" y="425278"/>
                      </a:lnTo>
                      <a:cubicBezTo>
                        <a:pt x="0" y="440113"/>
                        <a:pt x="6603" y="453301"/>
                        <a:pt x="16506" y="463191"/>
                      </a:cubicBezTo>
                      <a:lnTo>
                        <a:pt x="226133" y="674182"/>
                      </a:lnTo>
                    </a:path>
                  </a:pathLst>
                </a:custGeom>
                <a:noFill/>
                <a:ln w="16501" cap="rnd">
                  <a:solidFill>
                    <a:srgbClr val="000000"/>
                  </a:solidFill>
                  <a:prstDash val="solid"/>
                  <a:round/>
                </a:ln>
              </p:spPr>
              <p:txBody>
                <a:bodyPr rtlCol="0" anchor="ctr"/>
                <a:lstStyle/>
                <a:p>
                  <a:endParaRPr lang="en-US" sz="1799"/>
                </a:p>
              </p:txBody>
            </p:sp>
            <p:sp>
              <p:nvSpPr>
                <p:cNvPr id="65" name="Freeform 1190">
                  <a:extLst>
                    <a:ext uri="{FF2B5EF4-FFF2-40B4-BE49-F238E27FC236}">
                      <a16:creationId xmlns:a16="http://schemas.microsoft.com/office/drawing/2014/main" id="{84FA5103-12D8-9F2A-9229-53D422151F9A}"/>
                    </a:ext>
                  </a:extLst>
                </p:cNvPr>
                <p:cNvSpPr/>
                <p:nvPr/>
              </p:nvSpPr>
              <p:spPr>
                <a:xfrm>
                  <a:off x="13016675" y="4916915"/>
                  <a:ext cx="292157" cy="125275"/>
                </a:xfrm>
                <a:custGeom>
                  <a:avLst/>
                  <a:gdLst>
                    <a:gd name="connsiteX0" fmla="*/ 0 w 292157"/>
                    <a:gd name="connsiteY0" fmla="*/ 0 h 125275"/>
                    <a:gd name="connsiteX1" fmla="*/ 292157 w 292157"/>
                    <a:gd name="connsiteY1" fmla="*/ 0 h 125275"/>
                    <a:gd name="connsiteX2" fmla="*/ 292157 w 292157"/>
                    <a:gd name="connsiteY2" fmla="*/ 125276 h 125275"/>
                    <a:gd name="connsiteX3" fmla="*/ 0 w 292157"/>
                    <a:gd name="connsiteY3" fmla="*/ 125276 h 125275"/>
                  </a:gdLst>
                  <a:ahLst/>
                  <a:cxnLst>
                    <a:cxn ang="0">
                      <a:pos x="connsiteX0" y="connsiteY0"/>
                    </a:cxn>
                    <a:cxn ang="0">
                      <a:pos x="connsiteX1" y="connsiteY1"/>
                    </a:cxn>
                    <a:cxn ang="0">
                      <a:pos x="connsiteX2" y="connsiteY2"/>
                    </a:cxn>
                    <a:cxn ang="0">
                      <a:pos x="connsiteX3" y="connsiteY3"/>
                    </a:cxn>
                  </a:cxnLst>
                  <a:rect l="l" t="t" r="r" b="b"/>
                  <a:pathLst>
                    <a:path w="292157" h="125275">
                      <a:moveTo>
                        <a:pt x="0" y="0"/>
                      </a:moveTo>
                      <a:lnTo>
                        <a:pt x="292157" y="0"/>
                      </a:lnTo>
                      <a:lnTo>
                        <a:pt x="292157" y="125276"/>
                      </a:lnTo>
                      <a:lnTo>
                        <a:pt x="0" y="125276"/>
                      </a:lnTo>
                      <a:close/>
                    </a:path>
                  </a:pathLst>
                </a:custGeom>
                <a:solidFill>
                  <a:srgbClr val="3B7F81"/>
                </a:solidFill>
                <a:ln w="16501" cap="rnd">
                  <a:solidFill>
                    <a:srgbClr val="000000"/>
                  </a:solidFill>
                  <a:prstDash val="solid"/>
                  <a:round/>
                </a:ln>
              </p:spPr>
              <p:txBody>
                <a:bodyPr rtlCol="0" anchor="ctr"/>
                <a:lstStyle/>
                <a:p>
                  <a:endParaRPr lang="en-US" sz="1799"/>
                </a:p>
              </p:txBody>
            </p:sp>
            <p:sp>
              <p:nvSpPr>
                <p:cNvPr id="66" name="Freeform 1191">
                  <a:extLst>
                    <a:ext uri="{FF2B5EF4-FFF2-40B4-BE49-F238E27FC236}">
                      <a16:creationId xmlns:a16="http://schemas.microsoft.com/office/drawing/2014/main" id="{050D324B-B468-70EA-EA62-4A12D0F99412}"/>
                    </a:ext>
                  </a:extLst>
                </p:cNvPr>
                <p:cNvSpPr/>
                <p:nvPr/>
              </p:nvSpPr>
              <p:spPr>
                <a:xfrm>
                  <a:off x="12940992" y="4574055"/>
                  <a:ext cx="135104" cy="174726"/>
                </a:xfrm>
                <a:custGeom>
                  <a:avLst/>
                  <a:gdLst>
                    <a:gd name="connsiteX0" fmla="*/ 45972 w 135104"/>
                    <a:gd name="connsiteY0" fmla="*/ 0 h 174726"/>
                    <a:gd name="connsiteX1" fmla="*/ 19562 w 135104"/>
                    <a:gd name="connsiteY1" fmla="*/ 8242 h 174726"/>
                    <a:gd name="connsiteX2" fmla="*/ 4707 w 135104"/>
                    <a:gd name="connsiteY2" fmla="*/ 44506 h 174726"/>
                    <a:gd name="connsiteX3" fmla="*/ 135105 w 135104"/>
                    <a:gd name="connsiteY3" fmla="*/ 174726 h 174726"/>
                  </a:gdLst>
                  <a:ahLst/>
                  <a:cxnLst>
                    <a:cxn ang="0">
                      <a:pos x="connsiteX0" y="connsiteY0"/>
                    </a:cxn>
                    <a:cxn ang="0">
                      <a:pos x="connsiteX1" y="connsiteY1"/>
                    </a:cxn>
                    <a:cxn ang="0">
                      <a:pos x="connsiteX2" y="connsiteY2"/>
                    </a:cxn>
                    <a:cxn ang="0">
                      <a:pos x="connsiteX3" y="connsiteY3"/>
                    </a:cxn>
                  </a:cxnLst>
                  <a:rect l="l" t="t" r="r" b="b"/>
                  <a:pathLst>
                    <a:path w="135104" h="174726">
                      <a:moveTo>
                        <a:pt x="45972" y="0"/>
                      </a:moveTo>
                      <a:cubicBezTo>
                        <a:pt x="36068" y="0"/>
                        <a:pt x="27815" y="3296"/>
                        <a:pt x="19562" y="8242"/>
                      </a:cubicBezTo>
                      <a:cubicBezTo>
                        <a:pt x="4707" y="14835"/>
                        <a:pt x="-6848" y="31319"/>
                        <a:pt x="4707" y="44506"/>
                      </a:cubicBezTo>
                      <a:lnTo>
                        <a:pt x="135105" y="174726"/>
                      </a:lnTo>
                    </a:path>
                  </a:pathLst>
                </a:custGeom>
                <a:noFill/>
                <a:ln w="16501" cap="rnd">
                  <a:solidFill>
                    <a:srgbClr val="000000"/>
                  </a:solidFill>
                  <a:prstDash val="solid"/>
                  <a:round/>
                </a:ln>
              </p:spPr>
              <p:txBody>
                <a:bodyPr rtlCol="0" anchor="ctr"/>
                <a:lstStyle/>
                <a:p>
                  <a:endParaRPr lang="en-US" sz="1799"/>
                </a:p>
              </p:txBody>
            </p:sp>
          </p:grpSp>
        </p:grpSp>
        <p:grpSp>
          <p:nvGrpSpPr>
            <p:cNvPr id="52" name="Graphic 503">
              <a:extLst>
                <a:ext uri="{FF2B5EF4-FFF2-40B4-BE49-F238E27FC236}">
                  <a16:creationId xmlns:a16="http://schemas.microsoft.com/office/drawing/2014/main" id="{B5DF73A1-7293-C237-AAC3-6018C2ED8060}"/>
                </a:ext>
              </a:extLst>
            </p:cNvPr>
            <p:cNvGrpSpPr/>
            <p:nvPr/>
          </p:nvGrpSpPr>
          <p:grpSpPr>
            <a:xfrm>
              <a:off x="13086001" y="3911411"/>
              <a:ext cx="602471" cy="728577"/>
              <a:chOff x="13086001" y="3911411"/>
              <a:chExt cx="602471" cy="728577"/>
            </a:xfrm>
            <a:noFill/>
          </p:grpSpPr>
          <p:sp>
            <p:nvSpPr>
              <p:cNvPr id="53" name="Freeform 1193">
                <a:extLst>
                  <a:ext uri="{FF2B5EF4-FFF2-40B4-BE49-F238E27FC236}">
                    <a16:creationId xmlns:a16="http://schemas.microsoft.com/office/drawing/2014/main" id="{80123F1E-9A53-FB10-EBD7-CB986B3CA41B}"/>
                  </a:ext>
                </a:extLst>
              </p:cNvPr>
              <p:cNvSpPr/>
              <p:nvPr/>
            </p:nvSpPr>
            <p:spPr>
              <a:xfrm>
                <a:off x="13086001" y="4102622"/>
                <a:ext cx="538097" cy="537367"/>
              </a:xfrm>
              <a:custGeom>
                <a:avLst/>
                <a:gdLst>
                  <a:gd name="connsiteX0" fmla="*/ 538098 w 538097"/>
                  <a:gd name="connsiteY0" fmla="*/ 268684 h 537367"/>
                  <a:gd name="connsiteX1" fmla="*/ 269049 w 538097"/>
                  <a:gd name="connsiteY1" fmla="*/ 537367 h 537367"/>
                  <a:gd name="connsiteX2" fmla="*/ 1 w 538097"/>
                  <a:gd name="connsiteY2" fmla="*/ 268684 h 537367"/>
                  <a:gd name="connsiteX3" fmla="*/ 269049 w 538097"/>
                  <a:gd name="connsiteY3" fmla="*/ 0 h 537367"/>
                  <a:gd name="connsiteX4" fmla="*/ 538098 w 538097"/>
                  <a:gd name="connsiteY4" fmla="*/ 268684 h 537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97" h="537367">
                    <a:moveTo>
                      <a:pt x="538098" y="268684"/>
                    </a:moveTo>
                    <a:cubicBezTo>
                      <a:pt x="538098" y="417073"/>
                      <a:pt x="417641" y="537367"/>
                      <a:pt x="269049" y="537367"/>
                    </a:cubicBezTo>
                    <a:cubicBezTo>
                      <a:pt x="120458" y="537367"/>
                      <a:pt x="1" y="417073"/>
                      <a:pt x="1" y="268684"/>
                    </a:cubicBezTo>
                    <a:cubicBezTo>
                      <a:pt x="1" y="120294"/>
                      <a:pt x="120458" y="0"/>
                      <a:pt x="269049" y="0"/>
                    </a:cubicBezTo>
                    <a:cubicBezTo>
                      <a:pt x="417641" y="0"/>
                      <a:pt x="538098" y="120294"/>
                      <a:pt x="538098" y="268684"/>
                    </a:cubicBezTo>
                    <a:close/>
                  </a:path>
                </a:pathLst>
              </a:custGeom>
              <a:noFill/>
              <a:ln w="16501" cap="rnd">
                <a:solidFill>
                  <a:srgbClr val="000000"/>
                </a:solidFill>
                <a:prstDash val="solid"/>
                <a:round/>
              </a:ln>
            </p:spPr>
            <p:txBody>
              <a:bodyPr rtlCol="0" anchor="ctr"/>
              <a:lstStyle/>
              <a:p>
                <a:endParaRPr lang="en-US" sz="1799"/>
              </a:p>
            </p:txBody>
          </p:sp>
          <p:sp>
            <p:nvSpPr>
              <p:cNvPr id="54" name="Freeform 1194">
                <a:extLst>
                  <a:ext uri="{FF2B5EF4-FFF2-40B4-BE49-F238E27FC236}">
                    <a16:creationId xmlns:a16="http://schemas.microsoft.com/office/drawing/2014/main" id="{603171A3-13E7-09B4-395B-5E204C72EF1B}"/>
                  </a:ext>
                </a:extLst>
              </p:cNvPr>
              <p:cNvSpPr/>
              <p:nvPr/>
            </p:nvSpPr>
            <p:spPr>
              <a:xfrm>
                <a:off x="13143772" y="4160315"/>
                <a:ext cx="422555" cy="421981"/>
              </a:xfrm>
              <a:custGeom>
                <a:avLst/>
                <a:gdLst>
                  <a:gd name="connsiteX0" fmla="*/ 422555 w 422555"/>
                  <a:gd name="connsiteY0" fmla="*/ 210991 h 421981"/>
                  <a:gd name="connsiteX1" fmla="*/ 211278 w 422555"/>
                  <a:gd name="connsiteY1" fmla="*/ 421981 h 421981"/>
                  <a:gd name="connsiteX2" fmla="*/ 1 w 422555"/>
                  <a:gd name="connsiteY2" fmla="*/ 210991 h 421981"/>
                  <a:gd name="connsiteX3" fmla="*/ 211278 w 422555"/>
                  <a:gd name="connsiteY3" fmla="*/ 0 h 421981"/>
                  <a:gd name="connsiteX4" fmla="*/ 422555 w 422555"/>
                  <a:gd name="connsiteY4" fmla="*/ 210991 h 421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555" h="421981">
                    <a:moveTo>
                      <a:pt x="422555" y="210991"/>
                    </a:moveTo>
                    <a:cubicBezTo>
                      <a:pt x="422555" y="327518"/>
                      <a:pt x="327963" y="421981"/>
                      <a:pt x="211278" y="421981"/>
                    </a:cubicBezTo>
                    <a:cubicBezTo>
                      <a:pt x="94592" y="421981"/>
                      <a:pt x="1" y="327518"/>
                      <a:pt x="1" y="210991"/>
                    </a:cubicBezTo>
                    <a:cubicBezTo>
                      <a:pt x="1" y="94464"/>
                      <a:pt x="94593" y="0"/>
                      <a:pt x="211278" y="0"/>
                    </a:cubicBezTo>
                    <a:cubicBezTo>
                      <a:pt x="327964" y="0"/>
                      <a:pt x="422555" y="94464"/>
                      <a:pt x="422555" y="210991"/>
                    </a:cubicBezTo>
                    <a:close/>
                  </a:path>
                </a:pathLst>
              </a:custGeom>
              <a:solidFill>
                <a:srgbClr val="FFC000"/>
              </a:solidFill>
              <a:ln w="16501" cap="rnd">
                <a:solidFill>
                  <a:srgbClr val="000000"/>
                </a:solidFill>
                <a:prstDash val="solid"/>
                <a:round/>
              </a:ln>
            </p:spPr>
            <p:txBody>
              <a:bodyPr rtlCol="0" anchor="ctr"/>
              <a:lstStyle/>
              <a:p>
                <a:endParaRPr lang="en-US" sz="1799" dirty="0"/>
              </a:p>
            </p:txBody>
          </p:sp>
          <p:sp>
            <p:nvSpPr>
              <p:cNvPr id="55" name="Freeform 1195">
                <a:extLst>
                  <a:ext uri="{FF2B5EF4-FFF2-40B4-BE49-F238E27FC236}">
                    <a16:creationId xmlns:a16="http://schemas.microsoft.com/office/drawing/2014/main" id="{7ED5F04E-19BF-5995-7EFF-EFBBD257DDA5}"/>
                  </a:ext>
                </a:extLst>
              </p:cNvPr>
              <p:cNvSpPr/>
              <p:nvPr/>
            </p:nvSpPr>
            <p:spPr>
              <a:xfrm>
                <a:off x="13221350" y="3911411"/>
                <a:ext cx="188169" cy="196155"/>
              </a:xfrm>
              <a:custGeom>
                <a:avLst/>
                <a:gdLst>
                  <a:gd name="connsiteX0" fmla="*/ 0 w 188169"/>
                  <a:gd name="connsiteY0" fmla="*/ 0 h 196155"/>
                  <a:gd name="connsiteX1" fmla="*/ 188169 w 188169"/>
                  <a:gd name="connsiteY1" fmla="*/ 196155 h 196155"/>
                </a:gdLst>
                <a:ahLst/>
                <a:cxnLst>
                  <a:cxn ang="0">
                    <a:pos x="connsiteX0" y="connsiteY0"/>
                  </a:cxn>
                  <a:cxn ang="0">
                    <a:pos x="connsiteX1" y="connsiteY1"/>
                  </a:cxn>
                </a:cxnLst>
                <a:rect l="l" t="t" r="r" b="b"/>
                <a:pathLst>
                  <a:path w="188169" h="196155">
                    <a:moveTo>
                      <a:pt x="0" y="0"/>
                    </a:moveTo>
                    <a:cubicBezTo>
                      <a:pt x="0" y="0"/>
                      <a:pt x="3301" y="168134"/>
                      <a:pt x="188169" y="196155"/>
                    </a:cubicBezTo>
                  </a:path>
                </a:pathLst>
              </a:custGeom>
              <a:noFill/>
              <a:ln w="16501" cap="rnd">
                <a:solidFill>
                  <a:srgbClr val="000000"/>
                </a:solidFill>
                <a:prstDash val="solid"/>
                <a:round/>
              </a:ln>
            </p:spPr>
            <p:txBody>
              <a:bodyPr rtlCol="0" anchor="ctr"/>
              <a:lstStyle/>
              <a:p>
                <a:endParaRPr lang="en-US" sz="1799"/>
              </a:p>
            </p:txBody>
          </p:sp>
          <p:sp>
            <p:nvSpPr>
              <p:cNvPr id="56" name="Freeform 1196">
                <a:extLst>
                  <a:ext uri="{FF2B5EF4-FFF2-40B4-BE49-F238E27FC236}">
                    <a16:creationId xmlns:a16="http://schemas.microsoft.com/office/drawing/2014/main" id="{C5C3B29B-C953-6A34-3993-0CBB86D5B75C}"/>
                  </a:ext>
                </a:extLst>
              </p:cNvPr>
              <p:cNvSpPr/>
              <p:nvPr/>
            </p:nvSpPr>
            <p:spPr>
              <a:xfrm>
                <a:off x="13409520" y="3956510"/>
                <a:ext cx="278951" cy="162161"/>
              </a:xfrm>
              <a:custGeom>
                <a:avLst/>
                <a:gdLst>
                  <a:gd name="connsiteX0" fmla="*/ 0 w 278951"/>
                  <a:gd name="connsiteY0" fmla="*/ 151056 h 162161"/>
                  <a:gd name="connsiteX1" fmla="*/ 278952 w 278951"/>
                  <a:gd name="connsiteY1" fmla="*/ 12594 h 162161"/>
                  <a:gd name="connsiteX2" fmla="*/ 0 w 278951"/>
                  <a:gd name="connsiteY2" fmla="*/ 151056 h 162161"/>
                </a:gdLst>
                <a:ahLst/>
                <a:cxnLst>
                  <a:cxn ang="0">
                    <a:pos x="connsiteX0" y="connsiteY0"/>
                  </a:cxn>
                  <a:cxn ang="0">
                    <a:pos x="connsiteX1" y="connsiteY1"/>
                  </a:cxn>
                  <a:cxn ang="0">
                    <a:pos x="connsiteX2" y="connsiteY2"/>
                  </a:cxn>
                </a:cxnLst>
                <a:rect l="l" t="t" r="r" b="b"/>
                <a:pathLst>
                  <a:path w="278951" h="162161">
                    <a:moveTo>
                      <a:pt x="0" y="151056"/>
                    </a:moveTo>
                    <a:cubicBezTo>
                      <a:pt x="0" y="151056"/>
                      <a:pt x="49518" y="-51693"/>
                      <a:pt x="278952" y="12594"/>
                    </a:cubicBezTo>
                    <a:cubicBezTo>
                      <a:pt x="278952" y="12594"/>
                      <a:pt x="222832" y="210398"/>
                      <a:pt x="0" y="151056"/>
                    </a:cubicBezTo>
                    <a:close/>
                  </a:path>
                </a:pathLst>
              </a:custGeom>
              <a:noFill/>
              <a:ln w="16501" cap="rnd">
                <a:solidFill>
                  <a:srgbClr val="000000"/>
                </a:solidFill>
                <a:prstDash val="solid"/>
                <a:round/>
              </a:ln>
            </p:spPr>
            <p:txBody>
              <a:bodyPr rtlCol="0" anchor="ctr"/>
              <a:lstStyle/>
              <a:p>
                <a:endParaRPr lang="en-US" sz="1799"/>
              </a:p>
            </p:txBody>
          </p:sp>
          <p:sp>
            <p:nvSpPr>
              <p:cNvPr id="57" name="Freeform 1197">
                <a:extLst>
                  <a:ext uri="{FF2B5EF4-FFF2-40B4-BE49-F238E27FC236}">
                    <a16:creationId xmlns:a16="http://schemas.microsoft.com/office/drawing/2014/main" id="{300B783D-66E0-1493-C3A1-383B7BF23ACE}"/>
                  </a:ext>
                </a:extLst>
              </p:cNvPr>
              <p:cNvSpPr/>
              <p:nvPr/>
            </p:nvSpPr>
            <p:spPr>
              <a:xfrm>
                <a:off x="13409519" y="3969104"/>
                <a:ext cx="278952" cy="138462"/>
              </a:xfrm>
              <a:custGeom>
                <a:avLst/>
                <a:gdLst>
                  <a:gd name="connsiteX0" fmla="*/ 278952 w 278952"/>
                  <a:gd name="connsiteY0" fmla="*/ 0 h 138462"/>
                  <a:gd name="connsiteX1" fmla="*/ 0 w 278952"/>
                  <a:gd name="connsiteY1" fmla="*/ 138463 h 138462"/>
                </a:gdLst>
                <a:ahLst/>
                <a:cxnLst>
                  <a:cxn ang="0">
                    <a:pos x="connsiteX0" y="connsiteY0"/>
                  </a:cxn>
                  <a:cxn ang="0">
                    <a:pos x="connsiteX1" y="connsiteY1"/>
                  </a:cxn>
                </a:cxnLst>
                <a:rect l="l" t="t" r="r" b="b"/>
                <a:pathLst>
                  <a:path w="278952" h="138462">
                    <a:moveTo>
                      <a:pt x="278952" y="0"/>
                    </a:moveTo>
                    <a:lnTo>
                      <a:pt x="0" y="138463"/>
                    </a:lnTo>
                  </a:path>
                </a:pathLst>
              </a:custGeom>
              <a:ln w="16501" cap="rnd">
                <a:solidFill>
                  <a:srgbClr val="000000"/>
                </a:solidFill>
                <a:prstDash val="solid"/>
                <a:round/>
              </a:ln>
            </p:spPr>
            <p:txBody>
              <a:bodyPr rtlCol="0" anchor="ctr"/>
              <a:lstStyle/>
              <a:p>
                <a:endParaRPr lang="en-US" sz="1799"/>
              </a:p>
            </p:txBody>
          </p:sp>
          <p:grpSp>
            <p:nvGrpSpPr>
              <p:cNvPr id="58" name="Graphic 503">
                <a:extLst>
                  <a:ext uri="{FF2B5EF4-FFF2-40B4-BE49-F238E27FC236}">
                    <a16:creationId xmlns:a16="http://schemas.microsoft.com/office/drawing/2014/main" id="{621BEDF5-D9E8-12BC-B939-2203D8DE7431}"/>
                  </a:ext>
                </a:extLst>
              </p:cNvPr>
              <p:cNvGrpSpPr/>
              <p:nvPr/>
            </p:nvGrpSpPr>
            <p:grpSpPr>
              <a:xfrm>
                <a:off x="13185037" y="4244381"/>
                <a:ext cx="260795" cy="257144"/>
                <a:chOff x="13185037" y="4244381"/>
                <a:chExt cx="260795" cy="257144"/>
              </a:xfrm>
              <a:noFill/>
            </p:grpSpPr>
            <p:sp>
              <p:nvSpPr>
                <p:cNvPr id="59" name="Freeform 1199">
                  <a:extLst>
                    <a:ext uri="{FF2B5EF4-FFF2-40B4-BE49-F238E27FC236}">
                      <a16:creationId xmlns:a16="http://schemas.microsoft.com/office/drawing/2014/main" id="{80870E29-40B8-3E5B-BB99-EB95FB2E71A1}"/>
                    </a:ext>
                  </a:extLst>
                </p:cNvPr>
                <p:cNvSpPr/>
                <p:nvPr/>
              </p:nvSpPr>
              <p:spPr>
                <a:xfrm>
                  <a:off x="13226302" y="4244381"/>
                  <a:ext cx="219530" cy="257144"/>
                </a:xfrm>
                <a:custGeom>
                  <a:avLst/>
                  <a:gdLst>
                    <a:gd name="connsiteX0" fmla="*/ 214579 w 219530"/>
                    <a:gd name="connsiteY0" fmla="*/ 224177 h 257144"/>
                    <a:gd name="connsiteX1" fmla="*/ 128747 w 219530"/>
                    <a:gd name="connsiteY1" fmla="*/ 257145 h 257144"/>
                    <a:gd name="connsiteX2" fmla="*/ 0 w 219530"/>
                    <a:gd name="connsiteY2" fmla="*/ 128572 h 257144"/>
                    <a:gd name="connsiteX3" fmla="*/ 128747 w 219530"/>
                    <a:gd name="connsiteY3" fmla="*/ 0 h 257144"/>
                    <a:gd name="connsiteX4" fmla="*/ 219530 w 219530"/>
                    <a:gd name="connsiteY4" fmla="*/ 37912 h 257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30" h="257144">
                      <a:moveTo>
                        <a:pt x="214579" y="224177"/>
                      </a:moveTo>
                      <a:cubicBezTo>
                        <a:pt x="191471" y="243958"/>
                        <a:pt x="161759" y="257145"/>
                        <a:pt x="128747" y="257145"/>
                      </a:cubicBezTo>
                      <a:cubicBezTo>
                        <a:pt x="57771" y="257145"/>
                        <a:pt x="0" y="199452"/>
                        <a:pt x="0" y="128572"/>
                      </a:cubicBezTo>
                      <a:cubicBezTo>
                        <a:pt x="0" y="57693"/>
                        <a:pt x="57771" y="0"/>
                        <a:pt x="128747" y="0"/>
                      </a:cubicBezTo>
                      <a:cubicBezTo>
                        <a:pt x="199724" y="0"/>
                        <a:pt x="196422" y="14835"/>
                        <a:pt x="219530" y="37912"/>
                      </a:cubicBezTo>
                    </a:path>
                  </a:pathLst>
                </a:custGeom>
                <a:noFill/>
                <a:ln w="16501" cap="rnd">
                  <a:solidFill>
                    <a:srgbClr val="000000"/>
                  </a:solidFill>
                  <a:prstDash val="solid"/>
                  <a:round/>
                </a:ln>
              </p:spPr>
              <p:txBody>
                <a:bodyPr rtlCol="0" anchor="ctr"/>
                <a:lstStyle/>
                <a:p>
                  <a:endParaRPr lang="en-US" sz="1799"/>
                </a:p>
              </p:txBody>
            </p:sp>
            <p:sp>
              <p:nvSpPr>
                <p:cNvPr id="60" name="Freeform 1200">
                  <a:extLst>
                    <a:ext uri="{FF2B5EF4-FFF2-40B4-BE49-F238E27FC236}">
                      <a16:creationId xmlns:a16="http://schemas.microsoft.com/office/drawing/2014/main" id="{00214817-F93A-36F2-3EFC-75A315E23DCD}"/>
                    </a:ext>
                  </a:extLst>
                </p:cNvPr>
                <p:cNvSpPr/>
                <p:nvPr/>
              </p:nvSpPr>
              <p:spPr>
                <a:xfrm>
                  <a:off x="13185037" y="4349877"/>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sp>
              <p:nvSpPr>
                <p:cNvPr id="61" name="Freeform 1201">
                  <a:extLst>
                    <a:ext uri="{FF2B5EF4-FFF2-40B4-BE49-F238E27FC236}">
                      <a16:creationId xmlns:a16="http://schemas.microsoft.com/office/drawing/2014/main" id="{5695CA38-DE69-988D-D68A-0A019511AB59}"/>
                    </a:ext>
                  </a:extLst>
                </p:cNvPr>
                <p:cNvSpPr/>
                <p:nvPr/>
              </p:nvSpPr>
              <p:spPr>
                <a:xfrm>
                  <a:off x="13185037" y="4399328"/>
                  <a:ext cx="198072" cy="16483"/>
                </a:xfrm>
                <a:custGeom>
                  <a:avLst/>
                  <a:gdLst>
                    <a:gd name="connsiteX0" fmla="*/ 0 w 198072"/>
                    <a:gd name="connsiteY0" fmla="*/ 0 h 16483"/>
                    <a:gd name="connsiteX1" fmla="*/ 198072 w 198072"/>
                    <a:gd name="connsiteY1" fmla="*/ 0 h 16483"/>
                  </a:gdLst>
                  <a:ahLst/>
                  <a:cxnLst>
                    <a:cxn ang="0">
                      <a:pos x="connsiteX0" y="connsiteY0"/>
                    </a:cxn>
                    <a:cxn ang="0">
                      <a:pos x="connsiteX1" y="connsiteY1"/>
                    </a:cxn>
                  </a:cxnLst>
                  <a:rect l="l" t="t" r="r" b="b"/>
                  <a:pathLst>
                    <a:path w="198072" h="16483">
                      <a:moveTo>
                        <a:pt x="0" y="0"/>
                      </a:moveTo>
                      <a:lnTo>
                        <a:pt x="198072" y="0"/>
                      </a:lnTo>
                    </a:path>
                  </a:pathLst>
                </a:custGeom>
                <a:ln w="16501" cap="rnd">
                  <a:solidFill>
                    <a:srgbClr val="000000"/>
                  </a:solidFill>
                  <a:prstDash val="solid"/>
                  <a:round/>
                </a:ln>
              </p:spPr>
              <p:txBody>
                <a:bodyPr rtlCol="0" anchor="ctr"/>
                <a:lstStyle/>
                <a:p>
                  <a:endParaRPr lang="en-US" sz="1799"/>
                </a:p>
              </p:txBody>
            </p:sp>
          </p:grpSp>
        </p:grpSp>
      </p:grpSp>
      <p:pic>
        <p:nvPicPr>
          <p:cNvPr id="11" name="Picture Placeholder 10">
            <a:extLst>
              <a:ext uri="{FF2B5EF4-FFF2-40B4-BE49-F238E27FC236}">
                <a16:creationId xmlns:a16="http://schemas.microsoft.com/office/drawing/2014/main" id="{9B97EFF8-4F4E-F860-A335-F8E1E1BB2A07}"/>
              </a:ext>
            </a:extLst>
          </p:cNvPr>
          <p:cNvPicPr>
            <a:picLocks noGrp="1" noChangeAspect="1"/>
          </p:cNvPicPr>
          <p:nvPr>
            <p:ph type="pic" sz="quarter" idx="10"/>
          </p:nvPr>
        </p:nvPicPr>
        <p:blipFill>
          <a:blip r:embed="rId2"/>
          <a:srcRect t="20402" b="20402"/>
          <a:stretch>
            <a:fillRect/>
          </a:stretch>
        </p:blipFill>
        <p:spPr/>
      </p:pic>
    </p:spTree>
    <p:extLst>
      <p:ext uri="{BB962C8B-B14F-4D97-AF65-F5344CB8AC3E}">
        <p14:creationId xmlns:p14="http://schemas.microsoft.com/office/powerpoint/2010/main" val="3791623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7D9B0CC1-9719-41EA-2728-CB249AE05081}"/>
              </a:ext>
            </a:extLst>
          </p:cNvPr>
          <p:cNvPicPr>
            <a:picLocks noGrp="1" noChangeAspect="1"/>
          </p:cNvPicPr>
          <p:nvPr>
            <p:ph type="pic" sz="quarter" idx="76"/>
          </p:nvPr>
        </p:nvPicPr>
        <p:blipFill>
          <a:blip r:embed="rId2"/>
          <a:srcRect t="21285" b="21285"/>
          <a:stretch>
            <a:fillRect/>
          </a:stretch>
        </p:blipFill>
        <p:spPr/>
      </p:pic>
      <p:pic>
        <p:nvPicPr>
          <p:cNvPr id="21" name="Picture Placeholder 20">
            <a:extLst>
              <a:ext uri="{FF2B5EF4-FFF2-40B4-BE49-F238E27FC236}">
                <a16:creationId xmlns:a16="http://schemas.microsoft.com/office/drawing/2014/main" id="{3A8153C1-3A1D-D137-771C-42F5AF711B55}"/>
              </a:ext>
            </a:extLst>
          </p:cNvPr>
          <p:cNvPicPr>
            <a:picLocks noGrp="1" noChangeAspect="1"/>
          </p:cNvPicPr>
          <p:nvPr>
            <p:ph type="pic" sz="quarter" idx="77"/>
          </p:nvPr>
        </p:nvPicPr>
        <p:blipFill>
          <a:blip r:embed="rId3"/>
          <a:srcRect t="20023" b="20023"/>
          <a:stretch>
            <a:fillRect/>
          </a:stretch>
        </p:blipFill>
        <p:spPr/>
      </p:pic>
      <p:pic>
        <p:nvPicPr>
          <p:cNvPr id="9" name="Picture Placeholder 8">
            <a:extLst>
              <a:ext uri="{FF2B5EF4-FFF2-40B4-BE49-F238E27FC236}">
                <a16:creationId xmlns:a16="http://schemas.microsoft.com/office/drawing/2014/main" id="{5DB5315A-5EC3-4D60-FE91-AB806B250399}"/>
              </a:ext>
            </a:extLst>
          </p:cNvPr>
          <p:cNvPicPr>
            <a:picLocks noGrp="1" noChangeAspect="1"/>
          </p:cNvPicPr>
          <p:nvPr>
            <p:ph type="pic" sz="quarter" idx="73"/>
          </p:nvPr>
        </p:nvPicPr>
        <p:blipFill rotWithShape="1">
          <a:blip r:embed="rId4"/>
          <a:srcRect t="10877" b="10877"/>
          <a:stretch/>
        </p:blipFill>
        <p:spPr/>
      </p:pic>
      <p:sp>
        <p:nvSpPr>
          <p:cNvPr id="3" name="Text Placeholder 2">
            <a:extLst>
              <a:ext uri="{FF2B5EF4-FFF2-40B4-BE49-F238E27FC236}">
                <a16:creationId xmlns:a16="http://schemas.microsoft.com/office/drawing/2014/main" id="{0BB6E71A-F477-03AC-11E3-80B1BAA027C8}"/>
              </a:ext>
            </a:extLst>
          </p:cNvPr>
          <p:cNvSpPr>
            <a:spLocks noGrp="1"/>
          </p:cNvSpPr>
          <p:nvPr>
            <p:ph type="body" sz="quarter" idx="42"/>
          </p:nvPr>
        </p:nvSpPr>
        <p:spPr/>
        <p:txBody>
          <a:bodyPr/>
          <a:lstStyle/>
          <a:p>
            <a:r>
              <a:rPr lang="en-GB"/>
              <a:t>SLÓVENÍA</a:t>
            </a:r>
          </a:p>
        </p:txBody>
      </p:sp>
      <p:pic>
        <p:nvPicPr>
          <p:cNvPr id="17" name="Picture Placeholder 16">
            <a:extLst>
              <a:ext uri="{FF2B5EF4-FFF2-40B4-BE49-F238E27FC236}">
                <a16:creationId xmlns:a16="http://schemas.microsoft.com/office/drawing/2014/main" id="{87732D07-718F-2C1B-40D3-F9A8A8288644}"/>
              </a:ext>
            </a:extLst>
          </p:cNvPr>
          <p:cNvPicPr>
            <a:picLocks noGrp="1" noChangeAspect="1"/>
          </p:cNvPicPr>
          <p:nvPr>
            <p:ph type="pic" sz="quarter" idx="74"/>
          </p:nvPr>
        </p:nvPicPr>
        <p:blipFill rotWithShape="1">
          <a:blip r:embed="rId5"/>
          <a:srcRect l="179" t="38298" r="-179" b="4330"/>
          <a:stretch/>
        </p:blipFill>
        <p:spPr>
          <a:xfrm>
            <a:off x="5832763" y="-1"/>
            <a:ext cx="5694219" cy="2178997"/>
          </a:xfrm>
        </p:spPr>
      </p:pic>
      <p:pic>
        <p:nvPicPr>
          <p:cNvPr id="15" name="Picture Placeholder 14">
            <a:extLst>
              <a:ext uri="{FF2B5EF4-FFF2-40B4-BE49-F238E27FC236}">
                <a16:creationId xmlns:a16="http://schemas.microsoft.com/office/drawing/2014/main" id="{64E9E004-2590-3BCA-E423-2D5933D531BA}"/>
              </a:ext>
            </a:extLst>
          </p:cNvPr>
          <p:cNvPicPr>
            <a:picLocks noGrp="1" noChangeAspect="1"/>
          </p:cNvPicPr>
          <p:nvPr>
            <p:ph type="pic" sz="quarter" idx="75"/>
          </p:nvPr>
        </p:nvPicPr>
        <p:blipFill>
          <a:blip r:embed="rId6"/>
          <a:srcRect t="5944" b="5944"/>
          <a:stretch>
            <a:fillRect/>
          </a:stretch>
        </p:blipFill>
        <p:spPr/>
      </p:pic>
      <p:sp>
        <p:nvSpPr>
          <p:cNvPr id="6" name="Text Placeholder 5">
            <a:extLst>
              <a:ext uri="{FF2B5EF4-FFF2-40B4-BE49-F238E27FC236}">
                <a16:creationId xmlns:a16="http://schemas.microsoft.com/office/drawing/2014/main" id="{F8E1FEDD-8892-8EB2-A062-5B68FF0EDE10}"/>
              </a:ext>
            </a:extLst>
          </p:cNvPr>
          <p:cNvSpPr>
            <a:spLocks noGrp="1"/>
          </p:cNvSpPr>
          <p:nvPr>
            <p:ph type="body" sz="quarter" idx="65"/>
          </p:nvPr>
        </p:nvSpPr>
        <p:spPr/>
        <p:txBody>
          <a:bodyPr/>
          <a:lstStyle/>
          <a:p>
            <a:r>
              <a:rPr lang="en-GB"/>
              <a:t>Ljósmynd: Chalet Rušovc, Slóvenía</a:t>
            </a:r>
          </a:p>
        </p:txBody>
      </p:sp>
      <p:pic>
        <p:nvPicPr>
          <p:cNvPr id="7" name="Picture 6">
            <a:extLst>
              <a:ext uri="{FF2B5EF4-FFF2-40B4-BE49-F238E27FC236}">
                <a16:creationId xmlns:a16="http://schemas.microsoft.com/office/drawing/2014/main" id="{E71F3983-67F9-4BC0-9033-10A83342D918}"/>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1526982" y="2943057"/>
            <a:ext cx="665018" cy="399011"/>
          </a:xfrm>
          <a:prstGeom prst="rect">
            <a:avLst/>
          </a:prstGeom>
        </p:spPr>
      </p:pic>
    </p:spTree>
    <p:extLst>
      <p:ext uri="{BB962C8B-B14F-4D97-AF65-F5344CB8AC3E}">
        <p14:creationId xmlns:p14="http://schemas.microsoft.com/office/powerpoint/2010/main" val="38185497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812CD6-1BB5-932B-911D-521EC0FCA6AB}"/>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4D1D2FE7-C784-CD04-A88C-80D1B2624A71}"/>
              </a:ext>
            </a:extLst>
          </p:cNvPr>
          <p:cNvSpPr>
            <a:spLocks noGrp="1"/>
          </p:cNvSpPr>
          <p:nvPr>
            <p:ph type="body" sz="quarter" idx="18"/>
          </p:nvPr>
        </p:nvSpPr>
        <p:spPr>
          <a:xfrm>
            <a:off x="7934325" y="1761875"/>
            <a:ext cx="3885513" cy="870198"/>
          </a:xfrm>
        </p:spPr>
        <p:txBody>
          <a:bodyPr/>
          <a:lstStyle/>
          <a:p>
            <a:pPr>
              <a:lnSpc>
                <a:spcPct val="100000"/>
              </a:lnSpc>
            </a:pPr>
            <a:r>
              <a:rPr lang="en-US" sz="3200" dirty="0"/>
              <a:t>Stendur upp úr og tryggir hagkvæmni: </a:t>
            </a:r>
            <a:r>
              <a:rPr lang="en-US" sz="3200" b="0" dirty="0"/>
              <a:t>WOW-þátturinn</a:t>
            </a:r>
            <a:endParaRPr lang="en-IE" b="0" dirty="0"/>
          </a:p>
        </p:txBody>
      </p:sp>
      <p:sp>
        <p:nvSpPr>
          <p:cNvPr id="7" name="Text Placeholder 6">
            <a:extLst>
              <a:ext uri="{FF2B5EF4-FFF2-40B4-BE49-F238E27FC236}">
                <a16:creationId xmlns:a16="http://schemas.microsoft.com/office/drawing/2014/main" id="{98C39B7B-B8C2-0C47-AD9A-A79C072E5DFB}"/>
              </a:ext>
            </a:extLst>
          </p:cNvPr>
          <p:cNvSpPr>
            <a:spLocks noGrp="1"/>
          </p:cNvSpPr>
          <p:nvPr>
            <p:ph type="body" sz="quarter" idx="19"/>
          </p:nvPr>
        </p:nvSpPr>
        <p:spPr>
          <a:xfrm>
            <a:off x="10622535" y="648333"/>
            <a:ext cx="1197303" cy="319777"/>
          </a:xfrm>
        </p:spPr>
        <p:txBody>
          <a:bodyPr/>
          <a:lstStyle/>
          <a:p>
            <a:r>
              <a:rPr lang="en-IE" sz="7200" dirty="0"/>
              <a:t>09</a:t>
            </a:r>
          </a:p>
        </p:txBody>
      </p:sp>
      <p:sp>
        <p:nvSpPr>
          <p:cNvPr id="9" name="Text Placeholder 8">
            <a:extLst>
              <a:ext uri="{FF2B5EF4-FFF2-40B4-BE49-F238E27FC236}">
                <a16:creationId xmlns:a16="http://schemas.microsoft.com/office/drawing/2014/main" id="{585F804E-DC62-15F5-4978-468AA6BB5541}"/>
              </a:ext>
            </a:extLst>
          </p:cNvPr>
          <p:cNvSpPr>
            <a:spLocks noGrp="1"/>
          </p:cNvSpPr>
          <p:nvPr>
            <p:ph type="body" sz="quarter" idx="23"/>
          </p:nvPr>
        </p:nvSpPr>
        <p:spPr>
          <a:xfrm>
            <a:off x="330274" y="3994020"/>
            <a:ext cx="11318801" cy="1248936"/>
          </a:xfrm>
        </p:spPr>
        <p:txBody>
          <a:bodyPr/>
          <a:lstStyle/>
          <a:p>
            <a:r>
              <a:rPr lang="en-US" sz="2400" b="1" dirty="0">
                <a:solidFill>
                  <a:srgbClr val="E96751"/>
                </a:solidFill>
              </a:rPr>
              <a:t>Fjárfestu í eftirminnilegum eiginleikum sem réttlæta hærri verð og arðsemi markaðssetningar; markmiðið er að gera gististaðinn eftirminnilegan og markaðsvænan.</a:t>
            </a:r>
          </a:p>
          <a:p>
            <a:r>
              <a:rPr lang="en-US" dirty="0"/>
              <a:t>"WOW-þátturinn" er það sem fær gesti til að velja staðinn þinn fram yfir hundruð annarra. Þetta er líka besta tækifærið þitt til </a:t>
            </a:r>
            <a:r>
              <a:rPr lang="en-US" b="1" dirty="0"/>
              <a:t>að réttlæta hærri verð </a:t>
            </a:r>
            <a:r>
              <a:rPr lang="en-US" dirty="0"/>
              <a:t>og hvetja til óbeinnar markaðssetningar. Hvort sem um er að ræða heitan pott með útsýni, útivistarlaug, stjörnuathugunarverönd á þaki eða sérkennilega byggingu eins og tréhús, getur fjárfesting </a:t>
            </a:r>
            <a:r>
              <a:rPr lang="en-US" b="1" dirty="0"/>
              <a:t>upp á 5.000–15.000 evr</a:t>
            </a:r>
            <a:r>
              <a:rPr lang="en-US" dirty="0"/>
              <a:t>ur í einkennisþætti bætt</a:t>
            </a:r>
            <a:r>
              <a:rPr lang="en-US" b="1" dirty="0"/>
              <a:t> 50–150 evrum á nótt </a:t>
            </a:r>
            <a:r>
              <a:rPr lang="en-US" dirty="0"/>
              <a:t>við verðið. Minnisstæð gestaupplifun = hærri tekjur og endurbókanir.</a:t>
            </a:r>
            <a:endParaRPr lang="en-IE" dirty="0"/>
          </a:p>
        </p:txBody>
      </p:sp>
      <p:sp>
        <p:nvSpPr>
          <p:cNvPr id="3" name="Text Placeholder 2">
            <a:extLst>
              <a:ext uri="{FF2B5EF4-FFF2-40B4-BE49-F238E27FC236}">
                <a16:creationId xmlns:a16="http://schemas.microsoft.com/office/drawing/2014/main" id="{E9A58C74-550A-88C4-5B41-BC803EFC633D}"/>
              </a:ext>
            </a:extLst>
          </p:cNvPr>
          <p:cNvSpPr>
            <a:spLocks noGrp="1"/>
          </p:cNvSpPr>
          <p:nvPr>
            <p:ph type="body" sz="quarter" idx="66"/>
          </p:nvPr>
        </p:nvSpPr>
        <p:spPr/>
        <p:txBody>
          <a:bodyPr/>
          <a:lstStyle/>
          <a:p>
            <a:endParaRPr lang="en-IE" dirty="0"/>
          </a:p>
        </p:txBody>
      </p:sp>
      <p:pic>
        <p:nvPicPr>
          <p:cNvPr id="14" name="Picture Placeholder 13" descr="A person and person doing yoga on mats outside&#10;&#10;AI-generated content may be incorrect.">
            <a:extLst>
              <a:ext uri="{FF2B5EF4-FFF2-40B4-BE49-F238E27FC236}">
                <a16:creationId xmlns:a16="http://schemas.microsoft.com/office/drawing/2014/main" id="{FEA4AD37-D0D8-F682-5EA1-3F415DBDCB8A}"/>
              </a:ext>
            </a:extLst>
          </p:cNvPr>
          <p:cNvPicPr>
            <a:picLocks noGrp="1" noChangeAspect="1"/>
          </p:cNvPicPr>
          <p:nvPr>
            <p:ph type="pic" sz="quarter" idx="22"/>
          </p:nvPr>
        </p:nvPicPr>
        <p:blipFill>
          <a:blip r:embed="rId2"/>
          <a:srcRect t="15698" b="15698"/>
          <a:stretch>
            <a:fillRect/>
          </a:stretch>
        </p:blipFill>
        <p:spPr/>
      </p:pic>
    </p:spTree>
    <p:extLst>
      <p:ext uri="{BB962C8B-B14F-4D97-AF65-F5344CB8AC3E}">
        <p14:creationId xmlns:p14="http://schemas.microsoft.com/office/powerpoint/2010/main" val="35799656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57826B-0955-A110-4DB0-C99D93AD70C6}"/>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F1D668A4-48ED-23CF-D67E-03BE5130FCCF}"/>
              </a:ext>
            </a:extLst>
          </p:cNvPr>
          <p:cNvSpPr>
            <a:spLocks noGrp="1"/>
          </p:cNvSpPr>
          <p:nvPr>
            <p:ph type="body" sz="quarter" idx="42"/>
          </p:nvPr>
        </p:nvSpPr>
        <p:spPr>
          <a:xfrm rot="16200000">
            <a:off x="9804265" y="4215220"/>
            <a:ext cx="4329947" cy="452458"/>
          </a:xfrm>
        </p:spPr>
        <p:txBody>
          <a:bodyPr/>
          <a:lstStyle/>
          <a:p>
            <a:r>
              <a:rPr lang="en-GB" dirty="0">
                <a:solidFill>
                  <a:srgbClr val="3B7F81"/>
                </a:solidFill>
              </a:rPr>
              <a:t>Að skapa "wow"-áhrifin</a:t>
            </a:r>
          </a:p>
        </p:txBody>
      </p:sp>
      <p:sp>
        <p:nvSpPr>
          <p:cNvPr id="6" name="Text Placeholder 5">
            <a:extLst>
              <a:ext uri="{FF2B5EF4-FFF2-40B4-BE49-F238E27FC236}">
                <a16:creationId xmlns:a16="http://schemas.microsoft.com/office/drawing/2014/main" id="{FEBBE7FF-62AB-9174-BA1B-60E29E045FC2}"/>
              </a:ext>
            </a:extLst>
          </p:cNvPr>
          <p:cNvSpPr>
            <a:spLocks noGrp="1"/>
          </p:cNvSpPr>
          <p:nvPr>
            <p:ph type="body" sz="quarter" idx="65"/>
          </p:nvPr>
        </p:nvSpPr>
        <p:spPr/>
        <p:txBody>
          <a:bodyPr/>
          <a:lstStyle/>
          <a:p>
            <a:r>
              <a:rPr lang="en-GB" dirty="0"/>
              <a:t>Ljósmynd: Fitz of Inch, Írland</a:t>
            </a:r>
          </a:p>
        </p:txBody>
      </p:sp>
      <p:pic>
        <p:nvPicPr>
          <p:cNvPr id="47" name="Picture 46">
            <a:extLst>
              <a:ext uri="{FF2B5EF4-FFF2-40B4-BE49-F238E27FC236}">
                <a16:creationId xmlns:a16="http://schemas.microsoft.com/office/drawing/2014/main" id="{F3BAB64A-62D4-F353-5C80-76B5E4461047}"/>
              </a:ext>
            </a:extLst>
          </p:cNvPr>
          <p:cNvPicPr>
            <a:picLocks noChangeAspect="1"/>
          </p:cNvPicPr>
          <p:nvPr/>
        </p:nvPicPr>
        <p:blipFill>
          <a:blip r:embed="rId2"/>
          <a:stretch>
            <a:fillRect/>
          </a:stretch>
        </p:blipFill>
        <p:spPr>
          <a:xfrm>
            <a:off x="448990" y="3090198"/>
            <a:ext cx="10555108" cy="3692546"/>
          </a:xfrm>
          <a:prstGeom prst="rect">
            <a:avLst/>
          </a:prstGeom>
        </p:spPr>
      </p:pic>
      <p:pic>
        <p:nvPicPr>
          <p:cNvPr id="59" name="Picture 2" descr="Drumhierny Woodland Hideaway review: Ireland's newest lodges are ...">
            <a:extLst>
              <a:ext uri="{FF2B5EF4-FFF2-40B4-BE49-F238E27FC236}">
                <a16:creationId xmlns:a16="http://schemas.microsoft.com/office/drawing/2014/main" id="{9DF5A2FB-1729-17F4-CC63-3AEE26800A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8" y="237954"/>
            <a:ext cx="4057650" cy="2705100"/>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4" descr="Forest Bathing in Leitrim – The Wellbeing Sanctuary at Drumhierny ...">
            <a:extLst>
              <a:ext uri="{FF2B5EF4-FFF2-40B4-BE49-F238E27FC236}">
                <a16:creationId xmlns:a16="http://schemas.microsoft.com/office/drawing/2014/main" id="{9AA18B76-9522-3266-277F-1878916F5F3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1117" y="237954"/>
            <a:ext cx="3929109" cy="2705100"/>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6" descr="The Flemings Leitrim Takeover! | Welcome to Leitrim">
            <a:extLst>
              <a:ext uri="{FF2B5EF4-FFF2-40B4-BE49-F238E27FC236}">
                <a16:creationId xmlns:a16="http://schemas.microsoft.com/office/drawing/2014/main" id="{9B1926F4-2502-6CF2-0EAF-46FF3429B05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6865" b="7365"/>
          <a:stretch>
            <a:fillRect/>
          </a:stretch>
        </p:blipFill>
        <p:spPr bwMode="auto">
          <a:xfrm>
            <a:off x="7990226" y="237953"/>
            <a:ext cx="4205242" cy="2705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9884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D9FCC826-955C-8BAD-F759-122B1FA1EB09}"/>
              </a:ext>
            </a:extLst>
          </p:cNvPr>
          <p:cNvPicPr>
            <a:picLocks noGrp="1" noChangeAspect="1"/>
          </p:cNvPicPr>
          <p:nvPr>
            <p:ph type="pic" sz="quarter" idx="67"/>
          </p:nvPr>
        </p:nvPicPr>
        <p:blipFill rotWithShape="1">
          <a:blip r:embed="rId2"/>
          <a:srcRect l="25331" r="23061" b="2269"/>
          <a:stretch/>
        </p:blipFill>
        <p:spPr>
          <a:xfrm>
            <a:off x="540029" y="0"/>
            <a:ext cx="2654458" cy="3351213"/>
          </a:xfrm>
        </p:spPr>
      </p:pic>
      <p:sp>
        <p:nvSpPr>
          <p:cNvPr id="6" name="Text Placeholder 5">
            <a:extLst>
              <a:ext uri="{FF2B5EF4-FFF2-40B4-BE49-F238E27FC236}">
                <a16:creationId xmlns:a16="http://schemas.microsoft.com/office/drawing/2014/main" id="{1E63E198-F1AC-E23A-CEC8-41542E5F447A}"/>
              </a:ext>
            </a:extLst>
          </p:cNvPr>
          <p:cNvSpPr>
            <a:spLocks noGrp="1"/>
          </p:cNvSpPr>
          <p:nvPr>
            <p:ph type="body" sz="quarter" idx="66"/>
          </p:nvPr>
        </p:nvSpPr>
        <p:spPr/>
        <p:txBody>
          <a:bodyPr/>
          <a:lstStyle/>
          <a:p>
            <a:r>
              <a:rPr lang="en-GB"/>
              <a:t>Ljósmynd: </a:t>
            </a:r>
            <a:r>
              <a:rPr lang="en-GB" dirty="0" err="1"/>
              <a:t>Cave </a:t>
            </a:r>
            <a:r>
              <a:rPr lang="en-GB" dirty="0"/>
              <a:t>People, Ísland</a:t>
            </a:r>
            <a:endParaRPr lang="en-GB"/>
          </a:p>
          <a:p>
            <a:endParaRPr lang="en-GB"/>
          </a:p>
        </p:txBody>
      </p:sp>
      <p:pic>
        <p:nvPicPr>
          <p:cNvPr id="21" name="Picture Placeholder 20">
            <a:extLst>
              <a:ext uri="{FF2B5EF4-FFF2-40B4-BE49-F238E27FC236}">
                <a16:creationId xmlns:a16="http://schemas.microsoft.com/office/drawing/2014/main" id="{096CBB90-F2A5-2976-9AE3-09DC476A7EB8}"/>
              </a:ext>
            </a:extLst>
          </p:cNvPr>
          <p:cNvPicPr>
            <a:picLocks noGrp="1" noChangeAspect="1"/>
          </p:cNvPicPr>
          <p:nvPr>
            <p:ph type="pic" sz="quarter" idx="69"/>
          </p:nvPr>
        </p:nvPicPr>
        <p:blipFill>
          <a:blip r:embed="rId3"/>
          <a:srcRect l="23693" r="23693"/>
          <a:stretch>
            <a:fillRect/>
          </a:stretch>
        </p:blipFill>
        <p:spPr/>
      </p:pic>
      <p:sp>
        <p:nvSpPr>
          <p:cNvPr id="8" name="Text Placeholder 7">
            <a:extLst>
              <a:ext uri="{FF2B5EF4-FFF2-40B4-BE49-F238E27FC236}">
                <a16:creationId xmlns:a16="http://schemas.microsoft.com/office/drawing/2014/main" id="{23346766-027B-D62A-9519-FEA6765EB159}"/>
              </a:ext>
            </a:extLst>
          </p:cNvPr>
          <p:cNvSpPr>
            <a:spLocks noGrp="1"/>
          </p:cNvSpPr>
          <p:nvPr>
            <p:ph type="body" sz="quarter" idx="70"/>
          </p:nvPr>
        </p:nvSpPr>
        <p:spPr/>
        <p:txBody>
          <a:bodyPr/>
          <a:lstStyle/>
          <a:p>
            <a:r>
              <a:rPr lang="en-GB"/>
              <a:t>Mynd: A-rammi í Soča, Gorizia, Slóveníu</a:t>
            </a:r>
          </a:p>
          <a:p>
            <a:endParaRPr lang="en-GB"/>
          </a:p>
        </p:txBody>
      </p:sp>
      <p:pic>
        <p:nvPicPr>
          <p:cNvPr id="23" name="Picture Placeholder 22">
            <a:extLst>
              <a:ext uri="{FF2B5EF4-FFF2-40B4-BE49-F238E27FC236}">
                <a16:creationId xmlns:a16="http://schemas.microsoft.com/office/drawing/2014/main" id="{3664E179-5A5D-F8FD-0501-529A3E34148C}"/>
              </a:ext>
            </a:extLst>
          </p:cNvPr>
          <p:cNvPicPr>
            <a:picLocks noGrp="1" noChangeAspect="1"/>
          </p:cNvPicPr>
          <p:nvPr>
            <p:ph type="pic" sz="quarter" idx="77"/>
          </p:nvPr>
        </p:nvPicPr>
        <p:blipFill rotWithShape="1">
          <a:blip r:embed="rId4"/>
          <a:srcRect l="10395" r="10395"/>
          <a:stretch/>
        </p:blipFill>
        <p:spPr>
          <a:xfrm>
            <a:off x="6926980" y="0"/>
            <a:ext cx="2654458" cy="3351213"/>
          </a:xfrm>
        </p:spPr>
      </p:pic>
      <p:sp>
        <p:nvSpPr>
          <p:cNvPr id="16" name="Text Placeholder 15">
            <a:extLst>
              <a:ext uri="{FF2B5EF4-FFF2-40B4-BE49-F238E27FC236}">
                <a16:creationId xmlns:a16="http://schemas.microsoft.com/office/drawing/2014/main" id="{79B1E2F9-EB0F-6D33-9100-0BCA85272062}"/>
              </a:ext>
            </a:extLst>
          </p:cNvPr>
          <p:cNvSpPr>
            <a:spLocks noGrp="1"/>
          </p:cNvSpPr>
          <p:nvPr>
            <p:ph type="body" sz="quarter" idx="78"/>
          </p:nvPr>
        </p:nvSpPr>
        <p:spPr/>
        <p:txBody>
          <a:bodyPr/>
          <a:lstStyle/>
          <a:p>
            <a:r>
              <a:rPr lang="en-GB"/>
              <a:t>Ljósmynd: Natur Air Suite, Ítalía</a:t>
            </a:r>
          </a:p>
          <a:p>
            <a:endParaRPr lang="en-GB" b="1"/>
          </a:p>
        </p:txBody>
      </p:sp>
      <p:sp>
        <p:nvSpPr>
          <p:cNvPr id="31" name="object 3">
            <a:extLst>
              <a:ext uri="{FF2B5EF4-FFF2-40B4-BE49-F238E27FC236}">
                <a16:creationId xmlns:a16="http://schemas.microsoft.com/office/drawing/2014/main" id="{04D15912-6720-9F53-E7A2-BB42673880B0}"/>
              </a:ext>
            </a:extLst>
          </p:cNvPr>
          <p:cNvSpPr/>
          <p:nvPr/>
        </p:nvSpPr>
        <p:spPr>
          <a:xfrm rot="16200000">
            <a:off x="1703146"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32" name="Text Placeholder 32">
            <a:extLst>
              <a:ext uri="{FF2B5EF4-FFF2-40B4-BE49-F238E27FC236}">
                <a16:creationId xmlns:a16="http://schemas.microsoft.com/office/drawing/2014/main" id="{7C9FB74F-A086-912A-AAF7-BE0279EBE159}"/>
              </a:ext>
            </a:extLst>
          </p:cNvPr>
          <p:cNvSpPr>
            <a:spLocks noGrp="1"/>
          </p:cNvSpPr>
          <p:nvPr>
            <p:ph type="body" sz="quarter" idx="18" hasCustomPrompt="1"/>
          </p:nvPr>
        </p:nvSpPr>
        <p:spPr>
          <a:xfrm>
            <a:off x="558534" y="4243251"/>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lgn="ctr">
              <a:lnSpc>
                <a:spcPct val="100000"/>
              </a:lnSpc>
              <a:spcAft>
                <a:spcPts val="600"/>
              </a:spcAft>
            </a:pPr>
            <a:r>
              <a:rPr lang="en-US" sz="2400" b="0" dirty="0">
                <a:solidFill>
                  <a:schemeClr val="bg1"/>
                </a:solidFill>
              </a:rPr>
              <a:t>Hugsaðu grænt, eyðaðu skynsamlega: Umhverfis- og samræmingarkostnaður</a:t>
            </a:r>
          </a:p>
          <a:p>
            <a:pPr lvl="0" algn="ctr">
              <a:lnSpc>
                <a:spcPct val="100000"/>
              </a:lnSpc>
              <a:spcAft>
                <a:spcPts val="600"/>
              </a:spcAft>
            </a:pPr>
            <a:r>
              <a:rPr lang="en-US" b="0" i="1" dirty="0">
                <a:solidFill>
                  <a:schemeClr val="bg1"/>
                </a:solidFill>
              </a:rPr>
              <a:t>(10 glærur)</a:t>
            </a:r>
            <a:endParaRPr lang="en-IE" b="0" i="1" dirty="0">
              <a:solidFill>
                <a:schemeClr val="bg1"/>
              </a:solidFill>
            </a:endParaRPr>
          </a:p>
          <a:p>
            <a:pPr lvl="0" algn="ctr">
              <a:lnSpc>
                <a:spcPct val="100000"/>
              </a:lnSpc>
              <a:spcAft>
                <a:spcPts val="600"/>
              </a:spcAft>
            </a:pPr>
            <a:endParaRPr lang="en-US" sz="2400" b="0" dirty="0">
              <a:solidFill>
                <a:schemeClr val="bg1"/>
              </a:solidFill>
            </a:endParaRPr>
          </a:p>
        </p:txBody>
      </p:sp>
      <p:sp>
        <p:nvSpPr>
          <p:cNvPr id="33" name="Text Placeholder 32">
            <a:extLst>
              <a:ext uri="{FF2B5EF4-FFF2-40B4-BE49-F238E27FC236}">
                <a16:creationId xmlns:a16="http://schemas.microsoft.com/office/drawing/2014/main" id="{CFC076CA-697C-0B03-AA6A-F4628E7ED62D}"/>
              </a:ext>
            </a:extLst>
          </p:cNvPr>
          <p:cNvSpPr>
            <a:spLocks noGrp="1"/>
          </p:cNvSpPr>
          <p:nvPr>
            <p:ph type="body" sz="quarter" idx="19" hasCustomPrompt="1"/>
          </p:nvPr>
        </p:nvSpPr>
        <p:spPr>
          <a:xfrm>
            <a:off x="571972" y="3674563"/>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08</a:t>
            </a:r>
            <a:endParaRPr lang="en-US" dirty="0"/>
          </a:p>
        </p:txBody>
      </p:sp>
      <p:cxnSp>
        <p:nvCxnSpPr>
          <p:cNvPr id="34" name="Straight Connector 33">
            <a:extLst>
              <a:ext uri="{FF2B5EF4-FFF2-40B4-BE49-F238E27FC236}">
                <a16:creationId xmlns:a16="http://schemas.microsoft.com/office/drawing/2014/main" id="{6FC3EF9D-56DB-BE17-8A43-BCC4CF8C63BF}"/>
              </a:ext>
            </a:extLst>
          </p:cNvPr>
          <p:cNvCxnSpPr>
            <a:cxnSpLocks/>
          </p:cNvCxnSpPr>
          <p:nvPr/>
        </p:nvCxnSpPr>
        <p:spPr>
          <a:xfrm flipV="1">
            <a:off x="543032" y="4140316"/>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 Placeholder 23">
            <a:extLst>
              <a:ext uri="{FF2B5EF4-FFF2-40B4-BE49-F238E27FC236}">
                <a16:creationId xmlns:a16="http://schemas.microsoft.com/office/drawing/2014/main" id="{D80216F0-DE39-64CA-FFBF-B1F0557F7257}"/>
              </a:ext>
            </a:extLst>
          </p:cNvPr>
          <p:cNvSpPr txBox="1">
            <a:spLocks/>
          </p:cNvSpPr>
          <p:nvPr/>
        </p:nvSpPr>
        <p:spPr>
          <a:xfrm rot="16200000">
            <a:off x="1718251" y="1271823"/>
            <a:ext cx="2953721"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Ljósmynd: </a:t>
            </a:r>
            <a:endParaRPr lang="en-US" dirty="0"/>
          </a:p>
        </p:txBody>
      </p:sp>
      <p:sp>
        <p:nvSpPr>
          <p:cNvPr id="36" name="Text Placeholder 32">
            <a:extLst>
              <a:ext uri="{FF2B5EF4-FFF2-40B4-BE49-F238E27FC236}">
                <a16:creationId xmlns:a16="http://schemas.microsoft.com/office/drawing/2014/main" id="{E07C9912-7735-B6F8-426B-863E11E99AC4}"/>
              </a:ext>
            </a:extLst>
          </p:cNvPr>
          <p:cNvSpPr>
            <a:spLocks noGrp="1"/>
          </p:cNvSpPr>
          <p:nvPr>
            <p:ph type="body" sz="quarter" idx="71" hasCustomPrompt="1"/>
          </p:nvPr>
        </p:nvSpPr>
        <p:spPr>
          <a:xfrm>
            <a:off x="3739878" y="186763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algn="ctr">
              <a:lnSpc>
                <a:spcPct val="100000"/>
              </a:lnSpc>
              <a:spcAft>
                <a:spcPts val="600"/>
              </a:spcAft>
            </a:pPr>
            <a:r>
              <a:rPr lang="en-US" sz="2400" b="0" dirty="0">
                <a:solidFill>
                  <a:schemeClr val="bg1"/>
                </a:solidFill>
              </a:rPr>
              <a:t>Stendurðu upp úr og tryggir sjálfbærni: WOW-þátturinn </a:t>
            </a:r>
          </a:p>
          <a:p>
            <a:pPr algn="ctr">
              <a:lnSpc>
                <a:spcPct val="100000"/>
              </a:lnSpc>
              <a:spcAft>
                <a:spcPts val="600"/>
              </a:spcAft>
            </a:pPr>
            <a:r>
              <a:rPr lang="en-US" b="0" i="1" dirty="0">
                <a:solidFill>
                  <a:schemeClr val="bg1"/>
                </a:solidFill>
              </a:rPr>
              <a:t>(24 glærur)</a:t>
            </a:r>
            <a:endParaRPr lang="en-IE" b="0" i="1" dirty="0">
              <a:solidFill>
                <a:schemeClr val="bg1"/>
              </a:solidFill>
            </a:endParaRPr>
          </a:p>
          <a:p>
            <a:pPr algn="ctr">
              <a:lnSpc>
                <a:spcPct val="100000"/>
              </a:lnSpc>
              <a:spcAft>
                <a:spcPts val="600"/>
              </a:spcAft>
            </a:pPr>
            <a:endParaRPr lang="en-US" sz="2400" b="0" dirty="0">
              <a:solidFill>
                <a:schemeClr val="bg1"/>
              </a:solidFill>
            </a:endParaRPr>
          </a:p>
        </p:txBody>
      </p:sp>
      <p:sp>
        <p:nvSpPr>
          <p:cNvPr id="37" name="Text Placeholder 32">
            <a:extLst>
              <a:ext uri="{FF2B5EF4-FFF2-40B4-BE49-F238E27FC236}">
                <a16:creationId xmlns:a16="http://schemas.microsoft.com/office/drawing/2014/main" id="{1913F773-C86D-D7EC-64FE-D51EF3DB07CC}"/>
              </a:ext>
            </a:extLst>
          </p:cNvPr>
          <p:cNvSpPr>
            <a:spLocks noGrp="1"/>
          </p:cNvSpPr>
          <p:nvPr>
            <p:ph type="body" sz="quarter" idx="72" hasCustomPrompt="1"/>
          </p:nvPr>
        </p:nvSpPr>
        <p:spPr>
          <a:xfrm>
            <a:off x="3753316" y="129894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09</a:t>
            </a:r>
            <a:endParaRPr lang="en-US" dirty="0"/>
          </a:p>
        </p:txBody>
      </p:sp>
      <p:cxnSp>
        <p:nvCxnSpPr>
          <p:cNvPr id="38" name="Straight Connector 37">
            <a:extLst>
              <a:ext uri="{FF2B5EF4-FFF2-40B4-BE49-F238E27FC236}">
                <a16:creationId xmlns:a16="http://schemas.microsoft.com/office/drawing/2014/main" id="{399D419C-F8B9-EBDB-B33B-D15F199F0255}"/>
              </a:ext>
            </a:extLst>
          </p:cNvPr>
          <p:cNvCxnSpPr>
            <a:cxnSpLocks/>
          </p:cNvCxnSpPr>
          <p:nvPr/>
        </p:nvCxnSpPr>
        <p:spPr>
          <a:xfrm flipV="1">
            <a:off x="3724376" y="176469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object 3">
            <a:extLst>
              <a:ext uri="{FF2B5EF4-FFF2-40B4-BE49-F238E27FC236}">
                <a16:creationId xmlns:a16="http://schemas.microsoft.com/office/drawing/2014/main" id="{1D75E9FB-938B-C575-C4E2-104CEE21CB91}"/>
              </a:ext>
            </a:extLst>
          </p:cNvPr>
          <p:cNvSpPr/>
          <p:nvPr/>
        </p:nvSpPr>
        <p:spPr>
          <a:xfrm rot="16200000">
            <a:off x="8090097" y="1262726"/>
            <a:ext cx="2977922" cy="452459"/>
          </a:xfrm>
          <a:custGeom>
            <a:avLst/>
            <a:gdLst/>
            <a:ahLst/>
            <a:cxnLst/>
            <a:rect l="l" t="t" r="r" b="b"/>
            <a:pathLst>
              <a:path w="10692130" h="1024890">
                <a:moveTo>
                  <a:pt x="0" y="0"/>
                </a:moveTo>
                <a:lnTo>
                  <a:pt x="10692003" y="0"/>
                </a:lnTo>
                <a:lnTo>
                  <a:pt x="10692003" y="1024801"/>
                </a:lnTo>
                <a:lnTo>
                  <a:pt x="0" y="1024801"/>
                </a:lnTo>
                <a:lnTo>
                  <a:pt x="0" y="0"/>
                </a:lnTo>
                <a:close/>
              </a:path>
            </a:pathLst>
          </a:custGeom>
          <a:solidFill>
            <a:srgbClr val="EC7C69"/>
          </a:solidFill>
        </p:spPr>
        <p:txBody>
          <a:bodyPr wrap="square" lIns="0" tIns="0" rIns="0" bIns="0" rtlCol="0"/>
          <a:lstStyle/>
          <a:p>
            <a:endParaRPr dirty="0"/>
          </a:p>
        </p:txBody>
      </p:sp>
      <p:sp>
        <p:nvSpPr>
          <p:cNvPr id="40" name="Text Placeholder 32">
            <a:extLst>
              <a:ext uri="{FF2B5EF4-FFF2-40B4-BE49-F238E27FC236}">
                <a16:creationId xmlns:a16="http://schemas.microsoft.com/office/drawing/2014/main" id="{B47C2F38-5F56-B2DF-6114-6511ECA7E0DB}"/>
              </a:ext>
            </a:extLst>
          </p:cNvPr>
          <p:cNvSpPr>
            <a:spLocks noGrp="1"/>
          </p:cNvSpPr>
          <p:nvPr>
            <p:ph type="body" sz="quarter" idx="74" hasCustomPrompt="1"/>
          </p:nvPr>
        </p:nvSpPr>
        <p:spPr>
          <a:xfrm>
            <a:off x="6945485" y="4256503"/>
            <a:ext cx="2636194" cy="1399756"/>
          </a:xfrm>
          <a:prstGeom prst="rect">
            <a:avLst/>
          </a:prstGeom>
        </p:spPr>
        <p:txBody>
          <a:bodyPr anchor="t">
            <a:noAutofit/>
          </a:bodyPr>
          <a:lstStyle>
            <a:lvl1pPr marL="0" indent="0" algn="l">
              <a:lnSpc>
                <a:spcPts val="1220"/>
              </a:lnSpc>
              <a:spcBef>
                <a:spcPts val="0"/>
              </a:spcBef>
              <a:buNone/>
              <a:defRPr lang="en-US" sz="2000" b="1" kern="1200" dirty="0">
                <a:solidFill>
                  <a:schemeClr val="bg1">
                    <a:lumMod val="95000"/>
                  </a:schemeClr>
                </a:solidFill>
                <a:latin typeface="+mn-lt"/>
                <a:ea typeface="+mn-ea"/>
                <a:cs typeface="+mn-cs"/>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algn="ctr">
              <a:lnSpc>
                <a:spcPct val="100000"/>
              </a:lnSpc>
              <a:spcAft>
                <a:spcPts val="600"/>
              </a:spcAft>
            </a:pPr>
            <a:r>
              <a:rPr lang="en-US" sz="2400" b="0" dirty="0">
                <a:solidFill>
                  <a:schemeClr val="bg1"/>
                </a:solidFill>
              </a:rPr>
              <a:t>Auðlindir</a:t>
            </a:r>
          </a:p>
          <a:p>
            <a:pPr algn="ctr">
              <a:lnSpc>
                <a:spcPct val="100000"/>
              </a:lnSpc>
              <a:spcAft>
                <a:spcPts val="600"/>
              </a:spcAft>
            </a:pPr>
            <a:r>
              <a:rPr lang="en-US" b="0" i="1" dirty="0">
                <a:solidFill>
                  <a:schemeClr val="bg1"/>
                </a:solidFill>
              </a:rPr>
              <a:t>(20 glærur)</a:t>
            </a:r>
            <a:endParaRPr lang="en-IE" b="0" i="1" dirty="0">
              <a:solidFill>
                <a:schemeClr val="bg1"/>
              </a:solidFill>
            </a:endParaRPr>
          </a:p>
          <a:p>
            <a:pPr algn="ctr">
              <a:lnSpc>
                <a:spcPct val="100000"/>
              </a:lnSpc>
              <a:spcAft>
                <a:spcPts val="600"/>
              </a:spcAft>
            </a:pPr>
            <a:endParaRPr lang="en-US" sz="2400" b="0" dirty="0">
              <a:solidFill>
                <a:schemeClr val="bg1"/>
              </a:solidFill>
            </a:endParaRPr>
          </a:p>
        </p:txBody>
      </p:sp>
      <p:sp>
        <p:nvSpPr>
          <p:cNvPr id="41" name="Text Placeholder 32">
            <a:extLst>
              <a:ext uri="{FF2B5EF4-FFF2-40B4-BE49-F238E27FC236}">
                <a16:creationId xmlns:a16="http://schemas.microsoft.com/office/drawing/2014/main" id="{9D56280D-E5AD-5CBC-BF70-A6B56C871276}"/>
              </a:ext>
            </a:extLst>
          </p:cNvPr>
          <p:cNvSpPr>
            <a:spLocks noGrp="1"/>
          </p:cNvSpPr>
          <p:nvPr>
            <p:ph type="body" sz="quarter" idx="75" hasCustomPrompt="1"/>
          </p:nvPr>
        </p:nvSpPr>
        <p:spPr>
          <a:xfrm>
            <a:off x="6958923" y="3687815"/>
            <a:ext cx="647999" cy="385564"/>
          </a:xfrm>
          <a:prstGeom prst="rect">
            <a:avLst/>
          </a:prstGeom>
        </p:spPr>
        <p:txBody>
          <a:bodyPr anchor="t">
            <a:noAutofit/>
          </a:bodyPr>
          <a:lstStyle>
            <a:lvl1pPr marL="0" indent="0" algn="l">
              <a:lnSpc>
                <a:spcPct val="100000"/>
              </a:lnSpc>
              <a:spcBef>
                <a:spcPts val="0"/>
              </a:spcBef>
              <a:buNone/>
              <a:defRPr sz="3000" b="1"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10</a:t>
            </a:r>
            <a:endParaRPr lang="en-US" dirty="0"/>
          </a:p>
        </p:txBody>
      </p:sp>
      <p:cxnSp>
        <p:nvCxnSpPr>
          <p:cNvPr id="42" name="Straight Connector 41">
            <a:extLst>
              <a:ext uri="{FF2B5EF4-FFF2-40B4-BE49-F238E27FC236}">
                <a16:creationId xmlns:a16="http://schemas.microsoft.com/office/drawing/2014/main" id="{4F45C73E-4885-FA17-8369-AA57FFD293FC}"/>
              </a:ext>
            </a:extLst>
          </p:cNvPr>
          <p:cNvCxnSpPr>
            <a:cxnSpLocks/>
          </p:cNvCxnSpPr>
          <p:nvPr/>
        </p:nvCxnSpPr>
        <p:spPr>
          <a:xfrm flipV="1">
            <a:off x="6929983" y="4153568"/>
            <a:ext cx="2649075" cy="1008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Text Placeholder 23">
            <a:extLst>
              <a:ext uri="{FF2B5EF4-FFF2-40B4-BE49-F238E27FC236}">
                <a16:creationId xmlns:a16="http://schemas.microsoft.com/office/drawing/2014/main" id="{7EA3B512-F9F5-294E-83B6-821C94F514FD}"/>
              </a:ext>
            </a:extLst>
          </p:cNvPr>
          <p:cNvSpPr txBox="1">
            <a:spLocks/>
          </p:cNvSpPr>
          <p:nvPr/>
        </p:nvSpPr>
        <p:spPr>
          <a:xfrm rot="16200000">
            <a:off x="8105202" y="1271823"/>
            <a:ext cx="2953721" cy="452458"/>
          </a:xfrm>
          <a:prstGeom prst="rect">
            <a:avLst/>
          </a:prstGeom>
        </p:spPr>
        <p:txBody>
          <a:bodyPr anchor="ctr">
            <a:noAutofit/>
          </a:bodyPr>
          <a:lstStyle>
            <a:lvl1pPr marL="0" indent="0" algn="l" defTabSz="914400" rtl="0" eaLnBrk="1" latinLnBrk="0" hangingPunct="1">
              <a:lnSpc>
                <a:spcPct val="90000"/>
              </a:lnSpc>
              <a:spcBef>
                <a:spcPts val="0"/>
              </a:spcBef>
              <a:buFont typeface="Arial" panose="020B0604020202020204" pitchFamily="34" charset="0"/>
              <a:buNone/>
              <a:defRPr sz="1000" b="0" i="0" kern="1200">
                <a:solidFill>
                  <a:schemeClr val="bg1"/>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Ljósmynd: </a:t>
            </a:r>
            <a:endParaRPr lang="en-US" dirty="0"/>
          </a:p>
        </p:txBody>
      </p:sp>
      <p:sp>
        <p:nvSpPr>
          <p:cNvPr id="15" name="Text Placeholder 32">
            <a:extLst>
              <a:ext uri="{FF2B5EF4-FFF2-40B4-BE49-F238E27FC236}">
                <a16:creationId xmlns:a16="http://schemas.microsoft.com/office/drawing/2014/main" id="{33F200CB-DE5C-742B-07B8-981B0C81478D}"/>
              </a:ext>
            </a:extLst>
          </p:cNvPr>
          <p:cNvSpPr txBox="1">
            <a:spLocks/>
          </p:cNvSpPr>
          <p:nvPr/>
        </p:nvSpPr>
        <p:spPr>
          <a:xfrm>
            <a:off x="1219970" y="3850654"/>
            <a:ext cx="1748911" cy="243728"/>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8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dirty="0"/>
              <a:t>Kafli </a:t>
            </a:r>
          </a:p>
        </p:txBody>
      </p:sp>
      <p:sp>
        <p:nvSpPr>
          <p:cNvPr id="18" name="Text Placeholder 32">
            <a:extLst>
              <a:ext uri="{FF2B5EF4-FFF2-40B4-BE49-F238E27FC236}">
                <a16:creationId xmlns:a16="http://schemas.microsoft.com/office/drawing/2014/main" id="{6586AE1D-6401-7B20-123A-450132375016}"/>
              </a:ext>
            </a:extLst>
          </p:cNvPr>
          <p:cNvSpPr txBox="1">
            <a:spLocks/>
          </p:cNvSpPr>
          <p:nvPr/>
        </p:nvSpPr>
        <p:spPr>
          <a:xfrm>
            <a:off x="4484440" y="1440781"/>
            <a:ext cx="1748911" cy="243728"/>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8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dirty="0"/>
              <a:t>Kafli </a:t>
            </a:r>
          </a:p>
        </p:txBody>
      </p:sp>
      <p:sp>
        <p:nvSpPr>
          <p:cNvPr id="20" name="Text Placeholder 32">
            <a:extLst>
              <a:ext uri="{FF2B5EF4-FFF2-40B4-BE49-F238E27FC236}">
                <a16:creationId xmlns:a16="http://schemas.microsoft.com/office/drawing/2014/main" id="{1D33ECE1-D24F-16E5-BDC0-2E5AE47C084D}"/>
              </a:ext>
            </a:extLst>
          </p:cNvPr>
          <p:cNvSpPr txBox="1">
            <a:spLocks/>
          </p:cNvSpPr>
          <p:nvPr/>
        </p:nvSpPr>
        <p:spPr>
          <a:xfrm>
            <a:off x="7657348" y="3834123"/>
            <a:ext cx="1748911" cy="243728"/>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800" b="1"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lang="en-US" dirty="0"/>
              <a:t>Kafli </a:t>
            </a:r>
          </a:p>
        </p:txBody>
      </p:sp>
      <p:sp>
        <p:nvSpPr>
          <p:cNvPr id="4" name="Text Placeholder 16">
            <a:extLst>
              <a:ext uri="{FF2B5EF4-FFF2-40B4-BE49-F238E27FC236}">
                <a16:creationId xmlns:a16="http://schemas.microsoft.com/office/drawing/2014/main" id="{ED6B0E2D-B842-F038-F1BA-171FFE5A5CD4}"/>
              </a:ext>
            </a:extLst>
          </p:cNvPr>
          <p:cNvSpPr txBox="1">
            <a:spLocks/>
          </p:cNvSpPr>
          <p:nvPr/>
        </p:nvSpPr>
        <p:spPr>
          <a:xfrm rot="16200000">
            <a:off x="7283513" y="2785767"/>
            <a:ext cx="6351996" cy="82284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GB" sz="6600" dirty="0">
                <a:solidFill>
                  <a:srgbClr val="459597"/>
                </a:solidFill>
              </a:rPr>
              <a:t>Modúl 6</a:t>
            </a:r>
          </a:p>
          <a:p>
            <a:pPr marL="0" indent="0">
              <a:lnSpc>
                <a:spcPct val="100000"/>
              </a:lnSpc>
              <a:spcBef>
                <a:spcPts val="0"/>
              </a:spcBef>
              <a:buFont typeface="Arial" panose="020B0604020202020204" pitchFamily="34" charset="0"/>
              <a:buNone/>
            </a:pPr>
            <a:r>
              <a:rPr lang="en-GB" sz="6600" dirty="0">
                <a:solidFill>
                  <a:srgbClr val="E96751"/>
                </a:solidFill>
              </a:rPr>
              <a:t>EFNISYFIRLIT</a:t>
            </a:r>
          </a:p>
        </p:txBody>
      </p:sp>
    </p:spTree>
    <p:extLst>
      <p:ext uri="{BB962C8B-B14F-4D97-AF65-F5344CB8AC3E}">
        <p14:creationId xmlns:p14="http://schemas.microsoft.com/office/powerpoint/2010/main" val="635143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136A9AEC-EA74-F034-4401-62623FD721BA}"/>
              </a:ext>
            </a:extLst>
          </p:cNvPr>
          <p:cNvSpPr txBox="1">
            <a:spLocks/>
          </p:cNvSpPr>
          <p:nvPr/>
        </p:nvSpPr>
        <p:spPr>
          <a:xfrm>
            <a:off x="6783792" y="1010340"/>
            <a:ext cx="4913853" cy="6895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600"/>
              </a:spcAft>
              <a:buNone/>
            </a:pPr>
            <a:r>
              <a:rPr lang="en-US" sz="2400" b="1" dirty="0">
                <a:solidFill>
                  <a:srgbClr val="E96751"/>
                </a:solidFill>
              </a:rPr>
              <a:t>Snjallræsla </a:t>
            </a:r>
            <a:r>
              <a:rPr lang="en-US" sz="2400" dirty="0">
                <a:solidFill>
                  <a:srgbClr val="E96751"/>
                </a:solidFill>
              </a:rPr>
              <a:t>– sjálfbærni, fjárfesting í WOW-þættinum</a:t>
            </a:r>
          </a:p>
          <a:p>
            <a:pPr marL="0" indent="0">
              <a:spcBef>
                <a:spcPts val="0"/>
              </a:spcBef>
              <a:spcAft>
                <a:spcPts val="600"/>
              </a:spcAft>
              <a:buNone/>
            </a:pPr>
            <a:endParaRPr lang="en-US" sz="2400" dirty="0">
              <a:solidFill>
                <a:srgbClr val="E96751"/>
              </a:solidFill>
            </a:endParaRPr>
          </a:p>
          <a:p>
            <a:pPr marL="0" indent="0">
              <a:spcBef>
                <a:spcPts val="0"/>
              </a:spcBef>
              <a:spcAft>
                <a:spcPts val="600"/>
              </a:spcAft>
              <a:buNone/>
            </a:pPr>
            <a:endParaRPr lang="en-US" sz="2400" dirty="0">
              <a:solidFill>
                <a:srgbClr val="E96751"/>
              </a:solidFill>
            </a:endParaRPr>
          </a:p>
        </p:txBody>
      </p:sp>
      <p:sp>
        <p:nvSpPr>
          <p:cNvPr id="6" name="Text Placeholder 8">
            <a:extLst>
              <a:ext uri="{FF2B5EF4-FFF2-40B4-BE49-F238E27FC236}">
                <a16:creationId xmlns:a16="http://schemas.microsoft.com/office/drawing/2014/main" id="{FDB041E2-E3B8-FEB5-AE3E-14EB9A06C523}"/>
              </a:ext>
            </a:extLst>
          </p:cNvPr>
          <p:cNvSpPr>
            <a:spLocks noGrp="1"/>
          </p:cNvSpPr>
          <p:nvPr>
            <p:ph type="body" sz="quarter" idx="28"/>
          </p:nvPr>
        </p:nvSpPr>
        <p:spPr>
          <a:xfrm>
            <a:off x="394738" y="1232617"/>
            <a:ext cx="5654394" cy="4671588"/>
          </a:xfrm>
        </p:spPr>
        <p:txBody>
          <a:bodyPr/>
          <a:lstStyle/>
          <a:p>
            <a:pPr marL="0" indent="0"/>
            <a:r>
              <a:rPr lang="en-US" dirty="0"/>
              <a:t>Í þessum hluta munt þú kanna hvernig græn fjárfesting getur dregið úr langtímakostnaði, aukið gildi fyrir gesti og opnað fjármögnunarmöguleika, svo sem styrki eða vistfræðilega fjármögnun. </a:t>
            </a:r>
          </a:p>
          <a:p>
            <a:pPr marL="0" indent="0"/>
            <a:r>
              <a:rPr lang="en-US" dirty="0"/>
              <a:t>Þú munt einnig læra hvernig á að innleiða "WOW-þáttinn" – eftirminnilegu eiginleikana sem auka bókanir og réttlæta hærri verð. </a:t>
            </a:r>
          </a:p>
          <a:p>
            <a:pPr marL="0" indent="0"/>
            <a:endParaRPr lang="en-US" dirty="0"/>
          </a:p>
          <a:p>
            <a:pPr marL="0" indent="0"/>
            <a:r>
              <a:rPr lang="en-US" dirty="0"/>
              <a:t>Að lokum veitir þessi hluti þér þau verkfæri og sniðmát sem þú þarft til að færa þig frá áætlunagerð yfir í framkvæmd, þar á meðal fjárhagsáætlunar-athugunarlista, vinnublað um aðdráttarafl fyrir gesti og skipulagsleiðbeiningar sem skýra, efla og gera ákvarðanatöku stefnumiðaðri.</a:t>
            </a:r>
          </a:p>
        </p:txBody>
      </p:sp>
      <p:sp>
        <p:nvSpPr>
          <p:cNvPr id="7" name="Text Placeholder 7">
            <a:extLst>
              <a:ext uri="{FF2B5EF4-FFF2-40B4-BE49-F238E27FC236}">
                <a16:creationId xmlns:a16="http://schemas.microsoft.com/office/drawing/2014/main" id="{CD992344-49E1-D46A-8BA6-AC164203BD01}"/>
              </a:ext>
            </a:extLst>
          </p:cNvPr>
          <p:cNvSpPr>
            <a:spLocks noGrp="1"/>
          </p:cNvSpPr>
          <p:nvPr>
            <p:ph type="body" sz="quarter" idx="27"/>
          </p:nvPr>
        </p:nvSpPr>
        <p:spPr>
          <a:xfrm>
            <a:off x="0" y="382100"/>
            <a:ext cx="5654394" cy="720752"/>
          </a:xfrm>
        </p:spPr>
        <p:txBody>
          <a:bodyPr/>
          <a:lstStyle/>
          <a:p>
            <a:r>
              <a:rPr lang="en-US" dirty="0"/>
              <a:t>Kafli 6 (hluti 4) Yfirlit</a:t>
            </a:r>
          </a:p>
        </p:txBody>
      </p:sp>
      <p:cxnSp>
        <p:nvCxnSpPr>
          <p:cNvPr id="8" name="Straight Connector 7">
            <a:extLst>
              <a:ext uri="{FF2B5EF4-FFF2-40B4-BE49-F238E27FC236}">
                <a16:creationId xmlns:a16="http://schemas.microsoft.com/office/drawing/2014/main" id="{CD585566-964F-CB02-8D61-CD8D8D8E1A4C}"/>
              </a:ext>
            </a:extLst>
          </p:cNvPr>
          <p:cNvCxnSpPr>
            <a:cxnSpLocks/>
          </p:cNvCxnSpPr>
          <p:nvPr/>
        </p:nvCxnSpPr>
        <p:spPr>
          <a:xfrm flipH="1">
            <a:off x="5736313" y="1799028"/>
            <a:ext cx="5904000" cy="0"/>
          </a:xfrm>
          <a:prstGeom prst="line">
            <a:avLst/>
          </a:prstGeom>
          <a:ln w="19050">
            <a:solidFill>
              <a:srgbClr val="FBA63B"/>
            </a:solidFill>
          </a:ln>
        </p:spPr>
        <p:style>
          <a:lnRef idx="1">
            <a:schemeClr val="accent1"/>
          </a:lnRef>
          <a:fillRef idx="0">
            <a:schemeClr val="accent1"/>
          </a:fillRef>
          <a:effectRef idx="0">
            <a:schemeClr val="accent1"/>
          </a:effectRef>
          <a:fontRef idx="minor">
            <a:schemeClr val="tx1"/>
          </a:fontRef>
        </p:style>
      </p:cxnSp>
      <p:sp>
        <p:nvSpPr>
          <p:cNvPr id="9" name="Text Placeholder 10">
            <a:extLst>
              <a:ext uri="{FF2B5EF4-FFF2-40B4-BE49-F238E27FC236}">
                <a16:creationId xmlns:a16="http://schemas.microsoft.com/office/drawing/2014/main" id="{28AB90AF-8BD8-4D75-C445-DEFDC4A733DE}"/>
              </a:ext>
            </a:extLst>
          </p:cNvPr>
          <p:cNvSpPr txBox="1">
            <a:spLocks/>
          </p:cNvSpPr>
          <p:nvPr/>
        </p:nvSpPr>
        <p:spPr>
          <a:xfrm>
            <a:off x="6708762" y="4062383"/>
            <a:ext cx="5330838" cy="689519"/>
          </a:xfrm>
          <a:prstGeom prst="rect">
            <a:avLst/>
          </a:prstGeom>
        </p:spPr>
        <p:txBody>
          <a:bodyPr anchor="ctr">
            <a:noAutofit/>
          </a:bodyPr>
          <a:lstStyle>
            <a:lvl1pPr marL="0" indent="0" algn="l" defTabSz="914400" rtl="0" eaLnBrk="1" latinLnBrk="0" hangingPunct="1">
              <a:lnSpc>
                <a:spcPct val="100000"/>
              </a:lnSpc>
              <a:spcBef>
                <a:spcPts val="0"/>
              </a:spcBef>
              <a:buFont typeface="Arial" panose="020B0604020202020204" pitchFamily="34" charset="0"/>
              <a:buNone/>
              <a:defRPr sz="2400" kern="1200" baseline="0">
                <a:solidFill>
                  <a:srgbClr val="459597"/>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Aft>
                <a:spcPts val="600"/>
              </a:spcAft>
              <a:buFont typeface="Wingdings" panose="05000000000000000000" pitchFamily="2" charset="2"/>
              <a:buChar char="Ø"/>
            </a:pPr>
            <a:r>
              <a:rPr lang="en-US" sz="1800" dirty="0">
                <a:solidFill>
                  <a:srgbClr val="494949"/>
                </a:solidFill>
              </a:rPr>
              <a:t>Lærðu að vega og meta skammtíma- og langtímafjárhagsleg áhrif </a:t>
            </a:r>
            <a:r>
              <a:rPr lang="en-US" sz="1800" b="1" dirty="0">
                <a:solidFill>
                  <a:srgbClr val="494949"/>
                </a:solidFill>
              </a:rPr>
              <a:t>sjálfbærra fjárfestinga </a:t>
            </a:r>
            <a:r>
              <a:rPr lang="en-US" sz="1800" dirty="0">
                <a:solidFill>
                  <a:srgbClr val="494949"/>
                </a:solidFill>
              </a:rPr>
              <a:t>og skilja hvernig </a:t>
            </a:r>
            <a:r>
              <a:rPr lang="en-US" sz="1800" b="1" dirty="0">
                <a:solidFill>
                  <a:srgbClr val="494949"/>
                </a:solidFill>
              </a:rPr>
              <a:t>umhverfisvænir valkostir </a:t>
            </a:r>
            <a:r>
              <a:rPr lang="en-US" sz="1800" dirty="0">
                <a:solidFill>
                  <a:srgbClr val="494949"/>
                </a:solidFill>
              </a:rPr>
              <a:t>geta lækkað kostnað eða laðað að sér fjármögnun.</a:t>
            </a:r>
          </a:p>
          <a:p>
            <a:pPr marL="342900" indent="-342900">
              <a:spcAft>
                <a:spcPts val="600"/>
              </a:spcAft>
              <a:buFont typeface="Wingdings" panose="05000000000000000000" pitchFamily="2" charset="2"/>
              <a:buChar char="Ø"/>
            </a:pPr>
            <a:r>
              <a:rPr lang="en-US" sz="1800" dirty="0">
                <a:solidFill>
                  <a:srgbClr val="494949"/>
                </a:solidFill>
              </a:rPr>
              <a:t>Greindu og </a:t>
            </a:r>
            <a:r>
              <a:rPr lang="en-US" sz="1800" b="1" dirty="0">
                <a:solidFill>
                  <a:srgbClr val="494949"/>
                </a:solidFill>
              </a:rPr>
              <a:t>hannaðu "WOW-þátt" eiginleika </a:t>
            </a:r>
            <a:r>
              <a:rPr lang="en-US" sz="1800" dirty="0">
                <a:solidFill>
                  <a:srgbClr val="494949"/>
                </a:solidFill>
              </a:rPr>
              <a:t>sem auka ánægju gesta, réttlæta hærra verð og bæta markaðsárangur.</a:t>
            </a:r>
          </a:p>
          <a:p>
            <a:pPr marL="342900" indent="-342900">
              <a:spcAft>
                <a:spcPts val="600"/>
              </a:spcAft>
              <a:buFont typeface="Wingdings" panose="05000000000000000000" pitchFamily="2" charset="2"/>
              <a:buChar char="Ø"/>
            </a:pPr>
            <a:r>
              <a:rPr lang="en-US" sz="1800" dirty="0">
                <a:solidFill>
                  <a:srgbClr val="494949"/>
                </a:solidFill>
              </a:rPr>
              <a:t>Aðgangur að og </a:t>
            </a:r>
            <a:r>
              <a:rPr lang="en-US" sz="1800" b="1" dirty="0">
                <a:solidFill>
                  <a:srgbClr val="494949"/>
                </a:solidFill>
              </a:rPr>
              <a:t>notkun hagnýtra áætlanatækja</a:t>
            </a:r>
            <a:r>
              <a:rPr lang="en-US" sz="1800" dirty="0">
                <a:solidFill>
                  <a:srgbClr val="494949"/>
                </a:solidFill>
              </a:rPr>
              <a:t>, þar á meðal sniðmát fyrir fjárhagsáætlun, athugunarlista fyrir skipulagsmál og áætlana fyrir aðdráttarafl gesta.</a:t>
            </a:r>
          </a:p>
          <a:p>
            <a:pPr marL="342900" indent="-342900">
              <a:spcAft>
                <a:spcPts val="600"/>
              </a:spcAft>
              <a:buFont typeface="Wingdings" panose="05000000000000000000" pitchFamily="2" charset="2"/>
              <a:buChar char="Ø"/>
            </a:pPr>
            <a:r>
              <a:rPr lang="en-US" sz="1800" dirty="0">
                <a:solidFill>
                  <a:srgbClr val="494949"/>
                </a:solidFill>
              </a:rPr>
              <a:t>Taktu </a:t>
            </a:r>
            <a:r>
              <a:rPr lang="en-US" sz="1800" b="1" dirty="0">
                <a:solidFill>
                  <a:srgbClr val="494949"/>
                </a:solidFill>
              </a:rPr>
              <a:t>stefnumótandi, kostnaðarmeðvitaðar ákvarðanir </a:t>
            </a:r>
            <a:r>
              <a:rPr lang="en-US" sz="1800" dirty="0">
                <a:solidFill>
                  <a:srgbClr val="494949"/>
                </a:solidFill>
              </a:rPr>
              <a:t>sem samræmast bæði umhverfismarkmiðum og langtíma rekstrarhæfni.</a:t>
            </a:r>
          </a:p>
          <a:p>
            <a:pPr marL="342900" indent="-342900">
              <a:spcAft>
                <a:spcPts val="600"/>
              </a:spcAft>
              <a:buFont typeface="Wingdings" panose="05000000000000000000" pitchFamily="2" charset="2"/>
              <a:buChar char="Ø"/>
            </a:pPr>
            <a:r>
              <a:rPr lang="en-US" sz="1800" dirty="0">
                <a:solidFill>
                  <a:srgbClr val="494949"/>
                </a:solidFill>
              </a:rPr>
              <a:t>Vertu örugg(ur) við að færa þig </a:t>
            </a:r>
            <a:r>
              <a:rPr lang="en-US" sz="1800" b="1" dirty="0">
                <a:solidFill>
                  <a:srgbClr val="494949"/>
                </a:solidFill>
              </a:rPr>
              <a:t>frá áætlunagerð yfir í framkvæmd </a:t>
            </a:r>
            <a:r>
              <a:rPr lang="en-US" sz="1800" dirty="0">
                <a:solidFill>
                  <a:srgbClr val="494949"/>
                </a:solidFill>
              </a:rPr>
              <a:t>með réttum stuðningsauðlindum við höndina.</a:t>
            </a:r>
          </a:p>
        </p:txBody>
      </p:sp>
      <p:sp>
        <p:nvSpPr>
          <p:cNvPr id="2" name="TextBox 1">
            <a:extLst>
              <a:ext uri="{FF2B5EF4-FFF2-40B4-BE49-F238E27FC236}">
                <a16:creationId xmlns:a16="http://schemas.microsoft.com/office/drawing/2014/main" id="{E4130C0C-AF09-D52E-2E5B-48C73E8486CC}"/>
              </a:ext>
            </a:extLst>
          </p:cNvPr>
          <p:cNvSpPr txBox="1"/>
          <p:nvPr/>
        </p:nvSpPr>
        <p:spPr>
          <a:xfrm>
            <a:off x="6783792" y="266710"/>
            <a:ext cx="4335238" cy="646331"/>
          </a:xfrm>
          <a:prstGeom prst="rect">
            <a:avLst/>
          </a:prstGeom>
          <a:noFill/>
        </p:spPr>
        <p:txBody>
          <a:bodyPr wrap="square" rtlCol="0">
            <a:spAutoFit/>
          </a:bodyPr>
          <a:lstStyle/>
          <a:p>
            <a:r>
              <a:rPr lang="en-IE" sz="3600" b="1" dirty="0">
                <a:solidFill>
                  <a:srgbClr val="459597"/>
                </a:solidFill>
              </a:rPr>
              <a:t>Námsárangur</a:t>
            </a:r>
          </a:p>
        </p:txBody>
      </p:sp>
      <p:sp>
        <p:nvSpPr>
          <p:cNvPr id="3" name="TextBox 2">
            <a:extLst>
              <a:ext uri="{FF2B5EF4-FFF2-40B4-BE49-F238E27FC236}">
                <a16:creationId xmlns:a16="http://schemas.microsoft.com/office/drawing/2014/main" id="{323A083C-7964-4DEB-E7E1-7A0AC38B4C2D}"/>
              </a:ext>
            </a:extLst>
          </p:cNvPr>
          <p:cNvSpPr txBox="1"/>
          <p:nvPr/>
        </p:nvSpPr>
        <p:spPr>
          <a:xfrm>
            <a:off x="96718" y="6518949"/>
            <a:ext cx="7457765" cy="338554"/>
          </a:xfrm>
          <a:prstGeom prst="rect">
            <a:avLst/>
          </a:prstGeom>
          <a:noFill/>
        </p:spPr>
        <p:txBody>
          <a:bodyPr wrap="square" rtlCol="0">
            <a:spAutoFit/>
          </a:bodyPr>
          <a:lstStyle/>
          <a:p>
            <a:r>
              <a:rPr lang="en-IE" sz="1600" b="1" dirty="0">
                <a:solidFill>
                  <a:srgbClr val="414141"/>
                </a:solidFill>
              </a:rPr>
              <a:t>Heimild: </a:t>
            </a:r>
            <a:r>
              <a:rPr lang="en-US" sz="1600" dirty="0">
                <a:solidFill>
                  <a:schemeClr val="bg1"/>
                </a:solidFill>
                <a:hlinkClick r:id="rId2">
                  <a:extLst>
                    <a:ext uri="{A12FA001-AC4F-418D-AE19-62706E023703}">
                      <ahyp:hlinkClr xmlns:ahyp="http://schemas.microsoft.com/office/drawing/2018/hyperlinkcolor" val="tx"/>
                    </a:ext>
                  </a:extLst>
                </a:hlinkClick>
              </a:rPr>
              <a:t>Að koma glamping-rekstri af stað: ráð og innsýn fyrir farsælan upphaf</a:t>
            </a:r>
            <a:endParaRPr lang="en-IE" sz="1600" dirty="0">
              <a:solidFill>
                <a:schemeClr val="bg1"/>
              </a:solidFill>
            </a:endParaRPr>
          </a:p>
        </p:txBody>
      </p:sp>
    </p:spTree>
    <p:extLst>
      <p:ext uri="{BB962C8B-B14F-4D97-AF65-F5344CB8AC3E}">
        <p14:creationId xmlns:p14="http://schemas.microsoft.com/office/powerpoint/2010/main" val="39799602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089B37-7FF7-D268-0660-CE76D6786D7A}"/>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1402F6A2-8D57-D16A-5C7F-636CB257A7C6}"/>
              </a:ext>
            </a:extLst>
          </p:cNvPr>
          <p:cNvSpPr>
            <a:spLocks noGrp="1"/>
          </p:cNvSpPr>
          <p:nvPr>
            <p:ph type="body" sz="quarter" idx="18"/>
          </p:nvPr>
        </p:nvSpPr>
        <p:spPr>
          <a:xfrm>
            <a:off x="7934325" y="1761875"/>
            <a:ext cx="3885513" cy="870198"/>
          </a:xfrm>
        </p:spPr>
        <p:txBody>
          <a:bodyPr/>
          <a:lstStyle/>
          <a:p>
            <a:pPr>
              <a:lnSpc>
                <a:spcPct val="100000"/>
              </a:lnSpc>
            </a:pPr>
            <a:r>
              <a:rPr lang="en-US" sz="3000" dirty="0"/>
              <a:t>Hugsaðu grænt, eyðaðu skynsamlega: </a:t>
            </a:r>
            <a:r>
              <a:rPr lang="en-US" sz="3000" b="0" dirty="0"/>
              <a:t>Umhverfis- og samræmingarkostnaður</a:t>
            </a:r>
            <a:endParaRPr lang="en-IE" b="0" dirty="0"/>
          </a:p>
        </p:txBody>
      </p:sp>
      <p:sp>
        <p:nvSpPr>
          <p:cNvPr id="7" name="Text Placeholder 6">
            <a:extLst>
              <a:ext uri="{FF2B5EF4-FFF2-40B4-BE49-F238E27FC236}">
                <a16:creationId xmlns:a16="http://schemas.microsoft.com/office/drawing/2014/main" id="{FA8F1E7E-B68E-9ECE-7083-9F2086F99DBF}"/>
              </a:ext>
            </a:extLst>
          </p:cNvPr>
          <p:cNvSpPr>
            <a:spLocks noGrp="1"/>
          </p:cNvSpPr>
          <p:nvPr>
            <p:ph type="body" sz="quarter" idx="19"/>
          </p:nvPr>
        </p:nvSpPr>
        <p:spPr>
          <a:xfrm>
            <a:off x="10622535" y="648333"/>
            <a:ext cx="1197303" cy="319777"/>
          </a:xfrm>
        </p:spPr>
        <p:txBody>
          <a:bodyPr/>
          <a:lstStyle/>
          <a:p>
            <a:r>
              <a:rPr lang="en-IE" sz="7200" dirty="0"/>
              <a:t>08</a:t>
            </a:r>
          </a:p>
        </p:txBody>
      </p:sp>
      <p:sp>
        <p:nvSpPr>
          <p:cNvPr id="9" name="Text Placeholder 8">
            <a:extLst>
              <a:ext uri="{FF2B5EF4-FFF2-40B4-BE49-F238E27FC236}">
                <a16:creationId xmlns:a16="http://schemas.microsoft.com/office/drawing/2014/main" id="{035E4370-521A-5F73-D2DF-452C3B9F9006}"/>
              </a:ext>
            </a:extLst>
          </p:cNvPr>
          <p:cNvSpPr>
            <a:spLocks noGrp="1"/>
          </p:cNvSpPr>
          <p:nvPr>
            <p:ph type="body" sz="quarter" idx="23"/>
          </p:nvPr>
        </p:nvSpPr>
        <p:spPr>
          <a:xfrm>
            <a:off x="330274" y="3994020"/>
            <a:ext cx="11318801" cy="1248936"/>
          </a:xfrm>
        </p:spPr>
        <p:txBody>
          <a:bodyPr/>
          <a:lstStyle/>
          <a:p>
            <a:r>
              <a:rPr lang="en-US" sz="2400" dirty="0">
                <a:solidFill>
                  <a:srgbClr val="E96751"/>
                </a:solidFill>
              </a:rPr>
              <a:t>Finndu jafnvægi milli sjálfbærni og fjárhagslegrar framkvæmanleika, með hliðsjón af fjármögnunarmöguleikum. Einbeittu þér að grænum, sjálfbærum fjárfestingum sem draga úr langtímakostnaði, auka gildi fyrir gesti og opna dyr að styrkjum eða umhverfisvænum lánum</a:t>
            </a:r>
            <a:r>
              <a:rPr lang="en-US" dirty="0"/>
              <a:t>. Að byggja sjálfbærlega er ekki lengur valkostur — það er krafan. Hins vegar getur það orðið dýrt fljótt að fara græna leiðina án áætlunar. </a:t>
            </a:r>
            <a:r>
              <a:rPr lang="en-US" dirty="0" err="1"/>
              <a:t>Nýtðu </a:t>
            </a:r>
            <a:r>
              <a:rPr lang="en-US" dirty="0"/>
              <a:t>umhverfisvæna eiginleika sem auka gildi fyrir gesti og draga úr rekstrarkostnaði, svo sem </a:t>
            </a:r>
            <a:r>
              <a:rPr lang="en-US" b="1" dirty="0"/>
              <a:t>sólarsellur, kompostklósett eða lágáhrifalandslagsgerð. </a:t>
            </a:r>
            <a:r>
              <a:rPr lang="en-US" dirty="0"/>
              <a:t>Auk þess getur umhverfisvænt hönnunarform hjálpað þér að uppfylla skilyrði fyrir </a:t>
            </a:r>
            <a:r>
              <a:rPr lang="en-US" b="1" dirty="0"/>
              <a:t>grænar styrki eða lágvaxtalán</a:t>
            </a:r>
            <a:r>
              <a:rPr lang="en-US" dirty="0"/>
              <a:t>, sérstaklega í dreifbýli innan ESB. Jafnaðu siðferði og arðsemi fjárfestingar til að byggja snjallara og grænna.</a:t>
            </a:r>
            <a:endParaRPr lang="en-IE" dirty="0"/>
          </a:p>
        </p:txBody>
      </p:sp>
      <p:pic>
        <p:nvPicPr>
          <p:cNvPr id="8" name="Picture Placeholder 7" descr="A city on a hill with a castle on the hill&#10;&#10;AI-generated content may be incorrect.">
            <a:extLst>
              <a:ext uri="{FF2B5EF4-FFF2-40B4-BE49-F238E27FC236}">
                <a16:creationId xmlns:a16="http://schemas.microsoft.com/office/drawing/2014/main" id="{8DB7521D-F03D-29C5-E7EE-F77EF3BD41C9}"/>
              </a:ext>
            </a:extLst>
          </p:cNvPr>
          <p:cNvPicPr>
            <a:picLocks noGrp="1" noChangeAspect="1"/>
          </p:cNvPicPr>
          <p:nvPr>
            <p:ph type="pic" sz="quarter" idx="22"/>
          </p:nvPr>
        </p:nvPicPr>
        <p:blipFill>
          <a:blip r:embed="rId2"/>
          <a:srcRect t="15772" b="15772"/>
          <a:stretch>
            <a:fillRect/>
          </a:stretch>
        </p:blipFill>
        <p:spPr/>
      </p:pic>
    </p:spTree>
    <p:extLst>
      <p:ext uri="{BB962C8B-B14F-4D97-AF65-F5344CB8AC3E}">
        <p14:creationId xmlns:p14="http://schemas.microsoft.com/office/powerpoint/2010/main" val="22518556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DF81E-8F98-5F3D-D7CE-BB57A2FE6CD4}"/>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8AB327C-48F4-FC79-C804-70929B92DD89}"/>
              </a:ext>
            </a:extLst>
          </p:cNvPr>
          <p:cNvSpPr>
            <a:spLocks noGrp="1"/>
          </p:cNvSpPr>
          <p:nvPr>
            <p:ph type="body" sz="quarter" idx="16"/>
          </p:nvPr>
        </p:nvSpPr>
        <p:spPr>
          <a:xfrm>
            <a:off x="573015" y="1641182"/>
            <a:ext cx="9342509" cy="3066422"/>
          </a:xfrm>
        </p:spPr>
        <p:txBody>
          <a:bodyPr>
            <a:noAutofit/>
          </a:bodyPr>
          <a:lstStyle/>
          <a:p>
            <a:pPr marL="457200" indent="-457200">
              <a:spcAft>
                <a:spcPts val="600"/>
              </a:spcAft>
              <a:buFont typeface="+mj-lt"/>
              <a:buAutoNum type="arabicPeriod" startAt="8"/>
            </a:pPr>
            <a:r>
              <a:rPr lang="en-US" sz="2400" b="1" dirty="0">
                <a:solidFill>
                  <a:srgbClr val="494949"/>
                </a:solidFill>
              </a:rPr>
              <a:t>Hugsaðu grænt, eyððu skynsamlega: Umhverfis- og samræmis kostnað: </a:t>
            </a:r>
            <a:r>
              <a:rPr lang="en-US" sz="2400" dirty="0">
                <a:solidFill>
                  <a:srgbClr val="494949"/>
                </a:solidFill>
              </a:rPr>
              <a:t>Finndu jafnvægi milli sjálfbærni og fjárhagslegrar framkvæmanleika, með hliðsjón af fjármögnunarmöguleikum. Einbeittu þér að grænum, sjálfbærum fjárfestingum sem draga úr langtímakostnaði, auka gildi fyrir gesti og opna dyr að styrkjum eða umhverfisfjármögnun. </a:t>
            </a:r>
          </a:p>
          <a:p>
            <a:pPr marL="457200" indent="-457200">
              <a:spcAft>
                <a:spcPts val="600"/>
              </a:spcAft>
              <a:buFont typeface="+mj-lt"/>
              <a:buAutoNum type="arabicPeriod" startAt="8"/>
            </a:pPr>
            <a:r>
              <a:rPr lang="en-US" sz="2400" b="1" dirty="0">
                <a:solidFill>
                  <a:srgbClr val="494949"/>
                </a:solidFill>
              </a:rPr>
              <a:t>Stendurðu út og tryggir sjálfbærni: WOW-þátturinn: </a:t>
            </a:r>
            <a:r>
              <a:rPr lang="en-US" sz="2400" dirty="0">
                <a:solidFill>
                  <a:srgbClr val="494949"/>
                </a:solidFill>
              </a:rPr>
              <a:t>Fjárfestu í eftirminnilegum eiginleikum sem réttlæta hærri gjöld og arðsemi markaðssetningar. Markmiðið er að gera gististaðinn eftirminnilegan og markaðsvænan. </a:t>
            </a:r>
          </a:p>
          <a:p>
            <a:pPr marL="457200" indent="-457200">
              <a:spcAft>
                <a:spcPts val="600"/>
              </a:spcAft>
              <a:buFont typeface="+mj-lt"/>
              <a:buAutoNum type="arabicPeriod" startAt="8"/>
            </a:pPr>
            <a:r>
              <a:rPr lang="en-US" sz="2400" b="1" dirty="0">
                <a:solidFill>
                  <a:srgbClr val="494949"/>
                </a:solidFill>
              </a:rPr>
              <a:t>Auðlindir: </a:t>
            </a:r>
            <a:r>
              <a:rPr lang="en-US" sz="2400" dirty="0">
                <a:solidFill>
                  <a:srgbClr val="494949"/>
                </a:solidFill>
              </a:rPr>
              <a:t>Til að koma þekkingu þinni í framkvæmd höfum við bætt við safni hagnýtra úrræða og verklegra æfinga — allt frá fjárhagsáætlunarsniðmátum til athugunarlista um skipulagsmál og áætlana um aðdráttarafl fyrir gesti — til að hjálpa þér að taka upplýstar, kostnaðarmeðvitaðar ákvarðanir á hverju skrefi í upphafsferli þínu. </a:t>
            </a:r>
          </a:p>
          <a:p>
            <a:pPr marL="457200" indent="-457200">
              <a:spcAft>
                <a:spcPts val="600"/>
              </a:spcAft>
              <a:buFont typeface="+mj-lt"/>
              <a:buAutoNum type="arabicPeriod" startAt="8"/>
            </a:pPr>
            <a:endParaRPr lang="en-US" sz="2200" dirty="0">
              <a:solidFill>
                <a:srgbClr val="494949"/>
              </a:solidFill>
            </a:endParaRPr>
          </a:p>
          <a:p>
            <a:pPr marL="457200" indent="-457200">
              <a:spcAft>
                <a:spcPts val="600"/>
              </a:spcAft>
              <a:buFont typeface="+mj-lt"/>
              <a:buAutoNum type="arabicPeriod" startAt="8"/>
            </a:pPr>
            <a:endParaRPr lang="en-US" sz="2200" dirty="0">
              <a:solidFill>
                <a:srgbClr val="494949"/>
              </a:solidFill>
            </a:endParaRPr>
          </a:p>
          <a:p>
            <a:pPr marL="457200" indent="-457200">
              <a:spcAft>
                <a:spcPts val="600"/>
              </a:spcAft>
              <a:buFont typeface="+mj-lt"/>
              <a:buAutoNum type="arabicPeriod" startAt="8"/>
            </a:pPr>
            <a:endParaRPr lang="en-IE" sz="2400" dirty="0">
              <a:solidFill>
                <a:srgbClr val="494949"/>
              </a:solidFill>
            </a:endParaRPr>
          </a:p>
          <a:p>
            <a:pPr marL="457200" indent="-457200">
              <a:spcAft>
                <a:spcPts val="600"/>
              </a:spcAft>
              <a:buFont typeface="+mj-lt"/>
              <a:buAutoNum type="arabicPeriod" startAt="8"/>
            </a:pPr>
            <a:endParaRPr lang="en-US" sz="2200" dirty="0">
              <a:solidFill>
                <a:srgbClr val="494949"/>
              </a:solidFill>
            </a:endParaRPr>
          </a:p>
          <a:p>
            <a:pPr marL="457200" indent="-457200">
              <a:spcAft>
                <a:spcPts val="600"/>
              </a:spcAft>
              <a:buFont typeface="+mj-lt"/>
              <a:buAutoNum type="arabicPeriod" startAt="8"/>
            </a:pPr>
            <a:endParaRPr lang="en-US" sz="2200" dirty="0">
              <a:solidFill>
                <a:srgbClr val="494949"/>
              </a:solidFill>
            </a:endParaRPr>
          </a:p>
          <a:p>
            <a:pPr marL="457200" indent="-457200">
              <a:spcAft>
                <a:spcPts val="600"/>
              </a:spcAft>
              <a:buFont typeface="+mj-lt"/>
              <a:buAutoNum type="arabicPeriod" startAt="8"/>
            </a:pPr>
            <a:endParaRPr lang="en-IE" sz="2400" dirty="0">
              <a:solidFill>
                <a:srgbClr val="494949"/>
              </a:solidFill>
            </a:endParaRPr>
          </a:p>
          <a:p>
            <a:pPr marL="457200" indent="-457200">
              <a:spcAft>
                <a:spcPts val="600"/>
              </a:spcAft>
              <a:buFont typeface="+mj-lt"/>
              <a:buAutoNum type="arabicPeriod" startAt="8"/>
            </a:pPr>
            <a:endParaRPr lang="en-US" sz="2200" dirty="0">
              <a:solidFill>
                <a:srgbClr val="494949"/>
              </a:solidFill>
            </a:endParaRPr>
          </a:p>
          <a:p>
            <a:pPr marL="457200" indent="-457200">
              <a:spcAft>
                <a:spcPts val="600"/>
              </a:spcAft>
              <a:buFont typeface="+mj-lt"/>
              <a:buAutoNum type="arabicPeriod" startAt="8"/>
            </a:pPr>
            <a:endParaRPr lang="en-US" sz="2200" dirty="0">
              <a:solidFill>
                <a:srgbClr val="494949"/>
              </a:solidFill>
            </a:endParaRPr>
          </a:p>
          <a:p>
            <a:pPr marL="457200" indent="-457200">
              <a:spcAft>
                <a:spcPts val="600"/>
              </a:spcAft>
              <a:buFont typeface="+mj-lt"/>
              <a:buAutoNum type="arabicPeriod" startAt="8"/>
            </a:pPr>
            <a:endParaRPr lang="en-IE" sz="2200" dirty="0">
              <a:solidFill>
                <a:srgbClr val="494949"/>
              </a:solidFill>
            </a:endParaRPr>
          </a:p>
          <a:p>
            <a:pPr marL="457200" indent="-457200">
              <a:spcAft>
                <a:spcPts val="600"/>
              </a:spcAft>
              <a:buFont typeface="+mj-lt"/>
              <a:buAutoNum type="arabicPeriod" startAt="8"/>
            </a:pPr>
            <a:endParaRPr lang="en-US" sz="2200" dirty="0">
              <a:solidFill>
                <a:srgbClr val="494949"/>
              </a:solidFill>
            </a:endParaRPr>
          </a:p>
          <a:p>
            <a:pPr marL="457200" indent="-457200">
              <a:spcAft>
                <a:spcPts val="600"/>
              </a:spcAft>
              <a:buFont typeface="+mj-lt"/>
              <a:buAutoNum type="arabicPeriod" startAt="8"/>
            </a:pPr>
            <a:endParaRPr lang="en-US" sz="2200" dirty="0">
              <a:solidFill>
                <a:srgbClr val="494949"/>
              </a:solidFill>
            </a:endParaRPr>
          </a:p>
          <a:p>
            <a:pPr marL="457200" indent="-457200">
              <a:spcAft>
                <a:spcPts val="600"/>
              </a:spcAft>
              <a:buFont typeface="+mj-lt"/>
              <a:buAutoNum type="arabicPeriod" startAt="8"/>
            </a:pPr>
            <a:endParaRPr lang="en-US" sz="2200" dirty="0">
              <a:solidFill>
                <a:srgbClr val="494949"/>
              </a:solidFill>
            </a:endParaRPr>
          </a:p>
          <a:p>
            <a:pPr marL="457200" indent="-457200">
              <a:spcAft>
                <a:spcPts val="600"/>
              </a:spcAft>
              <a:buFont typeface="+mj-lt"/>
              <a:buAutoNum type="arabicPeriod" startAt="8"/>
            </a:pPr>
            <a:endParaRPr lang="en-US" sz="2200" dirty="0">
              <a:solidFill>
                <a:srgbClr val="494949"/>
              </a:solidFill>
            </a:endParaRPr>
          </a:p>
          <a:p>
            <a:pPr marL="457200" indent="-457200">
              <a:spcAft>
                <a:spcPts val="600"/>
              </a:spcAft>
              <a:buFont typeface="+mj-lt"/>
              <a:buAutoNum type="arabicPeriod" startAt="8"/>
            </a:pPr>
            <a:endParaRPr lang="en-US" sz="2200" dirty="0">
              <a:solidFill>
                <a:srgbClr val="494949"/>
              </a:solidFill>
            </a:endParaRPr>
          </a:p>
          <a:p>
            <a:pPr marL="457200" indent="-457200">
              <a:spcAft>
                <a:spcPts val="600"/>
              </a:spcAft>
              <a:buFont typeface="+mj-lt"/>
              <a:buAutoNum type="arabicPeriod" startAt="8"/>
            </a:pPr>
            <a:endParaRPr lang="en-IE" sz="2200" dirty="0">
              <a:solidFill>
                <a:srgbClr val="494949"/>
              </a:solidFill>
            </a:endParaRPr>
          </a:p>
          <a:p>
            <a:pPr marL="457200" indent="-457200">
              <a:spcAft>
                <a:spcPts val="600"/>
              </a:spcAft>
              <a:buFont typeface="+mj-lt"/>
              <a:buAutoNum type="arabicPeriod" startAt="8"/>
            </a:pPr>
            <a:endParaRPr lang="en-US" sz="2200" dirty="0">
              <a:solidFill>
                <a:srgbClr val="494949"/>
              </a:solidFill>
            </a:endParaRPr>
          </a:p>
          <a:p>
            <a:pPr marL="342900" indent="-342900">
              <a:spcAft>
                <a:spcPts val="600"/>
              </a:spcAft>
              <a:buFont typeface="Wingdings" panose="05000000000000000000" pitchFamily="2" charset="2"/>
              <a:buChar char="v"/>
            </a:pPr>
            <a:endParaRPr lang="en-US" sz="2200" dirty="0">
              <a:solidFill>
                <a:srgbClr val="494949"/>
              </a:solidFill>
            </a:endParaRPr>
          </a:p>
        </p:txBody>
      </p:sp>
      <p:sp>
        <p:nvSpPr>
          <p:cNvPr id="7" name="Slide Number Placeholder 5">
            <a:extLst>
              <a:ext uri="{FF2B5EF4-FFF2-40B4-BE49-F238E27FC236}">
                <a16:creationId xmlns:a16="http://schemas.microsoft.com/office/drawing/2014/main" id="{EB5470BC-F3A6-8189-9017-AFC47CCECE7A}"/>
              </a:ext>
            </a:extLst>
          </p:cNvPr>
          <p:cNvSpPr>
            <a:spLocks noGrp="1"/>
          </p:cNvSpPr>
          <p:nvPr>
            <p:ph type="sldNum" sz="quarter" idx="4"/>
          </p:nvPr>
        </p:nvSpPr>
        <p:spPr>
          <a:xfrm>
            <a:off x="11708764" y="6546433"/>
            <a:ext cx="473489" cy="311567"/>
          </a:xfrm>
          <a:prstGeom prst="rect">
            <a:avLst/>
          </a:prstGeom>
        </p:spPr>
        <p:txBody>
          <a:bodyPr vert="horz" lIns="91440" tIns="45720" rIns="91440" bIns="45720" rtlCol="0" anchor="ctr"/>
          <a:lstStyle>
            <a:lvl1pPr algn="ctr">
              <a:defRPr sz="800">
                <a:solidFill>
                  <a:srgbClr val="459597"/>
                </a:solidFill>
                <a:latin typeface="Calibri" panose="020F0502020204030204" pitchFamily="34" charset="0"/>
                <a:ea typeface="Noto Sans" panose="020B0502040504020204" pitchFamily="34" charset="0"/>
                <a:cs typeface="Calibri" panose="020F0502020204030204" pitchFamily="34" charset="0"/>
              </a:defRPr>
            </a:lvl1pPr>
          </a:lstStyle>
          <a:p>
            <a:fld id="{9C527BFA-2C0E-4CEC-B6A5-913A56FEF4B4}" type="slidenum">
              <a:rPr lang="fr-CA" smtClean="0"/>
              <a:t>5</a:t>
            </a:fld>
            <a:endParaRPr lang="fr-CA" dirty="0"/>
          </a:p>
        </p:txBody>
      </p:sp>
      <p:sp>
        <p:nvSpPr>
          <p:cNvPr id="4" name="Freeform 28">
            <a:extLst>
              <a:ext uri="{FF2B5EF4-FFF2-40B4-BE49-F238E27FC236}">
                <a16:creationId xmlns:a16="http://schemas.microsoft.com/office/drawing/2014/main" id="{9326D821-175B-CFD3-3F7D-D900B7D7ABCE}"/>
              </a:ext>
            </a:extLst>
          </p:cNvPr>
          <p:cNvSpPr/>
          <p:nvPr/>
        </p:nvSpPr>
        <p:spPr>
          <a:xfrm>
            <a:off x="-15514" y="268990"/>
            <a:ext cx="8035564" cy="1331210"/>
          </a:xfrm>
          <a:custGeom>
            <a:avLst/>
            <a:gdLst>
              <a:gd name="connsiteX0" fmla="*/ 0 w 4963395"/>
              <a:gd name="connsiteY0" fmla="*/ 0 h 875479"/>
              <a:gd name="connsiteX1" fmla="*/ 4489787 w 4963395"/>
              <a:gd name="connsiteY1" fmla="*/ 0 h 875479"/>
              <a:gd name="connsiteX2" fmla="*/ 4963395 w 4963395"/>
              <a:gd name="connsiteY2" fmla="*/ 473717 h 875479"/>
              <a:gd name="connsiteX3" fmla="*/ 4963395 w 4963395"/>
              <a:gd name="connsiteY3" fmla="*/ 875479 h 875479"/>
              <a:gd name="connsiteX4" fmla="*/ 15515 w 4963395"/>
              <a:gd name="connsiteY4" fmla="*/ 875479 h 875479"/>
              <a:gd name="connsiteX5" fmla="*/ 15515 w 4963395"/>
              <a:gd name="connsiteY5" fmla="*/ 174171 h 875479"/>
              <a:gd name="connsiteX6" fmla="*/ 10055 w 4963395"/>
              <a:gd name="connsiteY6" fmla="*/ 65941 h 875479"/>
              <a:gd name="connsiteX7" fmla="*/ 0 w 4963395"/>
              <a:gd name="connsiteY7" fmla="*/ 0 h 87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63395" h="875479">
                <a:moveTo>
                  <a:pt x="0" y="0"/>
                </a:moveTo>
                <a:lnTo>
                  <a:pt x="4489787" y="0"/>
                </a:lnTo>
                <a:cubicBezTo>
                  <a:pt x="4750572" y="0"/>
                  <a:pt x="4963395" y="212873"/>
                  <a:pt x="4963395" y="473717"/>
                </a:cubicBezTo>
                <a:lnTo>
                  <a:pt x="4963395" y="875479"/>
                </a:lnTo>
                <a:lnTo>
                  <a:pt x="15515" y="875479"/>
                </a:lnTo>
                <a:lnTo>
                  <a:pt x="15515" y="174171"/>
                </a:lnTo>
                <a:cubicBezTo>
                  <a:pt x="15515" y="137630"/>
                  <a:pt x="13666" y="101524"/>
                  <a:pt x="10055" y="65941"/>
                </a:cubicBezTo>
                <a:lnTo>
                  <a:pt x="0" y="0"/>
                </a:lnTo>
                <a:close/>
              </a:path>
            </a:pathLst>
          </a:custGeom>
          <a:solidFill>
            <a:srgbClr val="EC7C69"/>
          </a:solidFill>
          <a:ln w="3598" cap="flat">
            <a:noFill/>
            <a:prstDash val="solid"/>
            <a:miter/>
          </a:ln>
        </p:spPr>
        <p:txBody>
          <a:bodyPr wrap="square" rtlCol="0" anchor="ctr">
            <a:noAutofit/>
          </a:bodyPr>
          <a:lstStyle/>
          <a:p>
            <a:endParaRPr lang="en-US" b="0" i="0" dirty="0">
              <a:latin typeface="Calibri" panose="020F0502020204030204" pitchFamily="34" charset="0"/>
            </a:endParaRPr>
          </a:p>
        </p:txBody>
      </p:sp>
      <p:sp>
        <p:nvSpPr>
          <p:cNvPr id="6" name="Text Placeholder 23">
            <a:extLst>
              <a:ext uri="{FF2B5EF4-FFF2-40B4-BE49-F238E27FC236}">
                <a16:creationId xmlns:a16="http://schemas.microsoft.com/office/drawing/2014/main" id="{624FDE8E-EB3E-F304-8CCC-4515BC1E0E19}"/>
              </a:ext>
            </a:extLst>
          </p:cNvPr>
          <p:cNvSpPr txBox="1">
            <a:spLocks/>
          </p:cNvSpPr>
          <p:nvPr/>
        </p:nvSpPr>
        <p:spPr>
          <a:xfrm>
            <a:off x="277741" y="563376"/>
            <a:ext cx="7427984" cy="720752"/>
          </a:xfrm>
          <a:prstGeom prst="rect">
            <a:avLst/>
          </a:prstGeom>
          <a:noFill/>
        </p:spPr>
        <p:txBody>
          <a:bodyPr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dirty="0"/>
              <a:t>Eining 6 (34. hluti): </a:t>
            </a:r>
          </a:p>
          <a:p>
            <a:pPr>
              <a:lnSpc>
                <a:spcPct val="100000"/>
              </a:lnSpc>
              <a:spcBef>
                <a:spcPts val="0"/>
              </a:spcBef>
            </a:pPr>
            <a:r>
              <a:rPr lang="en-US" dirty="0"/>
              <a:t>Helstu námsþættir</a:t>
            </a:r>
            <a:endParaRPr lang="en-US" sz="2800" dirty="0"/>
          </a:p>
        </p:txBody>
      </p:sp>
    </p:spTree>
    <p:extLst>
      <p:ext uri="{BB962C8B-B14F-4D97-AF65-F5344CB8AC3E}">
        <p14:creationId xmlns:p14="http://schemas.microsoft.com/office/powerpoint/2010/main" val="1295693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46306A-D42A-349E-EDBB-24C16042CB48}"/>
            </a:ext>
          </a:extLst>
        </p:cNvPr>
        <p:cNvGrpSpPr/>
        <p:nvPr/>
      </p:nvGrpSpPr>
      <p:grpSpPr>
        <a:xfrm>
          <a:off x="0" y="0"/>
          <a:ext cx="0" cy="0"/>
          <a:chOff x="0" y="0"/>
          <a:chExt cx="0" cy="0"/>
        </a:xfrm>
      </p:grpSpPr>
      <p:sp>
        <p:nvSpPr>
          <p:cNvPr id="13" name="Text Placeholder 2">
            <a:extLst>
              <a:ext uri="{FF2B5EF4-FFF2-40B4-BE49-F238E27FC236}">
                <a16:creationId xmlns:a16="http://schemas.microsoft.com/office/drawing/2014/main" id="{56DACC0B-97B5-B184-E00C-7D2759173666}"/>
              </a:ext>
            </a:extLst>
          </p:cNvPr>
          <p:cNvSpPr txBox="1">
            <a:spLocks/>
          </p:cNvSpPr>
          <p:nvPr/>
        </p:nvSpPr>
        <p:spPr>
          <a:xfrm>
            <a:off x="4491114" y="196156"/>
            <a:ext cx="6567411" cy="3499183"/>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lnSpc>
                <a:spcPct val="100000"/>
              </a:lnSpc>
              <a:spcAft>
                <a:spcPts val="600"/>
              </a:spcAft>
            </a:pPr>
            <a:r>
              <a:rPr lang="en-US" b="1" dirty="0">
                <a:solidFill>
                  <a:srgbClr val="E96751"/>
                </a:solidFill>
              </a:rPr>
              <a:t>Gerir kleift aðgengi að grænum styrkjum, tryggir langtíma sjálfbærni og höfðar </a:t>
            </a:r>
            <a:r>
              <a:rPr lang="en-US" dirty="0"/>
              <a:t>til </a:t>
            </a:r>
            <a:r>
              <a:rPr lang="en-US" sz="2400" dirty="0"/>
              <a:t>vistmeðvitaðra gesta.</a:t>
            </a:r>
          </a:p>
          <a:p>
            <a:pPr fontAlgn="base">
              <a:lnSpc>
                <a:spcPct val="100000"/>
              </a:lnSpc>
              <a:spcAft>
                <a:spcPts val="600"/>
              </a:spcAft>
            </a:pPr>
            <a:r>
              <a:rPr lang="en-US" sz="2400" dirty="0">
                <a:solidFill>
                  <a:srgbClr val="494949"/>
                </a:solidFill>
              </a:rPr>
              <a:t>Ábyrga val á staðsetningu og rekstur er ekki einungis siðferðislegt – það er sífellt meiri </a:t>
            </a:r>
            <a:r>
              <a:rPr lang="en-US" sz="2400" b="1" dirty="0">
                <a:solidFill>
                  <a:srgbClr val="494949"/>
                </a:solidFill>
              </a:rPr>
              <a:t>markaðsforsenda </a:t>
            </a:r>
            <a:r>
              <a:rPr lang="en-US" sz="2400" dirty="0">
                <a:solidFill>
                  <a:srgbClr val="494949"/>
                </a:solidFill>
              </a:rPr>
              <a:t>og stundum lagaleg krafa. </a:t>
            </a:r>
          </a:p>
          <a:p>
            <a:pPr fontAlgn="base">
              <a:lnSpc>
                <a:spcPct val="100000"/>
              </a:lnSpc>
              <a:spcAft>
                <a:spcPts val="600"/>
              </a:spcAft>
            </a:pPr>
            <a:endParaRPr lang="en-US" sz="2400" dirty="0">
              <a:solidFill>
                <a:srgbClr val="494949"/>
              </a:solidFill>
            </a:endParaRPr>
          </a:p>
          <a:p>
            <a:pPr marL="342900" indent="-342900" fontAlgn="base">
              <a:lnSpc>
                <a:spcPct val="100000"/>
              </a:lnSpc>
              <a:spcAft>
                <a:spcPts val="600"/>
              </a:spcAft>
              <a:buFont typeface="Wingdings" panose="05000000000000000000" pitchFamily="2" charset="2"/>
              <a:buChar char="v"/>
            </a:pPr>
            <a:r>
              <a:rPr lang="en-US" sz="2400" dirty="0">
                <a:solidFill>
                  <a:srgbClr val="494949"/>
                </a:solidFill>
              </a:rPr>
              <a:t>Markmiðið er að </a:t>
            </a:r>
            <a:r>
              <a:rPr lang="en-US" sz="2400" b="1" dirty="0" err="1">
                <a:solidFill>
                  <a:srgbClr val="494949"/>
                </a:solidFill>
              </a:rPr>
              <a:t>lágmarka </a:t>
            </a:r>
            <a:r>
              <a:rPr lang="en-US" sz="2400" b="1" dirty="0">
                <a:solidFill>
                  <a:srgbClr val="494949"/>
                </a:solidFill>
              </a:rPr>
              <a:t>umhverfisáhrif </a:t>
            </a:r>
            <a:r>
              <a:rPr lang="en-US" sz="2400" dirty="0">
                <a:solidFill>
                  <a:srgbClr val="494949"/>
                </a:solidFill>
              </a:rPr>
              <a:t>og samþætta við landslagið. Evrópskir áfangastaðir taka upp endurheimtartúrisma, sem sést í frumkvæðum eins og endurnýtingu sögulegra bygginga, stofnun vistvænna dvalarstaða á landsbyggðum og uppsetningu grænnar tækni, sem eru dregin fram í bestu starfsháttum ESB. </a:t>
            </a:r>
            <a:r>
              <a:rPr lang="en-US" sz="2400" dirty="0">
                <a:solidFill>
                  <a:srgbClr val="E96751"/>
                </a:solidFill>
                <a:hlinkClick r:id="rId2">
                  <a:extLst>
                    <a:ext uri="{A12FA001-AC4F-418D-AE19-62706E023703}">
                      <ahyp:hlinkClr xmlns:ahyp="http://schemas.microsoft.com/office/drawing/2018/hyperlinkcolor" val="tx"/>
                    </a:ext>
                  </a:extLst>
                </a:hlinkClick>
              </a:rPr>
              <a:t>epicstays.eu</a:t>
            </a:r>
            <a:r>
              <a:rPr lang="en-US" sz="2400" dirty="0">
                <a:solidFill>
                  <a:srgbClr val="494949"/>
                </a:solidFill>
              </a:rPr>
              <a:t>. </a:t>
            </a:r>
          </a:p>
        </p:txBody>
      </p:sp>
      <p:pic>
        <p:nvPicPr>
          <p:cNvPr id="7" name="Picture Placeholder 6" descr="A person using a computer&#10;&#10;AI-generated content may be incorrect.">
            <a:extLst>
              <a:ext uri="{FF2B5EF4-FFF2-40B4-BE49-F238E27FC236}">
                <a16:creationId xmlns:a16="http://schemas.microsoft.com/office/drawing/2014/main" id="{C60D72A2-348E-27A4-F9DD-21AD9BC602E6}"/>
              </a:ext>
            </a:extLst>
          </p:cNvPr>
          <p:cNvPicPr>
            <a:picLocks noGrp="1" noChangeAspect="1"/>
          </p:cNvPicPr>
          <p:nvPr>
            <p:ph type="pic" sz="quarter" idx="10"/>
          </p:nvPr>
        </p:nvPicPr>
        <p:blipFill>
          <a:blip r:embed="rId3"/>
          <a:srcRect t="12090" b="12090"/>
          <a:stretch>
            <a:fillRect/>
          </a:stretch>
        </p:blipFill>
        <p:spPr/>
      </p:pic>
      <p:sp>
        <p:nvSpPr>
          <p:cNvPr id="4" name="Slide Number Placeholder 5">
            <a:extLst>
              <a:ext uri="{FF2B5EF4-FFF2-40B4-BE49-F238E27FC236}">
                <a16:creationId xmlns:a16="http://schemas.microsoft.com/office/drawing/2014/main" id="{19D349C7-19C3-AB4F-4DF3-57935BFE72FA}"/>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6</a:t>
            </a:fld>
            <a:endParaRPr lang="fr-CA" dirty="0"/>
          </a:p>
        </p:txBody>
      </p:sp>
      <p:sp>
        <p:nvSpPr>
          <p:cNvPr id="6" name="Text Placeholder 5">
            <a:extLst>
              <a:ext uri="{FF2B5EF4-FFF2-40B4-BE49-F238E27FC236}">
                <a16:creationId xmlns:a16="http://schemas.microsoft.com/office/drawing/2014/main" id="{0BB9A634-4D79-CD55-6E8C-6EA63F799638}"/>
              </a:ext>
            </a:extLst>
          </p:cNvPr>
          <p:cNvSpPr>
            <a:spLocks noGrp="1"/>
          </p:cNvSpPr>
          <p:nvPr>
            <p:ph type="body" sz="quarter" idx="18"/>
          </p:nvPr>
        </p:nvSpPr>
        <p:spPr>
          <a:xfrm>
            <a:off x="483236" y="3299876"/>
            <a:ext cx="3200399" cy="1049221"/>
          </a:xfrm>
        </p:spPr>
        <p:txBody>
          <a:bodyPr/>
          <a:lstStyle/>
          <a:p>
            <a:pPr algn="ctr"/>
            <a:r>
              <a:rPr lang="en-US" sz="2400" b="0" dirty="0"/>
              <a:t>Hönnun fyrir sjálfbærni, seiglu og hæfi til styrkumsókna</a:t>
            </a:r>
            <a:endParaRPr lang="en-IE" sz="2400" b="0" dirty="0"/>
          </a:p>
        </p:txBody>
      </p:sp>
      <p:sp>
        <p:nvSpPr>
          <p:cNvPr id="10" name="Text Placeholder 7">
            <a:extLst>
              <a:ext uri="{FF2B5EF4-FFF2-40B4-BE49-F238E27FC236}">
                <a16:creationId xmlns:a16="http://schemas.microsoft.com/office/drawing/2014/main" id="{2DBAE985-48CD-0506-0BDB-4E832136F1DC}"/>
              </a:ext>
            </a:extLst>
          </p:cNvPr>
          <p:cNvSpPr>
            <a:spLocks noGrp="1"/>
          </p:cNvSpPr>
          <p:nvPr>
            <p:ph type="body" sz="quarter" idx="19"/>
          </p:nvPr>
        </p:nvSpPr>
        <p:spPr>
          <a:xfrm>
            <a:off x="247021" y="2106966"/>
            <a:ext cx="3200399" cy="385564"/>
          </a:xfrm>
        </p:spPr>
        <p:txBody>
          <a:bodyPr/>
          <a:lstStyle/>
          <a:p>
            <a:pPr marL="308700" algn="ctr"/>
            <a:r>
              <a:rPr lang="en-US" sz="3400" dirty="0"/>
              <a:t>Hugsaðu grænt, eyðu skynsamlega</a:t>
            </a:r>
            <a:endParaRPr lang="en-IE" sz="3400" dirty="0"/>
          </a:p>
        </p:txBody>
      </p:sp>
      <p:sp>
        <p:nvSpPr>
          <p:cNvPr id="5" name="Slide Number Placeholder 5">
            <a:extLst>
              <a:ext uri="{FF2B5EF4-FFF2-40B4-BE49-F238E27FC236}">
                <a16:creationId xmlns:a16="http://schemas.microsoft.com/office/drawing/2014/main" id="{8FCF3F92-939B-7E32-9194-5F1C9513648B}"/>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6</a:t>
            </a:fld>
            <a:endParaRPr lang="fr-CA" dirty="0"/>
          </a:p>
        </p:txBody>
      </p:sp>
      <p:sp>
        <p:nvSpPr>
          <p:cNvPr id="3" name="Rectangle: Rounded Corners 2">
            <a:extLst>
              <a:ext uri="{FF2B5EF4-FFF2-40B4-BE49-F238E27FC236}">
                <a16:creationId xmlns:a16="http://schemas.microsoft.com/office/drawing/2014/main" id="{F5774DE6-1A6E-8030-F564-3379B2D1F9D3}"/>
              </a:ext>
            </a:extLst>
          </p:cNvPr>
          <p:cNvSpPr/>
          <p:nvPr/>
        </p:nvSpPr>
        <p:spPr>
          <a:xfrm>
            <a:off x="165116" y="4507995"/>
            <a:ext cx="3797283" cy="2089056"/>
          </a:xfrm>
          <a:prstGeom prst="roundRect">
            <a:avLst/>
          </a:prstGeom>
          <a:solidFill>
            <a:srgbClr val="E9675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600"/>
              </a:spcAft>
            </a:pPr>
            <a:r>
              <a:rPr lang="en-IE" sz="3600" b="1" dirty="0">
                <a:solidFill>
                  <a:schemeClr val="bg1"/>
                </a:solidFill>
                <a:cs typeface="Aharoni" panose="02010803020104030203" pitchFamily="2" charset="-79"/>
              </a:rPr>
              <a:t>Forysta 11 </a:t>
            </a:r>
            <a:r>
              <a:rPr lang="en-IE" sz="3600" dirty="0">
                <a:solidFill>
                  <a:schemeClr val="bg1"/>
                </a:solidFill>
                <a:cs typeface="Aharoni" panose="02010803020104030203" pitchFamily="2" charset="-79"/>
              </a:rPr>
              <a:t>(€)</a:t>
            </a:r>
          </a:p>
          <a:p>
            <a:pPr algn="ctr">
              <a:spcAft>
                <a:spcPts val="600"/>
              </a:spcAft>
            </a:pPr>
            <a:r>
              <a:rPr lang="en-US" sz="3000" dirty="0"/>
              <a:t>Verndaðu umhverfið í kringum þig.</a:t>
            </a:r>
            <a:endParaRPr lang="en-IE" sz="3000" dirty="0">
              <a:solidFill>
                <a:schemeClr val="bg1"/>
              </a:solidFill>
              <a:cs typeface="Aharoni" panose="02010803020104030203" pitchFamily="2" charset="-79"/>
            </a:endParaRPr>
          </a:p>
        </p:txBody>
      </p:sp>
    </p:spTree>
    <p:extLst>
      <p:ext uri="{BB962C8B-B14F-4D97-AF65-F5344CB8AC3E}">
        <p14:creationId xmlns:p14="http://schemas.microsoft.com/office/powerpoint/2010/main" val="38115220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5A1F48-5DE3-9819-C31E-0A1E0125DD28}"/>
            </a:ext>
          </a:extLst>
        </p:cNvPr>
        <p:cNvGrpSpPr/>
        <p:nvPr/>
      </p:nvGrpSpPr>
      <p:grpSpPr>
        <a:xfrm>
          <a:off x="0" y="0"/>
          <a:ext cx="0" cy="0"/>
          <a:chOff x="0" y="0"/>
          <a:chExt cx="0" cy="0"/>
        </a:xfrm>
      </p:grpSpPr>
      <p:sp>
        <p:nvSpPr>
          <p:cNvPr id="13" name="Text Placeholder 2">
            <a:extLst>
              <a:ext uri="{FF2B5EF4-FFF2-40B4-BE49-F238E27FC236}">
                <a16:creationId xmlns:a16="http://schemas.microsoft.com/office/drawing/2014/main" id="{0D5CB775-40BF-D73D-8F42-BAF2921115BC}"/>
              </a:ext>
            </a:extLst>
          </p:cNvPr>
          <p:cNvSpPr txBox="1">
            <a:spLocks/>
          </p:cNvSpPr>
          <p:nvPr/>
        </p:nvSpPr>
        <p:spPr>
          <a:xfrm>
            <a:off x="4433964" y="196156"/>
            <a:ext cx="6567411" cy="3499183"/>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base">
              <a:lnSpc>
                <a:spcPct val="100000"/>
              </a:lnSpc>
              <a:spcAft>
                <a:spcPts val="600"/>
              </a:spcAft>
              <a:buFont typeface="Wingdings" panose="05000000000000000000" pitchFamily="2" charset="2"/>
              <a:buChar char="v"/>
            </a:pPr>
            <a:r>
              <a:rPr lang="en-US" sz="2400" dirty="0">
                <a:solidFill>
                  <a:srgbClr val="494949"/>
                </a:solidFill>
              </a:rPr>
              <a:t>Athugaðu hvort svæðið sé innan eða </a:t>
            </a:r>
            <a:r>
              <a:rPr lang="en-US" sz="2400" b="1" dirty="0">
                <a:solidFill>
                  <a:srgbClr val="494949"/>
                </a:solidFill>
              </a:rPr>
              <a:t>nálægt vernduðu svæði </a:t>
            </a:r>
            <a:r>
              <a:rPr lang="en-US" sz="2400" dirty="0">
                <a:solidFill>
                  <a:srgbClr val="494949"/>
                </a:solidFill>
              </a:rPr>
              <a:t>(Natura 2000-svæði, þjóðgarður o.s.frv.), því það kallar á viðbótarreglur; til dæmis gætir þú þurft sérstök leyfi vegna áhrifa á náttúruna og strangar fráveituhreinsunar á </a:t>
            </a:r>
            <a:r>
              <a:rPr lang="en-US" sz="2400" dirty="0">
                <a:solidFill>
                  <a:srgbClr val="E96751"/>
                </a:solidFill>
                <a:hlinkClick r:id="rId2">
                  <a:extLst>
                    <a:ext uri="{A12FA001-AC4F-418D-AE19-62706E023703}">
                      <ahyp:hlinkClr xmlns:ahyp="http://schemas.microsoft.com/office/drawing/2018/hyperlinkcolor" val="tx"/>
                    </a:ext>
                  </a:extLst>
                </a:hlinkClick>
              </a:rPr>
              <a:t>slíkum stöðum</a:t>
            </a:r>
            <a:r>
              <a:rPr lang="en-US" sz="2400" dirty="0">
                <a:solidFill>
                  <a:srgbClr val="E96751"/>
                </a:solidFill>
              </a:rPr>
              <a:t>.</a:t>
            </a:r>
          </a:p>
          <a:p>
            <a:pPr marL="342900" indent="-342900" fontAlgn="base">
              <a:lnSpc>
                <a:spcPct val="100000"/>
              </a:lnSpc>
              <a:spcAft>
                <a:spcPts val="600"/>
              </a:spcAft>
              <a:buFont typeface="Wingdings" panose="05000000000000000000" pitchFamily="2" charset="2"/>
              <a:buChar char="v"/>
            </a:pPr>
            <a:endParaRPr lang="en-US" sz="2400" dirty="0">
              <a:solidFill>
                <a:srgbClr val="E96751"/>
              </a:solidFill>
            </a:endParaRPr>
          </a:p>
          <a:p>
            <a:pPr marL="342900" indent="-342900" fontAlgn="base">
              <a:lnSpc>
                <a:spcPct val="100000"/>
              </a:lnSpc>
              <a:spcAft>
                <a:spcPts val="600"/>
              </a:spcAft>
              <a:buFont typeface="Wingdings" panose="05000000000000000000" pitchFamily="2" charset="2"/>
              <a:buChar char="v"/>
            </a:pPr>
            <a:r>
              <a:rPr lang="en-US" sz="2400" dirty="0">
                <a:solidFill>
                  <a:srgbClr val="494949"/>
                </a:solidFill>
              </a:rPr>
              <a:t>Hannaðu einnig með </a:t>
            </a:r>
            <a:r>
              <a:rPr lang="en-US" sz="2400" b="1" dirty="0">
                <a:solidFill>
                  <a:srgbClr val="494949"/>
                </a:solidFill>
              </a:rPr>
              <a:t>loftslagsþol í huga</a:t>
            </a:r>
            <a:r>
              <a:rPr lang="en-US" sz="2400" dirty="0">
                <a:solidFill>
                  <a:srgbClr val="494949"/>
                </a:solidFill>
              </a:rPr>
              <a:t>: hannaðu fyrir orkunýtni og fyrir öfgakenndari veður (t.d. miklar rigningar eða hitabylgjur, eftir svæðum). </a:t>
            </a:r>
          </a:p>
          <a:p>
            <a:pPr marL="342900" indent="-342900" fontAlgn="base">
              <a:lnSpc>
                <a:spcPct val="100000"/>
              </a:lnSpc>
              <a:spcAft>
                <a:spcPts val="600"/>
              </a:spcAft>
              <a:buFont typeface="Wingdings" panose="05000000000000000000" pitchFamily="2" charset="2"/>
              <a:buChar char="v"/>
            </a:pPr>
            <a:endParaRPr lang="en-US" sz="2400" dirty="0">
              <a:solidFill>
                <a:srgbClr val="494949"/>
              </a:solidFill>
            </a:endParaRPr>
          </a:p>
          <a:p>
            <a:pPr fontAlgn="base">
              <a:lnSpc>
                <a:spcPct val="100000"/>
              </a:lnSpc>
              <a:spcAft>
                <a:spcPts val="600"/>
              </a:spcAft>
            </a:pPr>
            <a:r>
              <a:rPr lang="en-US" sz="2400" dirty="0">
                <a:solidFill>
                  <a:srgbClr val="494949"/>
                </a:solidFill>
              </a:rPr>
              <a:t>Mörg lönd (eins og </a:t>
            </a:r>
            <a:r>
              <a:rPr lang="en-US" sz="2400" dirty="0">
                <a:solidFill>
                  <a:srgbClr val="E96751"/>
                </a:solidFill>
              </a:rPr>
              <a:t>Írland </a:t>
            </a:r>
            <a:r>
              <a:rPr lang="en-US" sz="2400" dirty="0">
                <a:solidFill>
                  <a:srgbClr val="494949"/>
                </a:solidFill>
              </a:rPr>
              <a:t>og </a:t>
            </a:r>
            <a:r>
              <a:rPr lang="en-US" sz="2400" dirty="0">
                <a:solidFill>
                  <a:srgbClr val="E96751"/>
                </a:solidFill>
              </a:rPr>
              <a:t>Slóvenía</a:t>
            </a:r>
            <a:r>
              <a:rPr lang="en-US" sz="2400" dirty="0">
                <a:solidFill>
                  <a:srgbClr val="494949"/>
                </a:solidFill>
              </a:rPr>
              <a:t>) hafa </a:t>
            </a:r>
            <a:r>
              <a:rPr lang="en-US" sz="2400" i="1" dirty="0">
                <a:solidFill>
                  <a:srgbClr val="494949"/>
                </a:solidFill>
              </a:rPr>
              <a:t>umhverfisleiðbeiningar </a:t>
            </a:r>
            <a:r>
              <a:rPr lang="en-US" sz="2400" dirty="0">
                <a:solidFill>
                  <a:srgbClr val="494949"/>
                </a:solidFill>
              </a:rPr>
              <a:t>fyrir gististaði í ferðaþjónustu til að tryggja vernd búsvæða, minnkun úrgangs og virðingu fyrir innlendum villidýrum.</a:t>
            </a:r>
          </a:p>
          <a:p>
            <a:pPr marL="342900" indent="-342900" fontAlgn="base">
              <a:lnSpc>
                <a:spcPct val="100000"/>
              </a:lnSpc>
              <a:spcAft>
                <a:spcPts val="600"/>
              </a:spcAft>
              <a:buFont typeface="Wingdings" panose="05000000000000000000" pitchFamily="2" charset="2"/>
              <a:buChar char="v"/>
            </a:pPr>
            <a:endParaRPr lang="en-US" sz="2400" dirty="0">
              <a:solidFill>
                <a:srgbClr val="494949"/>
              </a:solidFill>
            </a:endParaRPr>
          </a:p>
        </p:txBody>
      </p:sp>
      <p:pic>
        <p:nvPicPr>
          <p:cNvPr id="7" name="Picture Placeholder 6" descr="A person using a computer&#10;&#10;AI-generated content may be incorrect.">
            <a:extLst>
              <a:ext uri="{FF2B5EF4-FFF2-40B4-BE49-F238E27FC236}">
                <a16:creationId xmlns:a16="http://schemas.microsoft.com/office/drawing/2014/main" id="{8A2518AC-2AC1-1EEF-3FDF-F4A7BD822F7E}"/>
              </a:ext>
            </a:extLst>
          </p:cNvPr>
          <p:cNvPicPr>
            <a:picLocks noGrp="1" noChangeAspect="1"/>
          </p:cNvPicPr>
          <p:nvPr>
            <p:ph type="pic" sz="quarter" idx="10"/>
          </p:nvPr>
        </p:nvPicPr>
        <p:blipFill>
          <a:blip r:embed="rId3"/>
          <a:srcRect t="12090" b="12090"/>
          <a:stretch>
            <a:fillRect/>
          </a:stretch>
        </p:blipFill>
        <p:spPr/>
      </p:pic>
      <p:sp>
        <p:nvSpPr>
          <p:cNvPr id="4" name="Slide Number Placeholder 5">
            <a:extLst>
              <a:ext uri="{FF2B5EF4-FFF2-40B4-BE49-F238E27FC236}">
                <a16:creationId xmlns:a16="http://schemas.microsoft.com/office/drawing/2014/main" id="{084B1D03-2D08-AC33-5A5C-B72ED75B1CCD}"/>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7</a:t>
            </a:fld>
            <a:endParaRPr lang="fr-CA" dirty="0"/>
          </a:p>
        </p:txBody>
      </p:sp>
      <p:sp>
        <p:nvSpPr>
          <p:cNvPr id="6" name="Text Placeholder 5">
            <a:extLst>
              <a:ext uri="{FF2B5EF4-FFF2-40B4-BE49-F238E27FC236}">
                <a16:creationId xmlns:a16="http://schemas.microsoft.com/office/drawing/2014/main" id="{58D4B242-77B9-BBB7-19AB-B1893871B73C}"/>
              </a:ext>
            </a:extLst>
          </p:cNvPr>
          <p:cNvSpPr>
            <a:spLocks noGrp="1"/>
          </p:cNvSpPr>
          <p:nvPr>
            <p:ph type="body" sz="quarter" idx="18"/>
          </p:nvPr>
        </p:nvSpPr>
        <p:spPr>
          <a:xfrm>
            <a:off x="483236" y="3299876"/>
            <a:ext cx="3200399" cy="1049221"/>
          </a:xfrm>
        </p:spPr>
        <p:txBody>
          <a:bodyPr/>
          <a:lstStyle/>
          <a:p>
            <a:pPr algn="ctr"/>
            <a:r>
              <a:rPr lang="en-US" sz="2400" b="0" dirty="0"/>
              <a:t>Hönnun fyrir sjálfbærni, seiglu og hæfi til styrkumsókna</a:t>
            </a:r>
            <a:endParaRPr lang="en-IE" sz="2400" b="0" dirty="0"/>
          </a:p>
        </p:txBody>
      </p:sp>
      <p:sp>
        <p:nvSpPr>
          <p:cNvPr id="10" name="Text Placeholder 7">
            <a:extLst>
              <a:ext uri="{FF2B5EF4-FFF2-40B4-BE49-F238E27FC236}">
                <a16:creationId xmlns:a16="http://schemas.microsoft.com/office/drawing/2014/main" id="{F09E3F8E-2879-8543-8A86-2D08CC65AB01}"/>
              </a:ext>
            </a:extLst>
          </p:cNvPr>
          <p:cNvSpPr>
            <a:spLocks noGrp="1"/>
          </p:cNvSpPr>
          <p:nvPr>
            <p:ph type="body" sz="quarter" idx="19"/>
          </p:nvPr>
        </p:nvSpPr>
        <p:spPr>
          <a:xfrm>
            <a:off x="247021" y="2106966"/>
            <a:ext cx="3200399" cy="385564"/>
          </a:xfrm>
        </p:spPr>
        <p:txBody>
          <a:bodyPr/>
          <a:lstStyle/>
          <a:p>
            <a:pPr marL="308700" algn="ctr"/>
            <a:r>
              <a:rPr lang="en-US" sz="3400" dirty="0"/>
              <a:t>Hugsaðu grænt, eyððu skynsamlega</a:t>
            </a:r>
            <a:endParaRPr lang="en-IE" sz="3400" dirty="0"/>
          </a:p>
        </p:txBody>
      </p:sp>
      <p:sp>
        <p:nvSpPr>
          <p:cNvPr id="5" name="Slide Number Placeholder 5">
            <a:extLst>
              <a:ext uri="{FF2B5EF4-FFF2-40B4-BE49-F238E27FC236}">
                <a16:creationId xmlns:a16="http://schemas.microsoft.com/office/drawing/2014/main" id="{C10106D9-C254-14FF-703C-5EAD9D6AD112}"/>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7</a:t>
            </a:fld>
            <a:endParaRPr lang="fr-CA" dirty="0"/>
          </a:p>
        </p:txBody>
      </p:sp>
      <p:sp>
        <p:nvSpPr>
          <p:cNvPr id="3" name="Rectangle: Rounded Corners 2">
            <a:extLst>
              <a:ext uri="{FF2B5EF4-FFF2-40B4-BE49-F238E27FC236}">
                <a16:creationId xmlns:a16="http://schemas.microsoft.com/office/drawing/2014/main" id="{2EE8CC7B-62DD-2645-C6D4-8B1569904DF4}"/>
              </a:ext>
            </a:extLst>
          </p:cNvPr>
          <p:cNvSpPr/>
          <p:nvPr/>
        </p:nvSpPr>
        <p:spPr>
          <a:xfrm>
            <a:off x="165116" y="4507995"/>
            <a:ext cx="3797283" cy="2089056"/>
          </a:xfrm>
          <a:prstGeom prst="roundRect">
            <a:avLst/>
          </a:prstGeom>
          <a:solidFill>
            <a:srgbClr val="E9675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Aft>
                <a:spcPts val="600"/>
              </a:spcAft>
            </a:pPr>
            <a:r>
              <a:rPr lang="en-IE" sz="3600" b="1" dirty="0">
                <a:solidFill>
                  <a:schemeClr val="bg1"/>
                </a:solidFill>
                <a:cs typeface="Aharoni" panose="02010803020104030203" pitchFamily="2" charset="-79"/>
              </a:rPr>
              <a:t>Forysta 11 </a:t>
            </a:r>
            <a:r>
              <a:rPr lang="en-IE" sz="3600" dirty="0">
                <a:solidFill>
                  <a:schemeClr val="bg1"/>
                </a:solidFill>
                <a:cs typeface="Aharoni" panose="02010803020104030203" pitchFamily="2" charset="-79"/>
              </a:rPr>
              <a:t>(€)</a:t>
            </a:r>
          </a:p>
          <a:p>
            <a:pPr algn="ctr">
              <a:spcAft>
                <a:spcPts val="600"/>
              </a:spcAft>
            </a:pPr>
            <a:r>
              <a:rPr lang="en-US" sz="3000" dirty="0"/>
              <a:t>Verndaðu umhverfið í kringum þig.</a:t>
            </a:r>
            <a:endParaRPr lang="en-IE" sz="3000" dirty="0">
              <a:solidFill>
                <a:schemeClr val="bg1"/>
              </a:solidFill>
              <a:cs typeface="Aharoni" panose="02010803020104030203" pitchFamily="2" charset="-79"/>
            </a:endParaRPr>
          </a:p>
        </p:txBody>
      </p:sp>
    </p:spTree>
    <p:extLst>
      <p:ext uri="{BB962C8B-B14F-4D97-AF65-F5344CB8AC3E}">
        <p14:creationId xmlns:p14="http://schemas.microsoft.com/office/powerpoint/2010/main" val="2814938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8B164E-2048-898B-86B7-8313CD8C3AE2}"/>
            </a:ext>
          </a:extLst>
        </p:cNvPr>
        <p:cNvGrpSpPr/>
        <p:nvPr/>
      </p:nvGrpSpPr>
      <p:grpSpPr>
        <a:xfrm>
          <a:off x="0" y="0"/>
          <a:ext cx="0" cy="0"/>
          <a:chOff x="0" y="0"/>
          <a:chExt cx="0" cy="0"/>
        </a:xfrm>
      </p:grpSpPr>
      <p:sp>
        <p:nvSpPr>
          <p:cNvPr id="13" name="Text Placeholder 2">
            <a:extLst>
              <a:ext uri="{FF2B5EF4-FFF2-40B4-BE49-F238E27FC236}">
                <a16:creationId xmlns:a16="http://schemas.microsoft.com/office/drawing/2014/main" id="{074729E8-D654-168B-8C4A-194D64FD29BC}"/>
              </a:ext>
            </a:extLst>
          </p:cNvPr>
          <p:cNvSpPr txBox="1">
            <a:spLocks/>
          </p:cNvSpPr>
          <p:nvPr/>
        </p:nvSpPr>
        <p:spPr>
          <a:xfrm>
            <a:off x="4591050" y="196156"/>
            <a:ext cx="6619875" cy="3499183"/>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base">
              <a:lnSpc>
                <a:spcPct val="100000"/>
              </a:lnSpc>
              <a:spcAft>
                <a:spcPts val="1200"/>
              </a:spcAft>
            </a:pPr>
            <a:r>
              <a:rPr lang="en-US" sz="2400" i="1" dirty="0">
                <a:solidFill>
                  <a:srgbClr val="E96751"/>
                </a:solidFill>
              </a:rPr>
              <a:t>Hagkvæm sjálfbærni snýst ekki bara um náttúruna – hún felur einnig í sér að nota staðbundin efni og iðngreinar, sem dregur úr kolefnisspori og styður samfélagið.</a:t>
            </a:r>
          </a:p>
          <a:p>
            <a:pPr fontAlgn="base">
              <a:lnSpc>
                <a:spcPct val="100000"/>
              </a:lnSpc>
              <a:spcAft>
                <a:spcPts val="1200"/>
              </a:spcAft>
            </a:pPr>
            <a:endParaRPr lang="en-US" sz="2400" i="1" dirty="0">
              <a:solidFill>
                <a:srgbClr val="E96751"/>
              </a:solidFill>
            </a:endParaRPr>
          </a:p>
          <a:p>
            <a:pPr fontAlgn="base">
              <a:lnSpc>
                <a:spcPct val="100000"/>
              </a:lnSpc>
              <a:spcAft>
                <a:spcPts val="1200"/>
              </a:spcAft>
            </a:pPr>
            <a:r>
              <a:rPr lang="en-US" sz="2400" b="1" dirty="0">
                <a:highlight>
                  <a:srgbClr val="3B7F81"/>
                </a:highlight>
              </a:rPr>
              <a:t>Kostnaður: </a:t>
            </a:r>
            <a:r>
              <a:rPr lang="en-US" sz="2400" dirty="0">
                <a:solidFill>
                  <a:srgbClr val="494949"/>
                </a:solidFill>
              </a:rPr>
              <a:t>Umhverfisvænir eiginleikar kosta oft fyrirfram en skila sér til lengri tíma. </a:t>
            </a:r>
          </a:p>
          <a:p>
            <a:pPr marL="342900" indent="-342900" fontAlgn="base">
              <a:lnSpc>
                <a:spcPct val="100000"/>
              </a:lnSpc>
              <a:spcAft>
                <a:spcPts val="1200"/>
              </a:spcAft>
              <a:buFont typeface="Wingdings" panose="05000000000000000000" pitchFamily="2" charset="2"/>
              <a:buChar char="v"/>
            </a:pPr>
            <a:r>
              <a:rPr lang="en-US" sz="2400" b="1" dirty="0">
                <a:solidFill>
                  <a:srgbClr val="494949"/>
                </a:solidFill>
              </a:rPr>
              <a:t>Sólarkerfi </a:t>
            </a:r>
            <a:r>
              <a:rPr lang="en-US" sz="2400" dirty="0">
                <a:solidFill>
                  <a:srgbClr val="494949"/>
                </a:solidFill>
              </a:rPr>
              <a:t>með rafhlöðugeymslu gætu kostað </a:t>
            </a:r>
            <a:r>
              <a:rPr lang="en-US" sz="2400" b="1" dirty="0">
                <a:solidFill>
                  <a:srgbClr val="494949"/>
                </a:solidFill>
              </a:rPr>
              <a:t>€10.000–€20.000 </a:t>
            </a:r>
            <a:r>
              <a:rPr lang="en-US" sz="2400" dirty="0">
                <a:solidFill>
                  <a:srgbClr val="494949"/>
                </a:solidFill>
              </a:rPr>
              <a:t>eins og áður kom fram, regnvatnsöflunarkerfi </a:t>
            </a:r>
            <a:r>
              <a:rPr lang="en-US" sz="2400" b="1" dirty="0">
                <a:solidFill>
                  <a:srgbClr val="494949"/>
                </a:solidFill>
              </a:rPr>
              <a:t>€2.000–€5.000 </a:t>
            </a:r>
            <a:r>
              <a:rPr lang="en-US" sz="2400" dirty="0">
                <a:solidFill>
                  <a:srgbClr val="494949"/>
                </a:solidFill>
              </a:rPr>
              <a:t>og kompostklósettuppsetningar um </a:t>
            </a:r>
            <a:r>
              <a:rPr lang="en-US" sz="2400" b="1" dirty="0">
                <a:solidFill>
                  <a:srgbClr val="494949"/>
                </a:solidFill>
              </a:rPr>
              <a:t>€1.000–€3.000 </a:t>
            </a:r>
            <a:r>
              <a:rPr lang="en-US" sz="2400" dirty="0">
                <a:solidFill>
                  <a:srgbClr val="494949"/>
                </a:solidFill>
              </a:rPr>
              <a:t>hver. Notkun sjálfbærra efna (t.d. FSC-vottað timbur, grænn einangrunarefni) getur </a:t>
            </a:r>
            <a:r>
              <a:rPr lang="en-US" sz="2400" b="1" dirty="0">
                <a:solidFill>
                  <a:srgbClr val="494949"/>
                </a:solidFill>
              </a:rPr>
              <a:t>bætt 10–20% við byggingarkostnað. </a:t>
            </a:r>
            <a:endParaRPr lang="en-US" sz="2400" b="1" i="1" dirty="0">
              <a:solidFill>
                <a:srgbClr val="494949"/>
              </a:solidFill>
            </a:endParaRPr>
          </a:p>
        </p:txBody>
      </p:sp>
      <p:pic>
        <p:nvPicPr>
          <p:cNvPr id="11" name="Picture Placeholder 10" descr="A group of houses in the snow&#10;&#10;AI-generated content may be incorrect.">
            <a:extLst>
              <a:ext uri="{FF2B5EF4-FFF2-40B4-BE49-F238E27FC236}">
                <a16:creationId xmlns:a16="http://schemas.microsoft.com/office/drawing/2014/main" id="{44784C91-BAB4-9449-1F4B-C079B1598774}"/>
              </a:ext>
            </a:extLst>
          </p:cNvPr>
          <p:cNvPicPr>
            <a:picLocks noGrp="1" noChangeAspect="1"/>
          </p:cNvPicPr>
          <p:nvPr>
            <p:ph type="pic" sz="quarter" idx="10"/>
          </p:nvPr>
        </p:nvPicPr>
        <p:blipFill>
          <a:blip r:embed="rId2"/>
          <a:srcRect t="7352" b="7352"/>
          <a:stretch>
            <a:fillRect/>
          </a:stretch>
        </p:blipFill>
        <p:spPr/>
      </p:pic>
      <p:sp>
        <p:nvSpPr>
          <p:cNvPr id="4" name="Slide Number Placeholder 5">
            <a:extLst>
              <a:ext uri="{FF2B5EF4-FFF2-40B4-BE49-F238E27FC236}">
                <a16:creationId xmlns:a16="http://schemas.microsoft.com/office/drawing/2014/main" id="{CD1C97EF-4DF0-2205-C375-7FE602A143FC}"/>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8</a:t>
            </a:fld>
            <a:endParaRPr lang="fr-CA" dirty="0"/>
          </a:p>
        </p:txBody>
      </p:sp>
      <p:sp>
        <p:nvSpPr>
          <p:cNvPr id="6" name="Text Placeholder 5">
            <a:extLst>
              <a:ext uri="{FF2B5EF4-FFF2-40B4-BE49-F238E27FC236}">
                <a16:creationId xmlns:a16="http://schemas.microsoft.com/office/drawing/2014/main" id="{A07914B8-401C-046B-4B62-24FAD10E897A}"/>
              </a:ext>
            </a:extLst>
          </p:cNvPr>
          <p:cNvSpPr>
            <a:spLocks noGrp="1"/>
          </p:cNvSpPr>
          <p:nvPr>
            <p:ph type="body" sz="quarter" idx="18"/>
          </p:nvPr>
        </p:nvSpPr>
        <p:spPr>
          <a:xfrm>
            <a:off x="570245" y="3355476"/>
            <a:ext cx="2877175" cy="1049221"/>
          </a:xfrm>
        </p:spPr>
        <p:txBody>
          <a:bodyPr/>
          <a:lstStyle/>
          <a:p>
            <a:pPr algn="ctr"/>
            <a:r>
              <a:rPr lang="en-IE" b="0" dirty="0"/>
              <a:t>Mundu að viðskiptavinur þinn er umhverfismeðvitaður.</a:t>
            </a:r>
          </a:p>
        </p:txBody>
      </p:sp>
      <p:sp>
        <p:nvSpPr>
          <p:cNvPr id="10" name="Text Placeholder 7">
            <a:extLst>
              <a:ext uri="{FF2B5EF4-FFF2-40B4-BE49-F238E27FC236}">
                <a16:creationId xmlns:a16="http://schemas.microsoft.com/office/drawing/2014/main" id="{E8B7B57F-0709-76E8-F49A-F8E848836BC5}"/>
              </a:ext>
            </a:extLst>
          </p:cNvPr>
          <p:cNvSpPr>
            <a:spLocks noGrp="1"/>
          </p:cNvSpPr>
          <p:nvPr>
            <p:ph type="body" sz="quarter" idx="19"/>
          </p:nvPr>
        </p:nvSpPr>
        <p:spPr>
          <a:xfrm>
            <a:off x="150026" y="2106966"/>
            <a:ext cx="3423162" cy="385564"/>
          </a:xfrm>
        </p:spPr>
        <p:txBody>
          <a:bodyPr/>
          <a:lstStyle/>
          <a:p>
            <a:pPr marL="308700" algn="ctr"/>
            <a:r>
              <a:rPr lang="en-IE" sz="3000" dirty="0"/>
              <a:t>Græn bygging verkefna skilar meiri arði</a:t>
            </a:r>
          </a:p>
        </p:txBody>
      </p:sp>
      <p:sp>
        <p:nvSpPr>
          <p:cNvPr id="5" name="Slide Number Placeholder 5">
            <a:extLst>
              <a:ext uri="{FF2B5EF4-FFF2-40B4-BE49-F238E27FC236}">
                <a16:creationId xmlns:a16="http://schemas.microsoft.com/office/drawing/2014/main" id="{AD763099-22C7-8987-B5CE-7C5FD1DBD4FC}"/>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8</a:t>
            </a:fld>
            <a:endParaRPr lang="fr-CA" dirty="0"/>
          </a:p>
        </p:txBody>
      </p:sp>
      <p:sp>
        <p:nvSpPr>
          <p:cNvPr id="2" name="Slide Number Placeholder 5">
            <a:extLst>
              <a:ext uri="{FF2B5EF4-FFF2-40B4-BE49-F238E27FC236}">
                <a16:creationId xmlns:a16="http://schemas.microsoft.com/office/drawing/2014/main" id="{D62CB3A7-12F7-3023-B8BE-F5C740C5AF9F}"/>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8</a:t>
            </a:fld>
            <a:endParaRPr lang="fr-CA" dirty="0"/>
          </a:p>
        </p:txBody>
      </p:sp>
      <p:sp>
        <p:nvSpPr>
          <p:cNvPr id="7" name="TextBox 6">
            <a:extLst>
              <a:ext uri="{FF2B5EF4-FFF2-40B4-BE49-F238E27FC236}">
                <a16:creationId xmlns:a16="http://schemas.microsoft.com/office/drawing/2014/main" id="{C9436583-C026-CB6E-AAA2-AD82C541BD53}"/>
              </a:ext>
            </a:extLst>
          </p:cNvPr>
          <p:cNvSpPr txBox="1"/>
          <p:nvPr/>
        </p:nvSpPr>
        <p:spPr>
          <a:xfrm>
            <a:off x="1010723" y="5393887"/>
            <a:ext cx="10698041" cy="1631216"/>
          </a:xfrm>
          <a:prstGeom prst="rect">
            <a:avLst/>
          </a:prstGeom>
          <a:noFill/>
        </p:spPr>
        <p:txBody>
          <a:bodyPr wrap="square">
            <a:spAutoFit/>
          </a:bodyPr>
          <a:lstStyle/>
          <a:p>
            <a:r>
              <a:rPr lang="en-US" b="1" i="1" dirty="0">
                <a:solidFill>
                  <a:srgbClr val="494949"/>
                </a:solidFill>
                <a:latin typeface="Google Sans"/>
              </a:rPr>
              <a:t>Mælt er með lestri </a:t>
            </a:r>
            <a:endParaRPr lang="en-US" b="1" i="1" dirty="0">
              <a:solidFill>
                <a:srgbClr val="494949"/>
              </a:solidFill>
              <a:latin typeface="Google Sans"/>
              <a:hlinkClick r:id="rId3">
                <a:extLst>
                  <a:ext uri="{A12FA001-AC4F-418D-AE19-62706E023703}">
                    <ahyp:hlinkClr xmlns:ahyp="http://schemas.microsoft.com/office/drawing/2018/hyperlinkcolor" val="tx"/>
                  </a:ext>
                </a:extLst>
              </a:hlinkClick>
            </a:endParaRPr>
          </a:p>
          <a:p>
            <a:pPr marL="285750" indent="-285750">
              <a:buFont typeface="Arial" panose="020B0604020202020204" pitchFamily="34" charset="0"/>
              <a:buChar char="•"/>
            </a:pPr>
            <a:r>
              <a:rPr lang="en-US" sz="1600" dirty="0">
                <a:solidFill>
                  <a:srgbClr val="00B0F0"/>
                </a:solidFill>
                <a:hlinkClick r:id="rId4">
                  <a:extLst>
                    <a:ext uri="{A12FA001-AC4F-418D-AE19-62706E023703}">
                      <ahyp:hlinkClr xmlns:ahyp="http://schemas.microsoft.com/office/drawing/2018/hyperlinkcolor" val="tx"/>
                    </a:ext>
                  </a:extLst>
                </a:hlinkClick>
              </a:rPr>
              <a:t>Írland: Umhverfisleiðbeiningar fyrir gistingu í ferðaþjónustu</a:t>
            </a:r>
            <a:r>
              <a:rPr lang="en-US" sz="1600" dirty="0">
                <a:solidFill>
                  <a:srgbClr val="494949"/>
                </a:solidFill>
              </a:rPr>
              <a:t>. </a:t>
            </a:r>
          </a:p>
          <a:p>
            <a:pPr marL="285750" indent="-285750">
              <a:buFont typeface="Arial" panose="020B0604020202020204" pitchFamily="34" charset="0"/>
              <a:buChar char="•"/>
            </a:pPr>
            <a:r>
              <a:rPr lang="en-US" sz="1600" dirty="0">
                <a:solidFill>
                  <a:srgbClr val="494949"/>
                </a:solidFill>
              </a:rPr>
              <a:t>Fjallar um málefni eins og vernd búsvæða, minnkun úrgangs og orkunýtni.</a:t>
            </a:r>
          </a:p>
          <a:p>
            <a:pPr marL="285750" indent="-285750">
              <a:buFont typeface="Arial" panose="020B0604020202020204" pitchFamily="34" charset="0"/>
              <a:buChar char="•"/>
            </a:pPr>
            <a:r>
              <a:rPr lang="en-US" sz="1600" dirty="0">
                <a:solidFill>
                  <a:srgbClr val="00B0F0"/>
                </a:solidFill>
                <a:latin typeface="Google Sans"/>
                <a:hlinkClick r:id="rId5">
                  <a:extLst>
                    <a:ext uri="{A12FA001-AC4F-418D-AE19-62706E023703}">
                      <ahyp:hlinkClr xmlns:ahyp="http://schemas.microsoft.com/office/drawing/2018/hyperlinkcolor" val="tx"/>
                    </a:ext>
                  </a:extLst>
                </a:hlinkClick>
              </a:rPr>
              <a:t>Írland: </a:t>
            </a:r>
            <a:r>
              <a:rPr lang="en-IE" sz="1600" dirty="0">
                <a:solidFill>
                  <a:srgbClr val="00B0F0"/>
                </a:solidFill>
                <a:hlinkClick r:id="rId5">
                  <a:extLst>
                    <a:ext uri="{A12FA001-AC4F-418D-AE19-62706E023703}">
                      <ahyp:hlinkClr xmlns:ahyp="http://schemas.microsoft.com/office/drawing/2018/hyperlinkcolor" val="tx"/>
                    </a:ext>
                  </a:extLst>
                </a:hlinkClick>
              </a:rPr>
              <a:t>Notice Nature – Ferðamannaleiðbeiningar. </a:t>
            </a:r>
            <a:r>
              <a:rPr lang="en-US" sz="1600" dirty="0">
                <a:solidFill>
                  <a:srgbClr val="494949"/>
                </a:solidFill>
              </a:rPr>
              <a:t>Einbeitir sér að varðveislu líffræðilegs fjölbreytileika Írlands og leggur áherslu á sameiginlega ábyrgð ólíkra geira, þar á meðal ferðaþjónustunnar, til að vernda tegundir og búsvæði.</a:t>
            </a:r>
            <a:endParaRPr lang="en-US" sz="1600" dirty="0">
              <a:solidFill>
                <a:srgbClr val="494949"/>
              </a:solidFill>
              <a:latin typeface="Google Sans"/>
            </a:endParaRPr>
          </a:p>
          <a:p>
            <a:endParaRPr lang="en-IE" dirty="0">
              <a:solidFill>
                <a:srgbClr val="494949"/>
              </a:solidFill>
            </a:endParaRPr>
          </a:p>
        </p:txBody>
      </p:sp>
      <p:pic>
        <p:nvPicPr>
          <p:cNvPr id="9" name="Picture 8">
            <a:extLst>
              <a:ext uri="{FF2B5EF4-FFF2-40B4-BE49-F238E27FC236}">
                <a16:creationId xmlns:a16="http://schemas.microsoft.com/office/drawing/2014/main" id="{21FE0492-C33F-86A8-7F9D-6204C9070CCF}"/>
              </a:ext>
            </a:extLst>
          </p:cNvPr>
          <p:cNvPicPr>
            <a:picLocks noChangeAspect="1"/>
          </p:cNvPicPr>
          <p:nvPr/>
        </p:nvPicPr>
        <p:blipFill>
          <a:blip r:embed="rId6"/>
          <a:stretch>
            <a:fillRect/>
          </a:stretch>
        </p:blipFill>
        <p:spPr>
          <a:xfrm>
            <a:off x="150026" y="5588805"/>
            <a:ext cx="850589" cy="846711"/>
          </a:xfrm>
          <a:prstGeom prst="rect">
            <a:avLst/>
          </a:prstGeom>
        </p:spPr>
      </p:pic>
    </p:spTree>
    <p:extLst>
      <p:ext uri="{BB962C8B-B14F-4D97-AF65-F5344CB8AC3E}">
        <p14:creationId xmlns:p14="http://schemas.microsoft.com/office/powerpoint/2010/main" val="32745103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F2A276-6390-B1F8-5474-78223E7713FF}"/>
            </a:ext>
          </a:extLst>
        </p:cNvPr>
        <p:cNvGrpSpPr/>
        <p:nvPr/>
      </p:nvGrpSpPr>
      <p:grpSpPr>
        <a:xfrm>
          <a:off x="0" y="0"/>
          <a:ext cx="0" cy="0"/>
          <a:chOff x="0" y="0"/>
          <a:chExt cx="0" cy="0"/>
        </a:xfrm>
      </p:grpSpPr>
      <p:sp>
        <p:nvSpPr>
          <p:cNvPr id="13" name="Text Placeholder 2">
            <a:extLst>
              <a:ext uri="{FF2B5EF4-FFF2-40B4-BE49-F238E27FC236}">
                <a16:creationId xmlns:a16="http://schemas.microsoft.com/office/drawing/2014/main" id="{3A89EC37-14EC-BE45-C0DD-DAC09C5D41F4}"/>
              </a:ext>
            </a:extLst>
          </p:cNvPr>
          <p:cNvSpPr txBox="1">
            <a:spLocks/>
          </p:cNvSpPr>
          <p:nvPr/>
        </p:nvSpPr>
        <p:spPr>
          <a:xfrm>
            <a:off x="4572000" y="266210"/>
            <a:ext cx="6819900" cy="3499183"/>
          </a:xfrm>
          <a:prstGeom prst="rect">
            <a:avLst/>
          </a:prstGeom>
        </p:spPr>
        <p:txBody>
          <a:bodyPr anchor="t">
            <a:noAutofit/>
          </a:bodyPr>
          <a:lstStyle>
            <a:lvl1pPr marL="0" indent="0" algn="l" defTabSz="914400" rtl="0" eaLnBrk="1" latinLnBrk="0" hangingPunct="1">
              <a:lnSpc>
                <a:spcPts val="2520"/>
              </a:lnSpc>
              <a:spcBef>
                <a:spcPts val="0"/>
              </a:spcBef>
              <a:buFont typeface="Arial" panose="020B0604020202020204" pitchFamily="34" charset="0"/>
              <a:buNone/>
              <a:defRPr sz="28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2pPr>
            <a:lvl3pPr marL="755934"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3pPr>
            <a:lvl4pPr marL="1133901"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4pPr>
            <a:lvl5pPr marL="1511869" indent="0" algn="l" defTabSz="914400" rtl="0" eaLnBrk="1" latinLnBrk="0" hangingPunct="1">
              <a:lnSpc>
                <a:spcPct val="90000"/>
              </a:lnSpc>
              <a:spcBef>
                <a:spcPts val="500"/>
              </a:spcBef>
              <a:buFont typeface="Arial" panose="020B0604020202020204" pitchFamily="34" charset="0"/>
              <a:buNone/>
              <a:defRPr sz="3200"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base">
              <a:lnSpc>
                <a:spcPct val="100000"/>
              </a:lnSpc>
              <a:spcAft>
                <a:spcPts val="1200"/>
              </a:spcAft>
              <a:buFont typeface="Wingdings" panose="05000000000000000000" pitchFamily="2" charset="2"/>
              <a:buChar char="v"/>
            </a:pPr>
            <a:r>
              <a:rPr lang="en-US" sz="2400" dirty="0">
                <a:solidFill>
                  <a:srgbClr val="494949"/>
                </a:solidFill>
              </a:rPr>
              <a:t>Einnig kunna að falla kostnaðarliðir vegna </a:t>
            </a:r>
            <a:r>
              <a:rPr lang="en-US" sz="2400" b="1" dirty="0">
                <a:solidFill>
                  <a:srgbClr val="494949"/>
                </a:solidFill>
              </a:rPr>
              <a:t>umhverfismats </a:t>
            </a:r>
            <a:r>
              <a:rPr lang="en-US" sz="2400" dirty="0">
                <a:solidFill>
                  <a:srgbClr val="494949"/>
                </a:solidFill>
              </a:rPr>
              <a:t>ef þess þarf (vistfræðirannsókn á Írlandi eða Íslandi gæti kostað</a:t>
            </a:r>
            <a:r>
              <a:rPr lang="en-US" sz="2400" b="1" dirty="0">
                <a:solidFill>
                  <a:srgbClr val="494949"/>
                </a:solidFill>
              </a:rPr>
              <a:t> 1.000–3.000 evrur</a:t>
            </a:r>
            <a:r>
              <a:rPr lang="en-US" sz="2400" dirty="0">
                <a:solidFill>
                  <a:srgbClr val="494949"/>
                </a:solidFill>
              </a:rPr>
              <a:t>). </a:t>
            </a:r>
          </a:p>
          <a:p>
            <a:pPr marL="342900" indent="-342900" fontAlgn="base">
              <a:lnSpc>
                <a:spcPct val="100000"/>
              </a:lnSpc>
              <a:spcAft>
                <a:spcPts val="1200"/>
              </a:spcAft>
              <a:buFont typeface="Wingdings" panose="05000000000000000000" pitchFamily="2" charset="2"/>
              <a:buChar char="v"/>
            </a:pPr>
            <a:r>
              <a:rPr lang="en-US" sz="2400" dirty="0">
                <a:solidFill>
                  <a:srgbClr val="494949"/>
                </a:solidFill>
              </a:rPr>
              <a:t>Hins vegar geta</a:t>
            </a:r>
            <a:r>
              <a:rPr lang="en-US" sz="2400" b="1" dirty="0">
                <a:solidFill>
                  <a:srgbClr val="494949"/>
                </a:solidFill>
              </a:rPr>
              <a:t> rekstrarlegir sparnaður og fjármögnun </a:t>
            </a:r>
            <a:r>
              <a:rPr lang="en-US" sz="2400" dirty="0">
                <a:solidFill>
                  <a:srgbClr val="494949"/>
                </a:solidFill>
              </a:rPr>
              <a:t>vegið á móti þessu: sólarorka lækkar rafmagnsreikninga, og mörg svæði bjóða styrki/skattaívilnanir fyrir græn frumkvæði. </a:t>
            </a:r>
          </a:p>
          <a:p>
            <a:pPr marL="342900" indent="-342900" fontAlgn="base">
              <a:lnSpc>
                <a:spcPct val="100000"/>
              </a:lnSpc>
              <a:spcAft>
                <a:spcPts val="1200"/>
              </a:spcAft>
              <a:buFont typeface="Wingdings" panose="05000000000000000000" pitchFamily="2" charset="2"/>
              <a:buChar char="v"/>
            </a:pPr>
            <a:r>
              <a:rPr lang="en-US" sz="2400" b="1" dirty="0">
                <a:solidFill>
                  <a:srgbClr val="3B7F81"/>
                </a:solidFill>
              </a:rPr>
              <a:t>Til dæmis </a:t>
            </a:r>
            <a:r>
              <a:rPr lang="en-US" sz="2400" dirty="0">
                <a:solidFill>
                  <a:srgbClr val="494949"/>
                </a:solidFill>
              </a:rPr>
              <a:t>veitir </a:t>
            </a:r>
            <a:r>
              <a:rPr lang="en-US" sz="2400" b="1" dirty="0" err="1">
                <a:solidFill>
                  <a:srgbClr val="494949"/>
                </a:solidFill>
              </a:rPr>
              <a:t>LEADER-áætlun</a:t>
            </a:r>
            <a:r>
              <a:rPr lang="en-US" sz="2400" dirty="0">
                <a:solidFill>
                  <a:srgbClr val="494949"/>
                </a:solidFill>
              </a:rPr>
              <a:t> ESB og svipuð sjóðir til þróunar í dreifbýli oft styrki (venjulega</a:t>
            </a:r>
            <a:r>
              <a:rPr lang="en-US" sz="2400" b="1" dirty="0">
                <a:solidFill>
                  <a:srgbClr val="494949"/>
                </a:solidFill>
              </a:rPr>
              <a:t> 30–50% af verkefnakostnaði</a:t>
            </a:r>
            <a:r>
              <a:rPr lang="en-US" sz="2400" dirty="0">
                <a:solidFill>
                  <a:srgbClr val="494949"/>
                </a:solidFill>
              </a:rPr>
              <a:t>) fyrir ferðaverkefni sem stuðla að sjálfbærni – bændur á Írlandi hafa fengið allt að</a:t>
            </a:r>
            <a:r>
              <a:rPr lang="en-US" sz="2400" b="1" dirty="0">
                <a:solidFill>
                  <a:srgbClr val="494949"/>
                </a:solidFill>
              </a:rPr>
              <a:t> 200.000 evrur </a:t>
            </a:r>
            <a:r>
              <a:rPr lang="en-US" sz="2400" dirty="0">
                <a:solidFill>
                  <a:srgbClr val="494949"/>
                </a:solidFill>
              </a:rPr>
              <a:t>til að fjölga vistvænum gistimöguleikum.</a:t>
            </a:r>
            <a:endParaRPr lang="en-US" sz="2400" b="1" i="1" dirty="0">
              <a:solidFill>
                <a:srgbClr val="494949"/>
              </a:solidFill>
            </a:endParaRPr>
          </a:p>
        </p:txBody>
      </p:sp>
      <p:pic>
        <p:nvPicPr>
          <p:cNvPr id="11" name="Picture Placeholder 10" descr="Solar panels on a roof&#10;&#10;AI-generated content may be incorrect.">
            <a:extLst>
              <a:ext uri="{FF2B5EF4-FFF2-40B4-BE49-F238E27FC236}">
                <a16:creationId xmlns:a16="http://schemas.microsoft.com/office/drawing/2014/main" id="{6635561F-EE96-89BA-8DDC-95F223FF752C}"/>
              </a:ext>
            </a:extLst>
          </p:cNvPr>
          <p:cNvPicPr>
            <a:picLocks noGrp="1" noChangeAspect="1"/>
          </p:cNvPicPr>
          <p:nvPr>
            <p:ph type="pic" sz="quarter" idx="10"/>
          </p:nvPr>
        </p:nvPicPr>
        <p:blipFill>
          <a:blip r:embed="rId2"/>
          <a:srcRect t="14781" b="-77"/>
          <a:stretch>
            <a:fillRect/>
          </a:stretch>
        </p:blipFill>
        <p:spPr>
          <a:xfrm>
            <a:off x="391600" y="0"/>
            <a:ext cx="3423163" cy="1945748"/>
          </a:xfrm>
        </p:spPr>
      </p:pic>
      <p:sp>
        <p:nvSpPr>
          <p:cNvPr id="4" name="Slide Number Placeholder 5">
            <a:extLst>
              <a:ext uri="{FF2B5EF4-FFF2-40B4-BE49-F238E27FC236}">
                <a16:creationId xmlns:a16="http://schemas.microsoft.com/office/drawing/2014/main" id="{8312F42F-F6BC-EF56-7A30-A4A1050BD969}"/>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9</a:t>
            </a:fld>
            <a:endParaRPr lang="fr-CA" dirty="0"/>
          </a:p>
        </p:txBody>
      </p:sp>
      <p:sp>
        <p:nvSpPr>
          <p:cNvPr id="6" name="Text Placeholder 5">
            <a:extLst>
              <a:ext uri="{FF2B5EF4-FFF2-40B4-BE49-F238E27FC236}">
                <a16:creationId xmlns:a16="http://schemas.microsoft.com/office/drawing/2014/main" id="{7FE12317-59EE-25BA-B2C3-334017A546E7}"/>
              </a:ext>
            </a:extLst>
          </p:cNvPr>
          <p:cNvSpPr>
            <a:spLocks noGrp="1"/>
          </p:cNvSpPr>
          <p:nvPr>
            <p:ph type="body" sz="quarter" idx="18"/>
          </p:nvPr>
        </p:nvSpPr>
        <p:spPr>
          <a:xfrm>
            <a:off x="570245" y="3355476"/>
            <a:ext cx="2877175" cy="1049221"/>
          </a:xfrm>
        </p:spPr>
        <p:txBody>
          <a:bodyPr/>
          <a:lstStyle/>
          <a:p>
            <a:pPr algn="ctr"/>
            <a:r>
              <a:rPr lang="en-US" b="0" dirty="0"/>
              <a:t>Fáðu fjármögnun og tryggðu framtíð fyrirtækisins</a:t>
            </a:r>
            <a:endParaRPr lang="en-IE" b="0" dirty="0"/>
          </a:p>
        </p:txBody>
      </p:sp>
      <p:sp>
        <p:nvSpPr>
          <p:cNvPr id="10" name="Text Placeholder 7">
            <a:extLst>
              <a:ext uri="{FF2B5EF4-FFF2-40B4-BE49-F238E27FC236}">
                <a16:creationId xmlns:a16="http://schemas.microsoft.com/office/drawing/2014/main" id="{B79CD5C9-A935-6D5A-6183-7BBF15EEE93F}"/>
              </a:ext>
            </a:extLst>
          </p:cNvPr>
          <p:cNvSpPr>
            <a:spLocks noGrp="1"/>
          </p:cNvSpPr>
          <p:nvPr>
            <p:ph type="body" sz="quarter" idx="19"/>
          </p:nvPr>
        </p:nvSpPr>
        <p:spPr>
          <a:xfrm>
            <a:off x="247021" y="2377752"/>
            <a:ext cx="3200399" cy="385564"/>
          </a:xfrm>
        </p:spPr>
        <p:txBody>
          <a:bodyPr/>
          <a:lstStyle/>
          <a:p>
            <a:pPr marL="308700" algn="ctr"/>
            <a:r>
              <a:rPr lang="en-IE" sz="3400" dirty="0"/>
              <a:t>Umhverfisvænt frá upphafi</a:t>
            </a:r>
          </a:p>
        </p:txBody>
      </p:sp>
      <p:sp>
        <p:nvSpPr>
          <p:cNvPr id="5" name="Slide Number Placeholder 5">
            <a:extLst>
              <a:ext uri="{FF2B5EF4-FFF2-40B4-BE49-F238E27FC236}">
                <a16:creationId xmlns:a16="http://schemas.microsoft.com/office/drawing/2014/main" id="{BA25E00C-3C5D-812B-6DAD-3504205F66AA}"/>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9</a:t>
            </a:fld>
            <a:endParaRPr lang="fr-CA" dirty="0"/>
          </a:p>
        </p:txBody>
      </p:sp>
      <p:sp>
        <p:nvSpPr>
          <p:cNvPr id="2" name="Slide Number Placeholder 5">
            <a:extLst>
              <a:ext uri="{FF2B5EF4-FFF2-40B4-BE49-F238E27FC236}">
                <a16:creationId xmlns:a16="http://schemas.microsoft.com/office/drawing/2014/main" id="{F1CFCABA-0FAF-FA4E-A222-1AD68B72B8D6}"/>
              </a:ext>
            </a:extLst>
          </p:cNvPr>
          <p:cNvSpPr txBox="1">
            <a:spLocks/>
          </p:cNvSpPr>
          <p:nvPr/>
        </p:nvSpPr>
        <p:spPr>
          <a:xfrm>
            <a:off x="11708764" y="6546433"/>
            <a:ext cx="473489" cy="311567"/>
          </a:xfrm>
          <a:prstGeom prst="rect">
            <a:avLst/>
          </a:prstGeom>
        </p:spPr>
        <p:txBody>
          <a:bodyPr vert="horz" lIns="91440" tIns="45720" rIns="91440" bIns="45720" rtlCol="0" anchor="ctr"/>
          <a:lstStyle>
            <a:defPPr>
              <a:defRPr lang="en-US"/>
            </a:defPPr>
            <a:lvl1pPr marL="0" algn="ctr" defTabSz="914400" rtl="0" eaLnBrk="1" latinLnBrk="0" hangingPunct="1">
              <a:defRPr sz="800" kern="1200">
                <a:solidFill>
                  <a:srgbClr val="459597"/>
                </a:solidFill>
                <a:latin typeface="Calibri" panose="020F0502020204030204" pitchFamily="34" charset="0"/>
                <a:ea typeface="Noto Sans" panose="020B0502040504020204" pitchFamily="34" charset="0"/>
                <a:cs typeface="Calibri" panose="020F050202020403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C527BFA-2C0E-4CEC-B6A5-913A56FEF4B4}" type="slidenum">
              <a:rPr lang="fr-CA" smtClean="0"/>
              <a:t>9</a:t>
            </a:fld>
            <a:endParaRPr lang="fr-CA" dirty="0"/>
          </a:p>
        </p:txBody>
      </p:sp>
      <p:sp>
        <p:nvSpPr>
          <p:cNvPr id="7" name="TextBox 6">
            <a:extLst>
              <a:ext uri="{FF2B5EF4-FFF2-40B4-BE49-F238E27FC236}">
                <a16:creationId xmlns:a16="http://schemas.microsoft.com/office/drawing/2014/main" id="{B533E2CF-EAF4-FD5E-1F35-1FB6367BFC94}"/>
              </a:ext>
            </a:extLst>
          </p:cNvPr>
          <p:cNvSpPr txBox="1"/>
          <p:nvPr/>
        </p:nvSpPr>
        <p:spPr>
          <a:xfrm>
            <a:off x="1010723" y="5393887"/>
            <a:ext cx="11031251" cy="1354217"/>
          </a:xfrm>
          <a:prstGeom prst="rect">
            <a:avLst/>
          </a:prstGeom>
          <a:noFill/>
        </p:spPr>
        <p:txBody>
          <a:bodyPr wrap="square">
            <a:spAutoFit/>
          </a:bodyPr>
          <a:lstStyle/>
          <a:p>
            <a:r>
              <a:rPr lang="en-US" b="1" i="1" dirty="0">
                <a:solidFill>
                  <a:srgbClr val="494949"/>
                </a:solidFill>
                <a:latin typeface="Google Sans"/>
              </a:rPr>
              <a:t>Mælt er með lestri </a:t>
            </a:r>
            <a:endParaRPr lang="en-US" b="1" i="1" dirty="0">
              <a:solidFill>
                <a:srgbClr val="494949"/>
              </a:solidFill>
              <a:latin typeface="Google Sans"/>
              <a:hlinkClick r:id="rId3">
                <a:extLst>
                  <a:ext uri="{A12FA001-AC4F-418D-AE19-62706E023703}">
                    <ahyp:hlinkClr xmlns:ahyp="http://schemas.microsoft.com/office/drawing/2018/hyperlinkcolor" val="tx"/>
                  </a:ext>
                </a:extLst>
              </a:hlinkClick>
            </a:endParaRPr>
          </a:p>
          <a:p>
            <a:pPr marL="285750" indent="-285750">
              <a:buFont typeface="Arial" panose="020B0604020202020204" pitchFamily="34" charset="0"/>
              <a:buChar char="•"/>
            </a:pPr>
            <a:r>
              <a:rPr lang="en-US" sz="1600" dirty="0">
                <a:solidFill>
                  <a:srgbClr val="00B0F0"/>
                </a:solidFill>
                <a:hlinkClick r:id="rId4">
                  <a:extLst>
                    <a:ext uri="{A12FA001-AC4F-418D-AE19-62706E023703}">
                      <ahyp:hlinkClr xmlns:ahyp="http://schemas.microsoft.com/office/drawing/2018/hyperlinkcolor" val="tx"/>
                    </a:ext>
                  </a:extLst>
                </a:hlinkClick>
              </a:rPr>
              <a:t>Staðbundið efni við endurbætur: </a:t>
            </a:r>
            <a:r>
              <a:rPr lang="en-US" sz="1600" dirty="0">
                <a:solidFill>
                  <a:srgbClr val="494949"/>
                </a:solidFill>
              </a:rPr>
              <a:t>Veitir innsýn í hvernig staðbundið efni getur aukið sjálfbærni við endurbætur bygginga.</a:t>
            </a:r>
          </a:p>
          <a:p>
            <a:pPr marL="285750" indent="-285750">
              <a:buFont typeface="Arial" panose="020B0604020202020204" pitchFamily="34" charset="0"/>
              <a:buChar char="•"/>
            </a:pPr>
            <a:r>
              <a:rPr lang="en-US" sz="1600" dirty="0">
                <a:solidFill>
                  <a:srgbClr val="00B0F0"/>
                </a:solidFill>
                <a:hlinkClick r:id="rId5">
                  <a:extLst>
                    <a:ext uri="{A12FA001-AC4F-418D-AE19-62706E023703}">
                      <ahyp:hlinkClr xmlns:ahyp="http://schemas.microsoft.com/office/drawing/2018/hyperlinkcolor" val="tx"/>
                    </a:ext>
                  </a:extLst>
                </a:hlinkClick>
              </a:rPr>
              <a:t>Græna kerfi slóvenskra ferðaþjónustu. </a:t>
            </a:r>
            <a:r>
              <a:rPr lang="en-US" sz="1600" dirty="0">
                <a:solidFill>
                  <a:srgbClr val="494949"/>
                </a:solidFill>
              </a:rPr>
              <a:t>Þjóðlegt kerfi votta ferðaþjónustuaðila sem skuldbinda sig til sjálfbærni. Þeir verða að uppfylla alþjóðlega vistvottunarstaðla og stunda aðgerðir eins og úrgangsminnkun og verndun búsvæða.</a:t>
            </a:r>
            <a:endParaRPr lang="en-IE" sz="1600" dirty="0">
              <a:solidFill>
                <a:srgbClr val="494949"/>
              </a:solidFill>
            </a:endParaRPr>
          </a:p>
        </p:txBody>
      </p:sp>
      <p:pic>
        <p:nvPicPr>
          <p:cNvPr id="9" name="Picture 8">
            <a:extLst>
              <a:ext uri="{FF2B5EF4-FFF2-40B4-BE49-F238E27FC236}">
                <a16:creationId xmlns:a16="http://schemas.microsoft.com/office/drawing/2014/main" id="{759C9552-48E3-046C-B4AD-D0A4C774CA38}"/>
              </a:ext>
            </a:extLst>
          </p:cNvPr>
          <p:cNvPicPr>
            <a:picLocks noChangeAspect="1"/>
          </p:cNvPicPr>
          <p:nvPr/>
        </p:nvPicPr>
        <p:blipFill>
          <a:blip r:embed="rId6"/>
          <a:stretch>
            <a:fillRect/>
          </a:stretch>
        </p:blipFill>
        <p:spPr>
          <a:xfrm>
            <a:off x="150026" y="5588805"/>
            <a:ext cx="850589" cy="846711"/>
          </a:xfrm>
          <a:prstGeom prst="rect">
            <a:avLst/>
          </a:prstGeom>
        </p:spPr>
      </p:pic>
    </p:spTree>
    <p:extLst>
      <p:ext uri="{BB962C8B-B14F-4D97-AF65-F5344CB8AC3E}">
        <p14:creationId xmlns:p14="http://schemas.microsoft.com/office/powerpoint/2010/main" val="3045639355"/>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EC2A733B751B4A9BD302BA2F24F71D" ma:contentTypeVersion="16" ma:contentTypeDescription="Create a new document." ma:contentTypeScope="" ma:versionID="9419557d0d05647896247c76f8082c84">
  <xsd:schema xmlns:xsd="http://www.w3.org/2001/XMLSchema" xmlns:xs="http://www.w3.org/2001/XMLSchema" xmlns:p="http://schemas.microsoft.com/office/2006/metadata/properties" xmlns:ns2="7b53bf8c-4569-44df-ad60-bb18397340c4" xmlns:ns3="835803b3-5fd4-490d-9118-e08d8d43fc1e" targetNamespace="http://schemas.microsoft.com/office/2006/metadata/properties" ma:root="true" ma:fieldsID="8bb00514f3168b1377ce5798e928eabc" ns2:_="" ns3:_="">
    <xsd:import namespace="7b53bf8c-4569-44df-ad60-bb18397340c4"/>
    <xsd:import namespace="835803b3-5fd4-490d-9118-e08d8d43fc1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element ref="ns2:MediaServiceLocation" minOccurs="0"/>
                <xsd:element ref="ns2:MediaLengthInSecond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b53bf8c-4569-44df-ad60-bb18397340c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eea1d401-ac04-46f1-9878-c8838732bb87"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35803b3-5fd4-490d-9118-e08d8d43f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42f271f-8533-40f3-8d6b-870b5cd30576}" ma:internalName="TaxCatchAll" ma:showField="CatchAllData" ma:web="835803b3-5fd4-490d-9118-e08d8d43f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835803b3-5fd4-490d-9118-e08d8d43fc1e" xsi:nil="true"/>
    <lcf76f155ced4ddcb4097134ff3c332f xmlns="7b53bf8c-4569-44df-ad60-bb18397340c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E2E3C0E-08E7-411D-90BA-48EE0677A6BC}"/>
</file>

<file path=customXml/itemProps2.xml><?xml version="1.0" encoding="utf-8"?>
<ds:datastoreItem xmlns:ds="http://schemas.openxmlformats.org/officeDocument/2006/customXml" ds:itemID="{7EF7FB94-CDE3-4B7B-8DEB-D312C18120FB}"/>
</file>

<file path=customXml/itemProps3.xml><?xml version="1.0" encoding="utf-8"?>
<ds:datastoreItem xmlns:ds="http://schemas.openxmlformats.org/officeDocument/2006/customXml" ds:itemID="{ABB7EF17-5DA1-4649-9C71-9B29F2D14D8E}"/>
</file>

<file path=docProps/app.xml><?xml version="1.0" encoding="utf-8"?>
<Properties xmlns="http://schemas.openxmlformats.org/officeDocument/2006/extended-properties" xmlns:vt="http://schemas.openxmlformats.org/officeDocument/2006/docPropsVTypes">
  <TotalTime>14635</TotalTime>
  <Words>1869</Words>
  <Application>Microsoft Office PowerPoint</Application>
  <PresentationFormat>Widescreen</PresentationFormat>
  <Paragraphs>149</Paragraphs>
  <Slides>16</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16</vt:i4>
      </vt:variant>
    </vt:vector>
  </HeadingPairs>
  <TitlesOfParts>
    <vt:vector size="26" baseType="lpstr">
      <vt:lpstr>Aharoni</vt:lpstr>
      <vt:lpstr>Aptos</vt:lpstr>
      <vt:lpstr>Arial</vt:lpstr>
      <vt:lpstr>Calibri</vt:lpstr>
      <vt:lpstr>Google Sans</vt:lpstr>
      <vt:lpstr>Montserrat</vt:lpstr>
      <vt:lpstr>Montserrat Light</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keywords>, docId:13FD9DB489087A7BD51DFA1E862400A9</cp:keywords>
  <cp:lastModifiedBy>Kjartan Bollason</cp:lastModifiedBy>
  <cp:revision>423</cp:revision>
  <dcterms:created xsi:type="dcterms:W3CDTF">2020-10-14T13:32:04Z</dcterms:created>
  <dcterms:modified xsi:type="dcterms:W3CDTF">2026-01-23T15:09:12Z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0x01010026EC2A733B751B4A9BD302BA2F24F71D</vt:lpwstr>
  </property>
</Properties>
</file>